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4" r:id="rId5"/>
    <p:sldMasterId id="2147484045" r:id="rId6"/>
  </p:sldMasterIdLst>
  <p:notesMasterIdLst>
    <p:notesMasterId r:id="rId22"/>
  </p:notesMasterIdLst>
  <p:handoutMasterIdLst>
    <p:handoutMasterId r:id="rId23"/>
  </p:handoutMasterIdLst>
  <p:sldIdLst>
    <p:sldId id="422" r:id="rId7"/>
    <p:sldId id="327" r:id="rId8"/>
    <p:sldId id="424" r:id="rId9"/>
    <p:sldId id="425" r:id="rId10"/>
    <p:sldId id="426" r:id="rId11"/>
    <p:sldId id="441" r:id="rId12"/>
    <p:sldId id="445" r:id="rId13"/>
    <p:sldId id="444" r:id="rId14"/>
    <p:sldId id="443" r:id="rId15"/>
    <p:sldId id="442" r:id="rId16"/>
    <p:sldId id="431" r:id="rId17"/>
    <p:sldId id="432" r:id="rId18"/>
    <p:sldId id="428" r:id="rId19"/>
    <p:sldId id="430" r:id="rId20"/>
    <p:sldId id="429" r:id="rId21"/>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39">
          <p15:clr>
            <a:srgbClr val="A4A3A4"/>
          </p15:clr>
        </p15:guide>
        <p15:guide id="2">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 Gullstrand" initials="JG" lastIdx="1" clrIdx="0">
    <p:extLst>
      <p:ext uri="{19B8F6BF-5375-455C-9EA6-DF929625EA0E}">
        <p15:presenceInfo xmlns:p15="http://schemas.microsoft.com/office/powerpoint/2012/main" userId="S-1-5-21-3346166985-1548841365-2365452741-3682" providerId="AD"/>
      </p:ext>
    </p:extLst>
  </p:cmAuthor>
  <p:cmAuthor id="2" name="Lorraine Mould" initials="LM" lastIdx="4" clrIdx="1">
    <p:extLst>
      <p:ext uri="{19B8F6BF-5375-455C-9EA6-DF929625EA0E}">
        <p15:presenceInfo xmlns:p15="http://schemas.microsoft.com/office/powerpoint/2012/main" userId="Lorraine Moul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5756"/>
    <a:srgbClr val="94C0BE"/>
    <a:srgbClr val="FFCCCC"/>
    <a:srgbClr val="CCFFCC"/>
    <a:srgbClr val="CCECFF"/>
    <a:srgbClr val="FFFFCC"/>
    <a:srgbClr val="94BFBD"/>
    <a:srgbClr val="E30613"/>
    <a:srgbClr val="E21E25"/>
    <a:srgbClr val="9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05" autoAdjust="0"/>
    <p:restoredTop sz="83951" autoAdjust="0"/>
  </p:normalViewPr>
  <p:slideViewPr>
    <p:cSldViewPr showGuides="1">
      <p:cViewPr varScale="1">
        <p:scale>
          <a:sx n="116" d="100"/>
          <a:sy n="116" d="100"/>
        </p:scale>
        <p:origin x="318" y="108"/>
      </p:cViewPr>
      <p:guideLst>
        <p:guide orient="horz" pos="3239"/>
        <p:guide/>
      </p:guideLst>
    </p:cSldViewPr>
  </p:slideViewPr>
  <p:notesTextViewPr>
    <p:cViewPr>
      <p:scale>
        <a:sx n="1" d="1"/>
        <a:sy n="1" d="1"/>
      </p:scale>
      <p:origin x="0" y="0"/>
    </p:cViewPr>
  </p:notesTextViewPr>
  <p:sorterViewPr>
    <p:cViewPr varScale="1">
      <p:scale>
        <a:sx n="1" d="1"/>
        <a:sy n="1" d="1"/>
      </p:scale>
      <p:origin x="0" y="0"/>
    </p:cViewPr>
  </p:sorterViewPr>
  <p:notesViewPr>
    <p:cSldViewPr>
      <p:cViewPr varScale="1">
        <p:scale>
          <a:sx n="66" d="100"/>
          <a:sy n="66" d="100"/>
        </p:scale>
        <p:origin x="3168" y="5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BB0E4090-F07B-473B-B97D-EE7D61C6B9EE}" type="datetimeFigureOut">
              <a:rPr lang="en-ZA" smtClean="0"/>
              <a:t>2019/03/26</a:t>
            </a:fld>
            <a:endParaRPr lang="en-ZA"/>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4952DB23-E148-4DA9-B1BF-0C0C81E86E0A}" type="slidenum">
              <a:rPr lang="en-ZA" smtClean="0"/>
              <a:t>‹#›</a:t>
            </a:fld>
            <a:endParaRPr lang="en-ZA"/>
          </a:p>
        </p:txBody>
      </p:sp>
    </p:spTree>
    <p:extLst>
      <p:ext uri="{BB962C8B-B14F-4D97-AF65-F5344CB8AC3E}">
        <p14:creationId xmlns:p14="http://schemas.microsoft.com/office/powerpoint/2010/main" val="86466607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FE42508D-DFC3-4959-A3B8-CF01D06227B5}" type="datetimeFigureOut">
              <a:rPr lang="en-ZA" smtClean="0"/>
              <a:t>2019/03/26</a:t>
            </a:fld>
            <a:endParaRPr lang="en-ZA"/>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5D026F95-6645-4D84-B47C-E7B4E1A6F545}" type="slidenum">
              <a:rPr lang="en-ZA" smtClean="0"/>
              <a:t>‹#›</a:t>
            </a:fld>
            <a:endParaRPr lang="en-ZA"/>
          </a:p>
        </p:txBody>
      </p:sp>
    </p:spTree>
    <p:extLst>
      <p:ext uri="{BB962C8B-B14F-4D97-AF65-F5344CB8AC3E}">
        <p14:creationId xmlns:p14="http://schemas.microsoft.com/office/powerpoint/2010/main" val="31513132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026F95-6645-4D84-B47C-E7B4E1A6F545}" type="slidenum">
              <a:rPr lang="en-ZA" smtClean="0"/>
              <a:t>2</a:t>
            </a:fld>
            <a:endParaRPr lang="en-ZA"/>
          </a:p>
        </p:txBody>
      </p:sp>
    </p:spTree>
    <p:extLst>
      <p:ext uri="{BB962C8B-B14F-4D97-AF65-F5344CB8AC3E}">
        <p14:creationId xmlns:p14="http://schemas.microsoft.com/office/powerpoint/2010/main" val="110476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026F95-6645-4D84-B47C-E7B4E1A6F545}" type="slidenum">
              <a:rPr lang="en-ZA" smtClean="0"/>
              <a:t>3</a:t>
            </a:fld>
            <a:endParaRPr lang="en-ZA"/>
          </a:p>
        </p:txBody>
      </p:sp>
    </p:spTree>
    <p:extLst>
      <p:ext uri="{BB962C8B-B14F-4D97-AF65-F5344CB8AC3E}">
        <p14:creationId xmlns:p14="http://schemas.microsoft.com/office/powerpoint/2010/main" val="2846764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LTE launches</a:t>
            </a:r>
            <a:r>
              <a:rPr lang="en-GB" baseline="0" dirty="0"/>
              <a:t>:  +15 operators, +5 countries, </a:t>
            </a:r>
          </a:p>
          <a:p>
            <a:r>
              <a:rPr lang="en-GB" dirty="0" err="1"/>
              <a:t>VoLTE</a:t>
            </a:r>
            <a:r>
              <a:rPr lang="en-GB" dirty="0"/>
              <a:t> launches:  +13 operators, +8 countries, </a:t>
            </a:r>
          </a:p>
          <a:p>
            <a:r>
              <a:rPr lang="en-GB" dirty="0"/>
              <a:t>RCS Launches:  +13 operators, +9 countries, </a:t>
            </a:r>
          </a:p>
          <a:p>
            <a:r>
              <a:rPr lang="en-GB" dirty="0"/>
              <a:t>VoWiFi:  +6 operators, +3 countries</a:t>
            </a:r>
          </a:p>
          <a:p>
            <a:endParaRPr lang="en-GB" dirty="0"/>
          </a:p>
        </p:txBody>
      </p:sp>
      <p:sp>
        <p:nvSpPr>
          <p:cNvPr id="4" name="Slide Number Placeholder 3"/>
          <p:cNvSpPr>
            <a:spLocks noGrp="1"/>
          </p:cNvSpPr>
          <p:nvPr>
            <p:ph type="sldNum" sz="quarter" idx="10"/>
          </p:nvPr>
        </p:nvSpPr>
        <p:spPr/>
        <p:txBody>
          <a:bodyPr/>
          <a:lstStyle/>
          <a:p>
            <a:fld id="{5D026F95-6645-4D84-B47C-E7B4E1A6F545}" type="slidenum">
              <a:rPr lang="en-ZA" smtClean="0"/>
              <a:t>4</a:t>
            </a:fld>
            <a:endParaRPr lang="en-ZA"/>
          </a:p>
        </p:txBody>
      </p:sp>
    </p:spTree>
    <p:extLst>
      <p:ext uri="{BB962C8B-B14F-4D97-AF65-F5344CB8AC3E}">
        <p14:creationId xmlns:p14="http://schemas.microsoft.com/office/powerpoint/2010/main" val="2597853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D026F95-6645-4D84-B47C-E7B4E1A6F545}" type="slidenum">
              <a:rPr lang="en-ZA" smtClean="0"/>
              <a:t>5</a:t>
            </a:fld>
            <a:endParaRPr lang="en-ZA"/>
          </a:p>
        </p:txBody>
      </p:sp>
    </p:spTree>
    <p:extLst>
      <p:ext uri="{BB962C8B-B14F-4D97-AF65-F5344CB8AC3E}">
        <p14:creationId xmlns:p14="http://schemas.microsoft.com/office/powerpoint/2010/main" val="752534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The conference takes place every three to four years. </a:t>
            </a:r>
          </a:p>
          <a:p>
            <a:r>
              <a:rPr lang="en-GB" sz="1200" b="0" i="0" kern="1200" dirty="0">
                <a:solidFill>
                  <a:schemeClr val="tx1"/>
                </a:solidFill>
                <a:effectLst/>
                <a:latin typeface="+mn-lt"/>
                <a:ea typeface="+mn-ea"/>
                <a:cs typeface="+mn-cs"/>
              </a:rPr>
              <a:t>The next one, WRC-19, will take place in 2019, from 28 October to 22 November. What happens there will have an impact on important issues such as rural broadband and the future of 5G. </a:t>
            </a:r>
            <a:endParaRPr lang="en-GB" dirty="0"/>
          </a:p>
        </p:txBody>
      </p:sp>
      <p:sp>
        <p:nvSpPr>
          <p:cNvPr id="4" name="Slide Number Placeholder 3"/>
          <p:cNvSpPr>
            <a:spLocks noGrp="1"/>
          </p:cNvSpPr>
          <p:nvPr>
            <p:ph type="sldNum" sz="quarter" idx="10"/>
          </p:nvPr>
        </p:nvSpPr>
        <p:spPr/>
        <p:txBody>
          <a:bodyPr/>
          <a:lstStyle/>
          <a:p>
            <a:fld id="{5D026F95-6645-4D84-B47C-E7B4E1A6F545}" type="slidenum">
              <a:rPr lang="en-ZA" smtClean="0"/>
              <a:t>6</a:t>
            </a:fld>
            <a:endParaRPr lang="en-ZA"/>
          </a:p>
        </p:txBody>
      </p:sp>
    </p:spTree>
    <p:extLst>
      <p:ext uri="{BB962C8B-B14F-4D97-AF65-F5344CB8AC3E}">
        <p14:creationId xmlns:p14="http://schemas.microsoft.com/office/powerpoint/2010/main" val="936628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As part of the Future Networks Programme, Network Economics </a:t>
            </a:r>
            <a:r>
              <a:rPr lang="en-GB" sz="1200" b="0" i="0" kern="1200" dirty="0" err="1">
                <a:solidFill>
                  <a:schemeClr val="tx1"/>
                </a:solidFill>
                <a:effectLst/>
                <a:latin typeface="+mn-lt"/>
                <a:ea typeface="+mn-ea"/>
                <a:cs typeface="+mn-cs"/>
              </a:rPr>
              <a:t>workstream</a:t>
            </a:r>
            <a:r>
              <a:rPr lang="en-GB" sz="1200" b="0" i="0" kern="1200" dirty="0">
                <a:solidFill>
                  <a:schemeClr val="tx1"/>
                </a:solidFill>
                <a:effectLst/>
                <a:latin typeface="+mn-lt"/>
                <a:ea typeface="+mn-ea"/>
                <a:cs typeface="+mn-cs"/>
              </a:rPr>
              <a:t>, a series of case studies have been developed, exploring areas where Operators can potentially reduce their Operational Expenditure (</a:t>
            </a:r>
            <a:r>
              <a:rPr lang="en-GB" sz="1200" b="0" i="0" kern="1200" dirty="0" err="1">
                <a:solidFill>
                  <a:schemeClr val="tx1"/>
                </a:solidFill>
                <a:effectLst/>
                <a:latin typeface="+mn-lt"/>
                <a:ea typeface="+mn-ea"/>
                <a:cs typeface="+mn-cs"/>
              </a:rPr>
              <a:t>OpEx</a:t>
            </a:r>
            <a:r>
              <a:rPr lang="en-GB" sz="1200" b="0" i="0" kern="1200" dirty="0">
                <a:solidFill>
                  <a:schemeClr val="tx1"/>
                </a:solidFill>
                <a:effectLst/>
                <a:latin typeface="+mn-lt"/>
                <a:ea typeface="+mn-ea"/>
                <a:cs typeface="+mn-cs"/>
              </a:rPr>
              <a:t>) and Capital Expenditure (</a:t>
            </a:r>
            <a:r>
              <a:rPr lang="en-GB" sz="1200" b="0" i="0" kern="1200" dirty="0" err="1">
                <a:solidFill>
                  <a:schemeClr val="tx1"/>
                </a:solidFill>
                <a:effectLst/>
                <a:latin typeface="+mn-lt"/>
                <a:ea typeface="+mn-ea"/>
                <a:cs typeface="+mn-cs"/>
              </a:rPr>
              <a:t>CapEX</a:t>
            </a:r>
            <a:r>
              <a:rPr lang="en-GB" sz="1200" b="0" i="0" kern="1200" dirty="0">
                <a:solidFill>
                  <a:schemeClr val="tx1"/>
                </a:solidFill>
                <a:effectLst/>
                <a:latin typeface="+mn-lt"/>
                <a:ea typeface="+mn-ea"/>
                <a:cs typeface="+mn-cs"/>
              </a:rPr>
              <a:t>). </a:t>
            </a:r>
          </a:p>
          <a:p>
            <a:endParaRPr lang="en-GB" sz="1200" b="0" i="0" kern="1200" dirty="0">
              <a:solidFill>
                <a:schemeClr val="tx1"/>
              </a:solidFill>
              <a:effectLst/>
              <a:latin typeface="+mn-lt"/>
              <a:ea typeface="+mn-ea"/>
              <a:cs typeface="+mn-cs"/>
            </a:endParaRPr>
          </a:p>
          <a:p>
            <a:r>
              <a:rPr lang="en-GB" sz="1200" b="0" i="0" kern="1200" dirty="0" err="1">
                <a:solidFill>
                  <a:schemeClr val="tx1"/>
                </a:solidFill>
                <a:effectLst/>
                <a:latin typeface="+mn-lt"/>
                <a:ea typeface="+mn-ea"/>
                <a:cs typeface="+mn-cs"/>
              </a:rPr>
              <a:t>TurkCell</a:t>
            </a:r>
            <a:r>
              <a:rPr lang="en-GB" sz="1200" b="0" i="0" kern="1200" dirty="0">
                <a:solidFill>
                  <a:schemeClr val="tx1"/>
                </a:solidFill>
                <a:effectLst/>
                <a:latin typeface="+mn-lt"/>
                <a:ea typeface="+mn-ea"/>
                <a:cs typeface="+mn-cs"/>
              </a:rPr>
              <a:t> – Energy Saving Strategies. Centres around 3 key innovations: Direct Current (DC) power systems, acclimatisation solutions and generators. </a:t>
            </a:r>
          </a:p>
          <a:p>
            <a:endParaRPr lang="en-GB" sz="1200" b="0" i="0" kern="1200" dirty="0">
              <a:solidFill>
                <a:schemeClr val="tx1"/>
              </a:solidFill>
              <a:effectLst/>
              <a:latin typeface="+mn-lt"/>
              <a:ea typeface="+mn-ea"/>
              <a:cs typeface="+mn-cs"/>
            </a:endParaRPr>
          </a:p>
          <a:p>
            <a:r>
              <a:rPr lang="en-GB" sz="1200" b="0" i="0" kern="1200" dirty="0" err="1">
                <a:solidFill>
                  <a:schemeClr val="tx1"/>
                </a:solidFill>
                <a:effectLst/>
                <a:latin typeface="+mn-lt"/>
                <a:ea typeface="+mn-ea"/>
                <a:cs typeface="+mn-cs"/>
              </a:rPr>
              <a:t>RuralStar</a:t>
            </a:r>
            <a:r>
              <a:rPr lang="en-GB" sz="1200" b="0" i="0" kern="1200" dirty="0">
                <a:solidFill>
                  <a:schemeClr val="tx1"/>
                </a:solidFill>
                <a:effectLst/>
                <a:latin typeface="+mn-lt"/>
                <a:ea typeface="+mn-ea"/>
                <a:cs typeface="+mn-cs"/>
              </a:rPr>
              <a:t>, Huawei, Ghana – Cost Effective Deployment of Rural Coverage. Explores how the RuralStar2.0 solution overcomes the high cost of providing mobile connectivity in rural locations and offers operators significant </a:t>
            </a:r>
            <a:r>
              <a:rPr lang="en-GB" sz="1200" b="0" i="0" kern="1200" dirty="0" err="1">
                <a:solidFill>
                  <a:schemeClr val="tx1"/>
                </a:solidFill>
                <a:effectLst/>
                <a:latin typeface="+mn-lt"/>
                <a:ea typeface="+mn-ea"/>
                <a:cs typeface="+mn-cs"/>
              </a:rPr>
              <a:t>OpEX</a:t>
            </a:r>
            <a:r>
              <a:rPr lang="en-GB" sz="1200" b="0" i="0" kern="1200" dirty="0">
                <a:solidFill>
                  <a:schemeClr val="tx1"/>
                </a:solidFill>
                <a:effectLst/>
                <a:latin typeface="+mn-lt"/>
                <a:ea typeface="+mn-ea"/>
                <a:cs typeface="+mn-cs"/>
              </a:rPr>
              <a:t> savings.</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Telefonica</a:t>
            </a:r>
            <a:r>
              <a:rPr lang="en-GB" sz="1200" b="0" i="0" kern="1200" baseline="0" dirty="0">
                <a:solidFill>
                  <a:schemeClr val="tx1"/>
                </a:solidFill>
                <a:effectLst/>
                <a:latin typeface="+mn-lt"/>
                <a:ea typeface="+mn-ea"/>
                <a:cs typeface="+mn-cs"/>
              </a:rPr>
              <a:t> – Managing Increasing Electricity Demand. </a:t>
            </a:r>
            <a:r>
              <a:rPr lang="en-GB" sz="1200" b="0" i="1" kern="1200" dirty="0" err="1">
                <a:solidFill>
                  <a:schemeClr val="tx1"/>
                </a:solidFill>
                <a:effectLst/>
                <a:latin typeface="+mn-lt"/>
                <a:ea typeface="+mn-ea"/>
                <a:cs typeface="+mn-cs"/>
              </a:rPr>
              <a:t>Telefónica</a:t>
            </a:r>
            <a:r>
              <a:rPr lang="en-GB" sz="1200" b="0" i="1" kern="1200" dirty="0">
                <a:solidFill>
                  <a:schemeClr val="tx1"/>
                </a:solidFill>
                <a:effectLst/>
                <a:latin typeface="+mn-lt"/>
                <a:ea typeface="+mn-ea"/>
                <a:cs typeface="+mn-cs"/>
              </a:rPr>
              <a:t> México have made use of solar energy technologies in base stations. 40% of </a:t>
            </a:r>
            <a:r>
              <a:rPr lang="en-GB" sz="1200" b="0" i="1" kern="1200" dirty="0" err="1">
                <a:solidFill>
                  <a:schemeClr val="tx1"/>
                </a:solidFill>
                <a:effectLst/>
                <a:latin typeface="+mn-lt"/>
                <a:ea typeface="+mn-ea"/>
                <a:cs typeface="+mn-cs"/>
              </a:rPr>
              <a:t>Telefónica</a:t>
            </a:r>
            <a:r>
              <a:rPr lang="en-GB" sz="1200" b="0" i="1" kern="1200" dirty="0">
                <a:solidFill>
                  <a:schemeClr val="tx1"/>
                </a:solidFill>
                <a:effectLst/>
                <a:latin typeface="+mn-lt"/>
                <a:ea typeface="+mn-ea"/>
                <a:cs typeface="+mn-cs"/>
              </a:rPr>
              <a:t> México’s energy will come from Solar Energy, providing power to its stores and antenna bases. </a:t>
            </a:r>
            <a:r>
              <a:rPr lang="en-GB" sz="1200" b="0" i="1" kern="1200" dirty="0" err="1">
                <a:solidFill>
                  <a:schemeClr val="tx1"/>
                </a:solidFill>
                <a:effectLst/>
                <a:latin typeface="+mn-lt"/>
                <a:ea typeface="+mn-ea"/>
                <a:cs typeface="+mn-cs"/>
              </a:rPr>
              <a:t>Telefónica’s</a:t>
            </a:r>
            <a:r>
              <a:rPr lang="en-GB" sz="1200" b="0" i="1" kern="1200" dirty="0">
                <a:solidFill>
                  <a:schemeClr val="tx1"/>
                </a:solidFill>
                <a:effectLst/>
                <a:latin typeface="+mn-lt"/>
                <a:ea typeface="+mn-ea"/>
                <a:cs typeface="+mn-cs"/>
              </a:rPr>
              <a:t> commitment is for all of the company’s energy consumption to be 100% green by 2030.</a:t>
            </a:r>
          </a:p>
          <a:p>
            <a:endParaRPr lang="en-GB" sz="1200" b="0" i="1" kern="1200" dirty="0">
              <a:solidFill>
                <a:schemeClr val="tx1"/>
              </a:solidFill>
              <a:effectLst/>
              <a:latin typeface="+mn-lt"/>
              <a:ea typeface="+mn-ea"/>
              <a:cs typeface="+mn-cs"/>
            </a:endParaRPr>
          </a:p>
          <a:p>
            <a:r>
              <a:rPr lang="en-GB" sz="1200" b="0" i="1" kern="1200" dirty="0" err="1">
                <a:solidFill>
                  <a:schemeClr val="tx1"/>
                </a:solidFill>
                <a:effectLst/>
                <a:latin typeface="+mn-lt"/>
                <a:ea typeface="+mn-ea"/>
                <a:cs typeface="+mn-cs"/>
              </a:rPr>
              <a:t>Willowmore</a:t>
            </a:r>
            <a:r>
              <a:rPr lang="en-GB" sz="1200" b="0" i="1" kern="1200" dirty="0">
                <a:solidFill>
                  <a:schemeClr val="tx1"/>
                </a:solidFill>
                <a:effectLst/>
                <a:latin typeface="+mn-lt"/>
                <a:ea typeface="+mn-ea"/>
                <a:cs typeface="+mn-cs"/>
              </a:rPr>
              <a:t> – Multi-role Access Control Management. </a:t>
            </a:r>
            <a:r>
              <a:rPr lang="en-GB" sz="1200" b="0" i="0" kern="1200" dirty="0">
                <a:solidFill>
                  <a:schemeClr val="tx1"/>
                </a:solidFill>
                <a:effectLst/>
                <a:latin typeface="+mn-lt"/>
                <a:ea typeface="+mn-ea"/>
                <a:cs typeface="+mn-cs"/>
              </a:rPr>
              <a:t>This case study focuses on the deployment of cost-effective smart padlock solution that transforms unstructured workflows into a measurable, trackable and transparent system. </a:t>
            </a:r>
            <a:r>
              <a:rPr lang="en-GB" sz="1200" b="0" i="0" kern="1200" dirty="0" err="1">
                <a:solidFill>
                  <a:schemeClr val="tx1"/>
                </a:solidFill>
                <a:effectLst/>
                <a:latin typeface="+mn-lt"/>
                <a:ea typeface="+mn-ea"/>
                <a:cs typeface="+mn-cs"/>
              </a:rPr>
              <a:t>Willowmore</a:t>
            </a:r>
            <a:r>
              <a:rPr lang="en-GB" sz="1200" b="0" i="0" kern="1200" dirty="0">
                <a:solidFill>
                  <a:schemeClr val="tx1"/>
                </a:solidFill>
                <a:effectLst/>
                <a:latin typeface="+mn-lt"/>
                <a:ea typeface="+mn-ea"/>
                <a:cs typeface="+mn-cs"/>
              </a:rPr>
              <a:t>, a Singapore based company, provides an enterprise-grade multi-role access control management platform and smart padlock solution, to reduce the inefficient costs and time used to manage physical keys.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NTT </a:t>
            </a:r>
            <a:r>
              <a:rPr lang="en-GB" sz="1200" b="0" i="0" kern="1200" dirty="0" err="1">
                <a:solidFill>
                  <a:schemeClr val="tx1"/>
                </a:solidFill>
                <a:effectLst/>
                <a:latin typeface="+mn-lt"/>
                <a:ea typeface="+mn-ea"/>
                <a:cs typeface="+mn-cs"/>
              </a:rPr>
              <a:t>Docomo</a:t>
            </a:r>
            <a:r>
              <a:rPr lang="en-GB" sz="1200" b="0" i="0" kern="1200" dirty="0">
                <a:solidFill>
                  <a:schemeClr val="tx1"/>
                </a:solidFill>
                <a:effectLst/>
                <a:latin typeface="+mn-lt"/>
                <a:ea typeface="+mn-ea"/>
                <a:cs typeface="+mn-cs"/>
              </a:rPr>
              <a:t> – Green Base Station. NTT DOCOMO has been conducting research and development on environmentally friendly and disaster-resilient radio base stations, “Green Base Stations”. Green Base Stations are equipped with photovoltaic (PV) panels, cycle-type Li-ion storage batteries, DC power controllers, and supply generated power to radio equipment with smart power control. They can make use of renewable energy by local PV power generation, therefore can reduce CO</a:t>
            </a:r>
            <a:r>
              <a:rPr lang="en-GB" sz="1200" b="0" i="0" u="none" strike="noStrike" kern="1200" baseline="-25000" dirty="0">
                <a:solidFill>
                  <a:schemeClr val="tx1"/>
                </a:solidFill>
                <a:effectLst/>
                <a:latin typeface="+mn-lt"/>
                <a:ea typeface="+mn-ea"/>
                <a:cs typeface="+mn-cs"/>
              </a:rPr>
              <a:t>2</a:t>
            </a:r>
            <a:r>
              <a:rPr lang="en-GB" sz="1200" b="0" i="0" kern="1200" dirty="0">
                <a:solidFill>
                  <a:schemeClr val="tx1"/>
                </a:solidFill>
                <a:effectLst/>
                <a:latin typeface="+mn-lt"/>
                <a:ea typeface="+mn-ea"/>
                <a:cs typeface="+mn-cs"/>
              </a:rPr>
              <a:t>emission from commercial electric power use.</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SKT – Innovative </a:t>
            </a:r>
            <a:r>
              <a:rPr lang="en-GB" sz="1200" b="0" i="0" kern="1200" dirty="0" err="1">
                <a:solidFill>
                  <a:schemeClr val="tx1"/>
                </a:solidFill>
                <a:effectLst/>
                <a:latin typeface="+mn-lt"/>
                <a:ea typeface="+mn-ea"/>
                <a:cs typeface="+mn-cs"/>
              </a:rPr>
              <a:t>Fronthaul</a:t>
            </a:r>
            <a:r>
              <a:rPr lang="en-GB" sz="1200" b="0" i="0" kern="1200" dirty="0">
                <a:solidFill>
                  <a:schemeClr val="tx1"/>
                </a:solidFill>
                <a:effectLst/>
                <a:latin typeface="+mn-lt"/>
                <a:ea typeface="+mn-ea"/>
                <a:cs typeface="+mn-cs"/>
              </a:rPr>
              <a:t> Network Economics. </a:t>
            </a:r>
            <a:r>
              <a:rPr lang="en-GB" sz="1200" b="0" i="1" kern="1200" dirty="0">
                <a:solidFill>
                  <a:schemeClr val="tx1"/>
                </a:solidFill>
                <a:effectLst/>
                <a:latin typeface="+mn-lt"/>
                <a:ea typeface="+mn-ea"/>
                <a:cs typeface="+mn-cs"/>
              </a:rPr>
              <a:t>SKT developed an innovative </a:t>
            </a:r>
            <a:r>
              <a:rPr lang="en-GB" sz="1200" b="0" i="1" kern="1200" dirty="0" err="1">
                <a:solidFill>
                  <a:schemeClr val="tx1"/>
                </a:solidFill>
                <a:effectLst/>
                <a:latin typeface="+mn-lt"/>
                <a:ea typeface="+mn-ea"/>
                <a:cs typeface="+mn-cs"/>
              </a:rPr>
              <a:t>fronthaul</a:t>
            </a:r>
            <a:r>
              <a:rPr lang="en-GB" sz="1200" b="0" i="1" kern="1200" dirty="0">
                <a:solidFill>
                  <a:schemeClr val="tx1"/>
                </a:solidFill>
                <a:effectLst/>
                <a:latin typeface="+mn-lt"/>
                <a:ea typeface="+mn-ea"/>
                <a:cs typeface="+mn-cs"/>
              </a:rPr>
              <a:t> network solution (5G-PON) that reduces the size of the remote unit at the very last mile and supports flexible installation/configuration of the </a:t>
            </a:r>
            <a:r>
              <a:rPr lang="en-GB" sz="1200" b="0" i="1" kern="1200" dirty="0" err="1">
                <a:solidFill>
                  <a:schemeClr val="tx1"/>
                </a:solidFill>
                <a:effectLst/>
                <a:latin typeface="+mn-lt"/>
                <a:ea typeface="+mn-ea"/>
                <a:cs typeface="+mn-cs"/>
              </a:rPr>
              <a:t>fronthaul</a:t>
            </a:r>
            <a:r>
              <a:rPr lang="en-GB" sz="1200" b="0" i="1" kern="1200" dirty="0">
                <a:solidFill>
                  <a:schemeClr val="tx1"/>
                </a:solidFill>
                <a:effectLst/>
                <a:latin typeface="+mn-lt"/>
                <a:ea typeface="+mn-ea"/>
                <a:cs typeface="+mn-cs"/>
              </a:rPr>
              <a:t> network. The solution saves electricity, reducing transport network costs for the mobile operator.</a:t>
            </a:r>
          </a:p>
          <a:p>
            <a:endParaRPr lang="en-GB" sz="1200" b="0" i="1" kern="1200" dirty="0">
              <a:solidFill>
                <a:schemeClr val="tx1"/>
              </a:solidFill>
              <a:effectLst/>
              <a:latin typeface="+mn-lt"/>
              <a:ea typeface="+mn-ea"/>
              <a:cs typeface="+mn-cs"/>
            </a:endParaRPr>
          </a:p>
          <a:p>
            <a:r>
              <a:rPr lang="en-GB" sz="1200" b="0" i="1" kern="1200" dirty="0">
                <a:solidFill>
                  <a:schemeClr val="tx1"/>
                </a:solidFill>
                <a:effectLst/>
                <a:latin typeface="+mn-lt"/>
                <a:ea typeface="+mn-ea"/>
                <a:cs typeface="+mn-cs"/>
              </a:rPr>
              <a:t>Vodafone</a:t>
            </a:r>
            <a:r>
              <a:rPr lang="en-GB" sz="1200" b="0" i="1" kern="1200" baseline="0" dirty="0">
                <a:solidFill>
                  <a:schemeClr val="tx1"/>
                </a:solidFill>
                <a:effectLst/>
                <a:latin typeface="+mn-lt"/>
                <a:ea typeface="+mn-ea"/>
                <a:cs typeface="+mn-cs"/>
              </a:rPr>
              <a:t> – Battery Replenishment. </a:t>
            </a:r>
            <a:r>
              <a:rPr lang="en-GB" sz="1200" b="0" i="0" kern="1200" dirty="0">
                <a:solidFill>
                  <a:schemeClr val="tx1"/>
                </a:solidFill>
                <a:effectLst/>
                <a:latin typeface="+mn-lt"/>
                <a:ea typeface="+mn-ea"/>
                <a:cs typeface="+mn-cs"/>
              </a:rPr>
              <a:t>Focuses on a key issue that affects mobile operators irrespective of their geographic location base station battery pilferage. o combat theft, Vodafone in conjunction with the Vodafone Automotive team and their battery suppliers, have installed concealed GPS devices within the battery casing and is indistinguishable from standard non-GPS enabled batteries. When unauthorised movements or vibrations above a certain threshold are detected, the GPS sensors are activated, and movements are monitored in real time, remotely from Vodafone’s Security Operations Centre (SOC).</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CCS – Street-level connectivity at a suitable cost. </a:t>
            </a:r>
            <a:r>
              <a:rPr lang="en-GB" sz="1200" b="0" i="1" kern="1200" dirty="0">
                <a:solidFill>
                  <a:schemeClr val="tx1"/>
                </a:solidFill>
                <a:effectLst/>
                <a:latin typeface="+mn-lt"/>
                <a:ea typeface="+mn-ea"/>
                <a:cs typeface="+mn-cs"/>
              </a:rPr>
              <a:t>CS provides a self-organising </a:t>
            </a:r>
            <a:r>
              <a:rPr lang="en-GB" sz="1200" b="0" i="1" kern="1200" dirty="0" err="1">
                <a:solidFill>
                  <a:schemeClr val="tx1"/>
                </a:solidFill>
                <a:effectLst/>
                <a:latin typeface="+mn-lt"/>
                <a:ea typeface="+mn-ea"/>
                <a:cs typeface="+mn-cs"/>
              </a:rPr>
              <a:t>mmWave</a:t>
            </a:r>
            <a:r>
              <a:rPr lang="en-GB" sz="1200" b="0" i="1" kern="1200" dirty="0">
                <a:solidFill>
                  <a:schemeClr val="tx1"/>
                </a:solidFill>
                <a:effectLst/>
                <a:latin typeface="+mn-lt"/>
                <a:ea typeface="+mn-ea"/>
                <a:cs typeface="+mn-cs"/>
              </a:rPr>
              <a:t> wireless mesh network solution to provide a low-cost, last-mile backhaul in dense urban areas. This enables street-level connectivity at a suitable cost point and realizes a neutral host model: other operators can lease the infrastructure. </a:t>
            </a:r>
          </a:p>
          <a:p>
            <a:endParaRPr lang="en-GB" sz="1200" b="0" i="1" kern="1200" dirty="0">
              <a:solidFill>
                <a:schemeClr val="tx1"/>
              </a:solidFill>
              <a:effectLst/>
              <a:latin typeface="+mn-lt"/>
              <a:ea typeface="+mn-ea"/>
              <a:cs typeface="+mn-cs"/>
            </a:endParaRPr>
          </a:p>
          <a:p>
            <a:r>
              <a:rPr lang="en-GB" sz="1200" b="0" i="1" kern="1200" dirty="0">
                <a:solidFill>
                  <a:schemeClr val="tx1"/>
                </a:solidFill>
                <a:effectLst/>
                <a:latin typeface="+mn-lt"/>
                <a:ea typeface="+mn-ea"/>
                <a:cs typeface="+mn-cs"/>
              </a:rPr>
              <a:t>China Telecom – Small Cell Deployment. </a:t>
            </a:r>
            <a:r>
              <a:rPr lang="en-GB" sz="1200" b="0" i="0" kern="1200" dirty="0">
                <a:solidFill>
                  <a:schemeClr val="tx1"/>
                </a:solidFill>
                <a:effectLst/>
                <a:latin typeface="+mn-lt"/>
                <a:ea typeface="+mn-ea"/>
                <a:cs typeface="+mn-cs"/>
              </a:rPr>
              <a:t>This case study focuses on the challenges of </a:t>
            </a:r>
            <a:r>
              <a:rPr lang="en-GB" sz="1200" b="0" i="0" kern="1200" dirty="0" err="1">
                <a:solidFill>
                  <a:schemeClr val="tx1"/>
                </a:solidFill>
                <a:effectLst/>
                <a:latin typeface="+mn-lt"/>
                <a:ea typeface="+mn-ea"/>
                <a:cs typeface="+mn-cs"/>
              </a:rPr>
              <a:t>CapEX</a:t>
            </a:r>
            <a:r>
              <a:rPr lang="en-GB" sz="1200" b="0" i="0" kern="1200" dirty="0">
                <a:solidFill>
                  <a:schemeClr val="tx1"/>
                </a:solidFill>
                <a:effectLst/>
                <a:latin typeface="+mn-lt"/>
                <a:ea typeface="+mn-ea"/>
                <a:cs typeface="+mn-cs"/>
              </a:rPr>
              <a:t> and </a:t>
            </a:r>
            <a:r>
              <a:rPr lang="en-GB" sz="1200" b="0" i="0" kern="1200" dirty="0" err="1">
                <a:solidFill>
                  <a:schemeClr val="tx1"/>
                </a:solidFill>
                <a:effectLst/>
                <a:latin typeface="+mn-lt"/>
                <a:ea typeface="+mn-ea"/>
                <a:cs typeface="+mn-cs"/>
              </a:rPr>
              <a:t>OpEX</a:t>
            </a:r>
            <a:r>
              <a:rPr lang="en-GB" sz="1200" b="0" i="0" kern="1200" dirty="0">
                <a:solidFill>
                  <a:schemeClr val="tx1"/>
                </a:solidFill>
                <a:effectLst/>
                <a:latin typeface="+mn-lt"/>
                <a:ea typeface="+mn-ea"/>
                <a:cs typeface="+mn-cs"/>
              </a:rPr>
              <a:t> of small cell backhaul.  Here, we propose small cell backhaul based on Passive Optical Network (PON) system, which can reduce at least 80% of the trunk fibre and 50% of associated fibre. As a result making facility room and air-conditioning unnecessary. Therefore the </a:t>
            </a:r>
            <a:r>
              <a:rPr lang="en-GB" sz="1200" b="0" i="0" kern="1200" dirty="0" err="1">
                <a:solidFill>
                  <a:schemeClr val="tx1"/>
                </a:solidFill>
                <a:effectLst/>
                <a:latin typeface="+mn-lt"/>
                <a:ea typeface="+mn-ea"/>
                <a:cs typeface="+mn-cs"/>
              </a:rPr>
              <a:t>CapEX</a:t>
            </a:r>
            <a:r>
              <a:rPr lang="en-GB" sz="1200" b="0" i="0" kern="1200" dirty="0">
                <a:solidFill>
                  <a:schemeClr val="tx1"/>
                </a:solidFill>
                <a:effectLst/>
                <a:latin typeface="+mn-lt"/>
                <a:ea typeface="+mn-ea"/>
                <a:cs typeface="+mn-cs"/>
              </a:rPr>
              <a:t> and </a:t>
            </a:r>
            <a:r>
              <a:rPr lang="en-GB" sz="1200" b="0" i="0" kern="1200" dirty="0" err="1">
                <a:solidFill>
                  <a:schemeClr val="tx1"/>
                </a:solidFill>
                <a:effectLst/>
                <a:latin typeface="+mn-lt"/>
                <a:ea typeface="+mn-ea"/>
                <a:cs typeface="+mn-cs"/>
              </a:rPr>
              <a:t>OpEx</a:t>
            </a:r>
            <a:r>
              <a:rPr lang="en-GB" sz="1200" b="0" i="0" kern="1200" dirty="0">
                <a:solidFill>
                  <a:schemeClr val="tx1"/>
                </a:solidFill>
                <a:effectLst/>
                <a:latin typeface="+mn-lt"/>
                <a:ea typeface="+mn-ea"/>
                <a:cs typeface="+mn-cs"/>
              </a:rPr>
              <a:t> of small cell deployment could be reduced effectively and remarkably.</a:t>
            </a:r>
          </a:p>
          <a:p>
            <a:endParaRPr lang="en-GB" dirty="0"/>
          </a:p>
        </p:txBody>
      </p:sp>
      <p:sp>
        <p:nvSpPr>
          <p:cNvPr id="4" name="Slide Number Placeholder 3"/>
          <p:cNvSpPr>
            <a:spLocks noGrp="1"/>
          </p:cNvSpPr>
          <p:nvPr>
            <p:ph type="sldNum" sz="quarter" idx="10"/>
          </p:nvPr>
        </p:nvSpPr>
        <p:spPr/>
        <p:txBody>
          <a:bodyPr/>
          <a:lstStyle/>
          <a:p>
            <a:fld id="{5D026F95-6645-4D84-B47C-E7B4E1A6F545}" type="slidenum">
              <a:rPr lang="en-ZA" smtClean="0"/>
              <a:t>10</a:t>
            </a:fld>
            <a:endParaRPr lang="en-ZA"/>
          </a:p>
        </p:txBody>
      </p:sp>
    </p:spTree>
    <p:extLst>
      <p:ext uri="{BB962C8B-B14F-4D97-AF65-F5344CB8AC3E}">
        <p14:creationId xmlns:p14="http://schemas.microsoft.com/office/powerpoint/2010/main" val="901237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mn-lt"/>
                <a:ea typeface="+mn-ea"/>
                <a:cs typeface="+mn-cs"/>
              </a:rPr>
              <a:t>Created in 2016:  The Sustainable Development Goals are the blueprint to achieve a better and more sustainable future for all. They address the global challenges we face, including those related to poverty, inequality, climate, environmental degradation, prosperity, and peace and justice. The Goals interconnect and in order to leave no one behind, it </a:t>
            </a:r>
            <a:r>
              <a:rPr lang="en-GB" sz="1200" b="1" i="0" kern="1200" dirty="0" err="1">
                <a:solidFill>
                  <a:schemeClr val="tx1"/>
                </a:solidFill>
                <a:effectLst/>
                <a:latin typeface="+mn-lt"/>
                <a:ea typeface="+mn-ea"/>
                <a:cs typeface="+mn-cs"/>
              </a:rPr>
              <a:t>ís</a:t>
            </a:r>
            <a:r>
              <a:rPr lang="en-GB" sz="1200" b="1" i="0" kern="1200" dirty="0">
                <a:solidFill>
                  <a:schemeClr val="tx1"/>
                </a:solidFill>
                <a:effectLst/>
                <a:latin typeface="+mn-lt"/>
                <a:ea typeface="+mn-ea"/>
                <a:cs typeface="+mn-cs"/>
              </a:rPr>
              <a:t> important that we achieve each Goal and target by 2030.</a:t>
            </a:r>
            <a:endParaRPr lang="en-GB" dirty="0"/>
          </a:p>
        </p:txBody>
      </p:sp>
      <p:sp>
        <p:nvSpPr>
          <p:cNvPr id="4" name="Slide Number Placeholder 3"/>
          <p:cNvSpPr>
            <a:spLocks noGrp="1"/>
          </p:cNvSpPr>
          <p:nvPr>
            <p:ph type="sldNum" sz="quarter" idx="10"/>
          </p:nvPr>
        </p:nvSpPr>
        <p:spPr/>
        <p:txBody>
          <a:bodyPr/>
          <a:lstStyle/>
          <a:p>
            <a:fld id="{5D026F95-6645-4D84-B47C-E7B4E1A6F545}" type="slidenum">
              <a:rPr lang="en-ZA" smtClean="0"/>
              <a:t>13</a:t>
            </a:fld>
            <a:endParaRPr lang="en-ZA"/>
          </a:p>
        </p:txBody>
      </p:sp>
    </p:spTree>
    <p:extLst>
      <p:ext uri="{BB962C8B-B14F-4D97-AF65-F5344CB8AC3E}">
        <p14:creationId xmlns:p14="http://schemas.microsoft.com/office/powerpoint/2010/main" val="30504685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Analysis on a regional basis.  Online tool</a:t>
            </a:r>
            <a:r>
              <a:rPr lang="en-GB" baseline="0" dirty="0"/>
              <a:t> and document </a:t>
            </a:r>
            <a:r>
              <a:rPr lang="en-GB" baseline="0"/>
              <a:t>to download.</a:t>
            </a:r>
            <a:endParaRPr lang="en-GB" dirty="0"/>
          </a:p>
        </p:txBody>
      </p:sp>
      <p:sp>
        <p:nvSpPr>
          <p:cNvPr id="4" name="Slide Number Placeholder 3"/>
          <p:cNvSpPr>
            <a:spLocks noGrp="1"/>
          </p:cNvSpPr>
          <p:nvPr>
            <p:ph type="sldNum" sz="quarter" idx="10"/>
          </p:nvPr>
        </p:nvSpPr>
        <p:spPr/>
        <p:txBody>
          <a:bodyPr/>
          <a:lstStyle/>
          <a:p>
            <a:fld id="{5D026F95-6645-4D84-B47C-E7B4E1A6F545}" type="slidenum">
              <a:rPr lang="en-ZA" smtClean="0"/>
              <a:t>14</a:t>
            </a:fld>
            <a:endParaRPr lang="en-ZA"/>
          </a:p>
        </p:txBody>
      </p:sp>
    </p:spTree>
    <p:extLst>
      <p:ext uri="{BB962C8B-B14F-4D97-AF65-F5344CB8AC3E}">
        <p14:creationId xmlns:p14="http://schemas.microsoft.com/office/powerpoint/2010/main" val="3852763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on the map to see Operator Initiatives around</a:t>
            </a:r>
            <a:r>
              <a:rPr lang="en-GB" baseline="0" dirty="0"/>
              <a:t> the world to support the UN SDG’s.  Supported by Cases Studies – Video, Document or Web Link.</a:t>
            </a:r>
            <a:endParaRPr lang="en-GB" dirty="0"/>
          </a:p>
        </p:txBody>
      </p:sp>
      <p:sp>
        <p:nvSpPr>
          <p:cNvPr id="4" name="Slide Number Placeholder 3"/>
          <p:cNvSpPr>
            <a:spLocks noGrp="1"/>
          </p:cNvSpPr>
          <p:nvPr>
            <p:ph type="sldNum" sz="quarter" idx="10"/>
          </p:nvPr>
        </p:nvSpPr>
        <p:spPr/>
        <p:txBody>
          <a:bodyPr/>
          <a:lstStyle/>
          <a:p>
            <a:fld id="{5D026F95-6645-4D84-B47C-E7B4E1A6F545}" type="slidenum">
              <a:rPr lang="en-ZA" smtClean="0"/>
              <a:t>15</a:t>
            </a:fld>
            <a:endParaRPr lang="en-ZA"/>
          </a:p>
        </p:txBody>
      </p:sp>
    </p:spTree>
    <p:extLst>
      <p:ext uri="{BB962C8B-B14F-4D97-AF65-F5344CB8AC3E}">
        <p14:creationId xmlns:p14="http://schemas.microsoft.com/office/powerpoint/2010/main" val="17643958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SMA Content slide">
    <p:spTree>
      <p:nvGrpSpPr>
        <p:cNvPr id="1" name=""/>
        <p:cNvGrpSpPr/>
        <p:nvPr/>
      </p:nvGrpSpPr>
      <p:grpSpPr>
        <a:xfrm>
          <a:off x="0" y="0"/>
          <a:ext cx="0" cy="0"/>
          <a:chOff x="0" y="0"/>
          <a:chExt cx="0" cy="0"/>
        </a:xfrm>
      </p:grpSpPr>
      <p:sp>
        <p:nvSpPr>
          <p:cNvPr id="6" name="Content Placeholder 13"/>
          <p:cNvSpPr>
            <a:spLocks noGrp="1"/>
          </p:cNvSpPr>
          <p:nvPr>
            <p:ph sz="quarter" idx="14"/>
          </p:nvPr>
        </p:nvSpPr>
        <p:spPr>
          <a:xfrm>
            <a:off x="1205136" y="1347614"/>
            <a:ext cx="7399312" cy="3168352"/>
          </a:xfrm>
          <a:prstGeom prst="rect">
            <a:avLst/>
          </a:prstGeom>
        </p:spPr>
        <p:txBody>
          <a:bodyPr>
            <a:normAutofit/>
          </a:bodyPr>
          <a:lstStyle>
            <a:lvl1pPr algn="l">
              <a:buNone/>
              <a:defRPr sz="1400" b="0" i="0">
                <a:solidFill>
                  <a:schemeClr val="tx2"/>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5" name="Slide Number Placeholder 4"/>
          <p:cNvSpPr>
            <a:spLocks noGrp="1"/>
          </p:cNvSpPr>
          <p:nvPr>
            <p:ph type="sldNum" sz="quarter" idx="15"/>
          </p:nvPr>
        </p:nvSpPr>
        <p:spPr/>
        <p:txBody>
          <a:bodyPr/>
          <a:lstStyle/>
          <a:p>
            <a:fld id="{E52D2AFC-71C4-4511-B128-4ECEE52D3027}" type="slidenum">
              <a:rPr lang="en-ZA" smtClean="0"/>
              <a:pPr/>
              <a:t>‹#›</a:t>
            </a:fld>
            <a:endParaRPr lang="en-ZA" dirty="0"/>
          </a:p>
        </p:txBody>
      </p:sp>
      <p:sp>
        <p:nvSpPr>
          <p:cNvPr id="7"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1654643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GSMA Title-Only">
    <p:spTree>
      <p:nvGrpSpPr>
        <p:cNvPr id="1" name=""/>
        <p:cNvGrpSpPr/>
        <p:nvPr/>
      </p:nvGrpSpPr>
      <p:grpSpPr>
        <a:xfrm>
          <a:off x="0" y="0"/>
          <a:ext cx="0" cy="0"/>
          <a:chOff x="0" y="0"/>
          <a:chExt cx="0" cy="0"/>
        </a:xfrm>
      </p:grpSpPr>
      <p:sp>
        <p:nvSpPr>
          <p:cNvPr id="5" name="Slide Number Placeholder 4"/>
          <p:cNvSpPr>
            <a:spLocks noGrp="1"/>
          </p:cNvSpPr>
          <p:nvPr>
            <p:ph type="sldNum" sz="quarter" idx="15"/>
          </p:nvPr>
        </p:nvSpPr>
        <p:spPr/>
        <p:txBody>
          <a:bodyPr/>
          <a:lstStyle/>
          <a:p>
            <a:fld id="{E52D2AFC-71C4-4511-B128-4ECEE52D3027}" type="slidenum">
              <a:rPr lang="en-ZA" smtClean="0"/>
              <a:pPr/>
              <a:t>‹#›</a:t>
            </a:fld>
            <a:endParaRPr lang="en-ZA" dirty="0"/>
          </a:p>
        </p:txBody>
      </p:sp>
      <p:sp>
        <p:nvSpPr>
          <p:cNvPr id="7" name="Title Placeholder 1"/>
          <p:cNvSpPr>
            <a:spLocks noGrp="1"/>
          </p:cNvSpPr>
          <p:nvPr>
            <p:ph type="title"/>
          </p:nvPr>
        </p:nvSpPr>
        <p:spPr>
          <a:xfrm>
            <a:off x="1197114" y="396000"/>
            <a:ext cx="7399312" cy="447558"/>
          </a:xfrm>
          <a:prstGeom prst="rect">
            <a:avLst/>
          </a:prstGeom>
        </p:spPr>
        <p:txBody>
          <a:bodyPr vert="horz" lIns="91440" tIns="45720" rIns="91440" bIns="45720" rtlCol="0" anchor="t" anchorCtr="0">
            <a:normAutofit/>
          </a:bodyPr>
          <a:lstStyle>
            <a:lvl1pPr>
              <a:defRPr sz="2400">
                <a:solidFill>
                  <a:srgbClr val="575756"/>
                </a:solidFill>
                <a:latin typeface="Arial Narrow" panose="020B0606020202030204" pitchFamily="34" charset="0"/>
              </a:defRPr>
            </a:lvl1pPr>
          </a:lstStyle>
          <a:p>
            <a:r>
              <a:rPr lang="en-US" dirty="0"/>
              <a:t>Click to edit Master title style</a:t>
            </a:r>
            <a:endParaRPr lang="en-ZA" dirty="0"/>
          </a:p>
        </p:txBody>
      </p:sp>
    </p:spTree>
    <p:extLst>
      <p:ext uri="{BB962C8B-B14F-4D97-AF65-F5344CB8AC3E}">
        <p14:creationId xmlns:p14="http://schemas.microsoft.com/office/powerpoint/2010/main" val="2666202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Full Page RED Imag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9144000" cy="5143500"/>
          </a:xfrm>
          <a:prstGeom prst="rect">
            <a:avLst/>
          </a:prstGeom>
        </p:spPr>
        <p:txBody>
          <a:bodyPr vert="horz"/>
          <a:lstStyle/>
          <a:p>
            <a:endParaRPr lang="en-US"/>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Title 1"/>
          <p:cNvSpPr>
            <a:spLocks noGrp="1"/>
          </p:cNvSpPr>
          <p:nvPr>
            <p:ph type="ctrTitle"/>
          </p:nvPr>
        </p:nvSpPr>
        <p:spPr>
          <a:xfrm>
            <a:off x="2392680" y="2210400"/>
            <a:ext cx="6243320" cy="636587"/>
          </a:xfrm>
          <a:prstGeom prst="rect">
            <a:avLst/>
          </a:prstGeom>
        </p:spPr>
        <p:txBody>
          <a:bodyPr/>
          <a:lstStyle>
            <a:lvl1pPr algn="l">
              <a:defRPr sz="3200">
                <a:solidFill>
                  <a:srgbClr val="FFFFFF"/>
                </a:solidFill>
              </a:defRPr>
            </a:lvl1pPr>
          </a:lstStyle>
          <a:p>
            <a:r>
              <a:rPr lang="en-GB" dirty="0"/>
              <a:t>Click to edit Master title style</a:t>
            </a:r>
            <a:endParaRPr lang="en-US" dirty="0"/>
          </a:p>
        </p:txBody>
      </p:sp>
      <p:sp>
        <p:nvSpPr>
          <p:cNvPr id="9" name="Subtitle 2"/>
          <p:cNvSpPr>
            <a:spLocks noGrp="1"/>
          </p:cNvSpPr>
          <p:nvPr>
            <p:ph type="subTitle" idx="1"/>
          </p:nvPr>
        </p:nvSpPr>
        <p:spPr>
          <a:xfrm>
            <a:off x="2394000" y="2847600"/>
            <a:ext cx="6233160" cy="1314450"/>
          </a:xfrm>
          <a:prstGeom prst="rect">
            <a:avLst/>
          </a:prstGeom>
        </p:spPr>
        <p:txBody>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17141535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ver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52600" y="1631157"/>
            <a:ext cx="5267326" cy="373949"/>
          </a:xfrm>
          <a:prstGeom prst="rect">
            <a:avLst/>
          </a:prstGeom>
        </p:spPr>
        <p:txBody>
          <a:bodyPr/>
          <a:lstStyle>
            <a:lvl1pPr>
              <a:defRPr sz="2700">
                <a:solidFill>
                  <a:schemeClr val="bg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567748213"/>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SMA Content slide">
    <p:spTree>
      <p:nvGrpSpPr>
        <p:cNvPr id="1" name=""/>
        <p:cNvGrpSpPr/>
        <p:nvPr/>
      </p:nvGrpSpPr>
      <p:grpSpPr>
        <a:xfrm>
          <a:off x="0" y="0"/>
          <a:ext cx="0" cy="0"/>
          <a:chOff x="0" y="0"/>
          <a:chExt cx="0" cy="0"/>
        </a:xfrm>
      </p:grpSpPr>
      <p:sp>
        <p:nvSpPr>
          <p:cNvPr id="6" name="Content Placeholder 13"/>
          <p:cNvSpPr>
            <a:spLocks noGrp="1"/>
          </p:cNvSpPr>
          <p:nvPr>
            <p:ph sz="quarter" idx="14"/>
          </p:nvPr>
        </p:nvSpPr>
        <p:spPr>
          <a:xfrm>
            <a:off x="1205136" y="1347614"/>
            <a:ext cx="7399312" cy="3168352"/>
          </a:xfrm>
          <a:prstGeom prst="rect">
            <a:avLst/>
          </a:prstGeom>
        </p:spPr>
        <p:txBody>
          <a:bodyPr>
            <a:normAutofit/>
          </a:bodyPr>
          <a:lstStyle>
            <a:lvl1pPr algn="l">
              <a:buNone/>
              <a:defRPr sz="1400" b="0" i="0">
                <a:solidFill>
                  <a:schemeClr val="tx2"/>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5" name="Slide Number Placeholder 4"/>
          <p:cNvSpPr>
            <a:spLocks noGrp="1"/>
          </p:cNvSpPr>
          <p:nvPr>
            <p:ph type="sldNum" sz="quarter" idx="15"/>
          </p:nvPr>
        </p:nvSpPr>
        <p:spPr>
          <a:xfrm>
            <a:off x="420688" y="4826858"/>
            <a:ext cx="2133600" cy="273844"/>
          </a:xfrm>
          <a:prstGeom prst="rect">
            <a:avLst/>
          </a:prstGeom>
        </p:spPr>
        <p:txBody>
          <a:bodyPr/>
          <a:lstStyle/>
          <a:p>
            <a:fld id="{E52D2AFC-71C4-4511-B128-4ECEE52D3027}" type="slidenum">
              <a:rPr lang="en-ZA" smtClean="0"/>
              <a:pPr/>
              <a:t>‹#›</a:t>
            </a:fld>
            <a:endParaRPr lang="en-ZA" dirty="0"/>
          </a:p>
        </p:txBody>
      </p:sp>
      <p:sp>
        <p:nvSpPr>
          <p:cNvPr id="7"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12271340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GSMA Title and Bullete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197114" y="1347614"/>
            <a:ext cx="7399312" cy="3185146"/>
          </a:xfrm>
          <a:prstGeom prst="rect">
            <a:avLst/>
          </a:prstGeom>
        </p:spPr>
        <p:txBody>
          <a:bodyPr/>
          <a:lstStyle>
            <a:lvl1pPr marL="342900" indent="-342900">
              <a:buClr>
                <a:srgbClr val="E30613"/>
              </a:buClr>
              <a:buSzPct val="90000"/>
              <a:buFont typeface="Wingdings" charset="2"/>
              <a:buChar char="§"/>
              <a:defRPr>
                <a:solidFill>
                  <a:schemeClr val="tx2"/>
                </a:solidFill>
              </a:defRPr>
            </a:lvl1pPr>
            <a:lvl2pPr marL="742950" indent="-285750">
              <a:buClr>
                <a:srgbClr val="E30613"/>
              </a:buClr>
              <a:buSzPct val="90000"/>
              <a:buFont typeface="Wingdings" charset="2"/>
              <a:buChar char="§"/>
              <a:defRPr>
                <a:solidFill>
                  <a:schemeClr val="tx2"/>
                </a:solidFill>
              </a:defRPr>
            </a:lvl2pPr>
            <a:lvl3pPr marL="1143000" indent="-228600">
              <a:buClr>
                <a:srgbClr val="E30613"/>
              </a:buClr>
              <a:buSzPct val="90000"/>
              <a:buFont typeface="Wingdings" charset="2"/>
              <a:buChar char="§"/>
              <a:defRPr>
                <a:solidFill>
                  <a:schemeClr val="tx2"/>
                </a:solidFill>
              </a:defRPr>
            </a:lvl3pPr>
            <a:lvl4pPr marL="1600200" indent="-228600">
              <a:buClr>
                <a:srgbClr val="E30613"/>
              </a:buClr>
              <a:buSzPct val="90000"/>
              <a:buFont typeface="Wingdings" charset="2"/>
              <a:buChar char="§"/>
              <a:defRPr>
                <a:solidFill>
                  <a:schemeClr val="tx2"/>
                </a:solidFill>
              </a:defRPr>
            </a:lvl4pPr>
            <a:lvl5pPr marL="2057400" indent="-228600">
              <a:buClr>
                <a:srgbClr val="E30613"/>
              </a:buClr>
              <a:buSzPct val="90000"/>
              <a:buFont typeface="Wingdings" charset="2"/>
              <a:buChar char="§"/>
              <a:defRPr>
                <a:solidFill>
                  <a:schemeClr val="tx2"/>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Slide Number Placeholder 4"/>
          <p:cNvSpPr>
            <a:spLocks noGrp="1"/>
          </p:cNvSpPr>
          <p:nvPr>
            <p:ph type="sldNum" sz="quarter" idx="15"/>
          </p:nvPr>
        </p:nvSpPr>
        <p:spPr>
          <a:xfrm>
            <a:off x="420688" y="4826858"/>
            <a:ext cx="2133600" cy="273844"/>
          </a:xfrm>
          <a:prstGeom prst="rect">
            <a:avLst/>
          </a:prstGeom>
        </p:spPr>
        <p:txBody>
          <a:bodyPr/>
          <a:lstStyle/>
          <a:p>
            <a:fld id="{E52D2AFC-71C4-4511-B128-4ECEE52D3027}" type="slidenum">
              <a:rPr lang="en-ZA" smtClean="0"/>
              <a:pPr/>
              <a:t>‹#›</a:t>
            </a:fld>
            <a:endParaRPr lang="en-ZA" dirty="0"/>
          </a:p>
        </p:txBody>
      </p:sp>
      <p:sp>
        <p:nvSpPr>
          <p:cNvPr id="5"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21160693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SMA Title &amp; Two Column slide">
    <p:spTree>
      <p:nvGrpSpPr>
        <p:cNvPr id="1" name=""/>
        <p:cNvGrpSpPr/>
        <p:nvPr/>
      </p:nvGrpSpPr>
      <p:grpSpPr>
        <a:xfrm>
          <a:off x="0" y="0"/>
          <a:ext cx="0" cy="0"/>
          <a:chOff x="0" y="0"/>
          <a:chExt cx="0" cy="0"/>
        </a:xfrm>
      </p:grpSpPr>
      <p:sp>
        <p:nvSpPr>
          <p:cNvPr id="9" name="Text Placeholder 2"/>
          <p:cNvSpPr>
            <a:spLocks noGrp="1"/>
          </p:cNvSpPr>
          <p:nvPr>
            <p:ph type="body" idx="1"/>
          </p:nvPr>
        </p:nvSpPr>
        <p:spPr>
          <a:xfrm>
            <a:off x="414586" y="1347614"/>
            <a:ext cx="4040188" cy="355551"/>
          </a:xfrm>
          <a:prstGeom prst="rect">
            <a:avLst/>
          </a:prstGeom>
        </p:spPr>
        <p:txBody>
          <a:bodyPr anchor="t" anchorCtr="0">
            <a:normAutofit/>
          </a:bodyPr>
          <a:lstStyle>
            <a:lvl1pPr marL="0" indent="0">
              <a:buNone/>
              <a:defRPr sz="1400" b="1">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0" name="Content Placeholder 3"/>
          <p:cNvSpPr>
            <a:spLocks noGrp="1"/>
          </p:cNvSpPr>
          <p:nvPr>
            <p:ph sz="half" idx="2"/>
          </p:nvPr>
        </p:nvSpPr>
        <p:spPr>
          <a:xfrm>
            <a:off x="414586" y="1703165"/>
            <a:ext cx="4040188" cy="2814960"/>
          </a:xfrm>
          <a:prstGeom prst="rect">
            <a:avLst/>
          </a:prstGeom>
        </p:spPr>
        <p:txBody>
          <a:bodyPr/>
          <a:lstStyle>
            <a:lvl1pPr marL="342900" indent="-342900">
              <a:buClr>
                <a:srgbClr val="E30613"/>
              </a:buClr>
              <a:buSzPct val="90000"/>
              <a:buFont typeface="Wingdings" charset="2"/>
              <a:buChar char="§"/>
              <a:defRPr sz="1400">
                <a:solidFill>
                  <a:schemeClr val="tx1"/>
                </a:solidFill>
              </a:defRPr>
            </a:lvl1pPr>
            <a:lvl2pPr marL="742950" indent="-285750">
              <a:buClr>
                <a:srgbClr val="E30613"/>
              </a:buClr>
              <a:buSzPct val="90000"/>
              <a:buFont typeface="Wingdings" charset="2"/>
              <a:buChar char="§"/>
              <a:defRPr sz="1400">
                <a:solidFill>
                  <a:schemeClr val="tx1"/>
                </a:solidFill>
              </a:defRPr>
            </a:lvl2pPr>
            <a:lvl3pPr marL="1143000" indent="-228600">
              <a:buClr>
                <a:srgbClr val="E30613"/>
              </a:buClr>
              <a:buSzPct val="90000"/>
              <a:buFont typeface="Wingdings" charset="2"/>
              <a:buChar char="§"/>
              <a:defRPr sz="1400">
                <a:solidFill>
                  <a:schemeClr val="tx1"/>
                </a:solidFill>
              </a:defRPr>
            </a:lvl3pPr>
            <a:lvl4pPr marL="1600200" indent="-228600">
              <a:buClr>
                <a:srgbClr val="E30613"/>
              </a:buClr>
              <a:buSzPct val="90000"/>
              <a:buFont typeface="Wingdings" charset="2"/>
              <a:buChar char="§"/>
              <a:defRPr sz="1200">
                <a:solidFill>
                  <a:schemeClr val="tx1"/>
                </a:solidFill>
              </a:defRPr>
            </a:lvl4pPr>
            <a:lvl5pPr marL="2057400" indent="-228600">
              <a:buClr>
                <a:srgbClr val="E30613"/>
              </a:buClr>
              <a:buSzPct val="90000"/>
              <a:buFont typeface="Wingdings" charset="2"/>
              <a:buChar char="§"/>
              <a:defRPr sz="12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Text Placeholder 4"/>
          <p:cNvSpPr>
            <a:spLocks noGrp="1"/>
          </p:cNvSpPr>
          <p:nvPr>
            <p:ph type="body" sz="quarter" idx="3"/>
          </p:nvPr>
        </p:nvSpPr>
        <p:spPr>
          <a:xfrm>
            <a:off x="4645026" y="1347614"/>
            <a:ext cx="4041775" cy="355551"/>
          </a:xfrm>
          <a:prstGeom prst="rect">
            <a:avLst/>
          </a:prstGeom>
        </p:spPr>
        <p:txBody>
          <a:bodyPr anchor="t" anchorCtr="0">
            <a:normAutofit/>
          </a:bodyPr>
          <a:lstStyle>
            <a:lvl1pPr marL="0" indent="0">
              <a:buNone/>
              <a:defRPr sz="1400" b="1">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2" name="Content Placeholder 5"/>
          <p:cNvSpPr>
            <a:spLocks noGrp="1"/>
          </p:cNvSpPr>
          <p:nvPr>
            <p:ph sz="quarter" idx="4"/>
          </p:nvPr>
        </p:nvSpPr>
        <p:spPr>
          <a:xfrm>
            <a:off x="4645026" y="1703165"/>
            <a:ext cx="4041775" cy="2814960"/>
          </a:xfrm>
          <a:prstGeom prst="rect">
            <a:avLst/>
          </a:prstGeom>
        </p:spPr>
        <p:txBody>
          <a:bodyPr/>
          <a:lstStyle>
            <a:lvl1pPr marL="342900" indent="-342900">
              <a:buClr>
                <a:srgbClr val="E30613"/>
              </a:buClr>
              <a:buSzPct val="90000"/>
              <a:buFont typeface="Wingdings" charset="2"/>
              <a:buChar char="§"/>
              <a:defRPr sz="1400">
                <a:solidFill>
                  <a:schemeClr val="tx1"/>
                </a:solidFill>
              </a:defRPr>
            </a:lvl1pPr>
            <a:lvl2pPr marL="742950" indent="-285750">
              <a:buClr>
                <a:srgbClr val="E30613"/>
              </a:buClr>
              <a:buSzPct val="90000"/>
              <a:buFont typeface="Wingdings" charset="2"/>
              <a:buChar char="§"/>
              <a:defRPr sz="1400">
                <a:solidFill>
                  <a:schemeClr val="tx1"/>
                </a:solidFill>
              </a:defRPr>
            </a:lvl2pPr>
            <a:lvl3pPr marL="1143000" indent="-228600">
              <a:buClr>
                <a:srgbClr val="E30613"/>
              </a:buClr>
              <a:buSzPct val="90000"/>
              <a:buFont typeface="Wingdings" charset="2"/>
              <a:buChar char="§"/>
              <a:defRPr sz="1400">
                <a:solidFill>
                  <a:schemeClr val="tx1"/>
                </a:solidFill>
              </a:defRPr>
            </a:lvl3pPr>
            <a:lvl4pPr marL="1600200" indent="-228600">
              <a:buClr>
                <a:srgbClr val="E30613"/>
              </a:buClr>
              <a:buSzPct val="90000"/>
              <a:buFont typeface="Wingdings" charset="2"/>
              <a:buChar char="§"/>
              <a:defRPr sz="1200">
                <a:solidFill>
                  <a:schemeClr val="tx1"/>
                </a:solidFill>
              </a:defRPr>
            </a:lvl4pPr>
            <a:lvl5pPr marL="2057400" indent="-228600">
              <a:buClr>
                <a:srgbClr val="E30613"/>
              </a:buClr>
              <a:buSzPct val="90000"/>
              <a:buFont typeface="Wingdings" charset="2"/>
              <a:buChar char="§"/>
              <a:defRPr sz="12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2" name="Slide Number Placeholder 1"/>
          <p:cNvSpPr>
            <a:spLocks noGrp="1"/>
          </p:cNvSpPr>
          <p:nvPr>
            <p:ph type="sldNum" sz="quarter" idx="10"/>
          </p:nvPr>
        </p:nvSpPr>
        <p:spPr>
          <a:xfrm>
            <a:off x="420688" y="4826858"/>
            <a:ext cx="2133600" cy="273844"/>
          </a:xfrm>
          <a:prstGeom prst="rect">
            <a:avLst/>
          </a:prstGeom>
        </p:spPr>
        <p:txBody>
          <a:bodyPr/>
          <a:lstStyle/>
          <a:p>
            <a:fld id="{E52D2AFC-71C4-4511-B128-4ECEE52D3027}" type="slidenum">
              <a:rPr lang="en-ZA" smtClean="0"/>
              <a:pPr/>
              <a:t>‹#›</a:t>
            </a:fld>
            <a:endParaRPr lang="en-ZA" dirty="0"/>
          </a:p>
        </p:txBody>
      </p:sp>
      <p:sp>
        <p:nvSpPr>
          <p:cNvPr id="8"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2198990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SMA Title &amp; three column slide">
    <p:spTree>
      <p:nvGrpSpPr>
        <p:cNvPr id="1" name=""/>
        <p:cNvGrpSpPr/>
        <p:nvPr/>
      </p:nvGrpSpPr>
      <p:grpSpPr>
        <a:xfrm>
          <a:off x="0" y="0"/>
          <a:ext cx="0" cy="0"/>
          <a:chOff x="0" y="0"/>
          <a:chExt cx="0" cy="0"/>
        </a:xfrm>
      </p:grpSpPr>
      <p:sp>
        <p:nvSpPr>
          <p:cNvPr id="4" name="Content Placeholder 13"/>
          <p:cNvSpPr>
            <a:spLocks noGrp="1"/>
          </p:cNvSpPr>
          <p:nvPr>
            <p:ph sz="quarter" idx="13"/>
          </p:nvPr>
        </p:nvSpPr>
        <p:spPr>
          <a:xfrm>
            <a:off x="433136" y="1716505"/>
            <a:ext cx="2482680" cy="2912117"/>
          </a:xfrm>
          <a:prstGeom prst="rect">
            <a:avLst/>
          </a:prstGeom>
        </p:spPr>
        <p:txBody>
          <a:bodyPr>
            <a:normAutofit/>
          </a:bodyPr>
          <a:lstStyle>
            <a:lvl1pPr marL="0" indent="0" algn="l">
              <a:buFont typeface="Arial" panose="020B0604020202020204" pitchFamily="34" charset="0"/>
              <a:buNone/>
              <a:defRPr sz="1400" b="0" i="0">
                <a:solidFill>
                  <a:schemeClr val="tx2"/>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6" name="Content Placeholder 13"/>
          <p:cNvSpPr>
            <a:spLocks noGrp="1"/>
          </p:cNvSpPr>
          <p:nvPr>
            <p:ph sz="quarter" idx="14"/>
          </p:nvPr>
        </p:nvSpPr>
        <p:spPr>
          <a:xfrm>
            <a:off x="3312694" y="1708484"/>
            <a:ext cx="2482680" cy="2912117"/>
          </a:xfrm>
          <a:prstGeom prst="rect">
            <a:avLst/>
          </a:prstGeom>
        </p:spPr>
        <p:txBody>
          <a:bodyPr>
            <a:normAutofit/>
          </a:bodyPr>
          <a:lstStyle>
            <a:lvl1pPr marL="0" indent="0" algn="l">
              <a:buFont typeface="Arial" panose="020B0604020202020204" pitchFamily="34" charset="0"/>
              <a:buNone/>
              <a:defRPr sz="1400" b="0" i="0">
                <a:solidFill>
                  <a:schemeClr val="tx2"/>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7" name="Content Placeholder 13"/>
          <p:cNvSpPr>
            <a:spLocks noGrp="1"/>
          </p:cNvSpPr>
          <p:nvPr>
            <p:ph sz="quarter" idx="15"/>
          </p:nvPr>
        </p:nvSpPr>
        <p:spPr>
          <a:xfrm>
            <a:off x="6216315" y="1716505"/>
            <a:ext cx="2482680" cy="2904096"/>
          </a:xfrm>
          <a:prstGeom prst="rect">
            <a:avLst/>
          </a:prstGeom>
        </p:spPr>
        <p:txBody>
          <a:bodyPr>
            <a:normAutofit/>
          </a:bodyPr>
          <a:lstStyle>
            <a:lvl1pPr marL="0" indent="0" algn="l">
              <a:buFont typeface="Arial" panose="020B0604020202020204" pitchFamily="34" charset="0"/>
              <a:buNone/>
              <a:defRPr sz="1400" b="0" i="0">
                <a:solidFill>
                  <a:schemeClr val="tx2"/>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8" name="Text Placeholder 4"/>
          <p:cNvSpPr>
            <a:spLocks noGrp="1"/>
          </p:cNvSpPr>
          <p:nvPr>
            <p:ph type="body" sz="quarter" idx="3" hasCustomPrompt="1"/>
          </p:nvPr>
        </p:nvSpPr>
        <p:spPr>
          <a:xfrm>
            <a:off x="443336" y="1419622"/>
            <a:ext cx="2472480" cy="288032"/>
          </a:xfrm>
          <a:prstGeom prst="rect">
            <a:avLst/>
          </a:prstGeom>
        </p:spPr>
        <p:txBody>
          <a:bodyPr anchor="t" anchorCtr="0">
            <a:noAutofit/>
          </a:bodyPr>
          <a:lstStyle>
            <a:lvl1pPr marL="0" indent="0">
              <a:buNone/>
              <a:defRPr sz="1400" b="1">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 styles</a:t>
            </a:r>
          </a:p>
        </p:txBody>
      </p:sp>
      <p:sp>
        <p:nvSpPr>
          <p:cNvPr id="9" name="Text Placeholder 4"/>
          <p:cNvSpPr>
            <a:spLocks noGrp="1"/>
          </p:cNvSpPr>
          <p:nvPr>
            <p:ph type="body" sz="quarter" idx="16" hasCustomPrompt="1"/>
          </p:nvPr>
        </p:nvSpPr>
        <p:spPr>
          <a:xfrm>
            <a:off x="3322894" y="1419623"/>
            <a:ext cx="2472480" cy="288032"/>
          </a:xfrm>
          <a:prstGeom prst="rect">
            <a:avLst/>
          </a:prstGeom>
        </p:spPr>
        <p:txBody>
          <a:bodyPr anchor="t" anchorCtr="0">
            <a:noAutofit/>
          </a:bodyPr>
          <a:lstStyle>
            <a:lvl1pPr marL="0" indent="0">
              <a:buNone/>
              <a:defRPr sz="1400" b="1">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 styles</a:t>
            </a:r>
          </a:p>
        </p:txBody>
      </p:sp>
      <p:sp>
        <p:nvSpPr>
          <p:cNvPr id="10" name="Text Placeholder 4"/>
          <p:cNvSpPr>
            <a:spLocks noGrp="1"/>
          </p:cNvSpPr>
          <p:nvPr>
            <p:ph type="body" sz="quarter" idx="17" hasCustomPrompt="1"/>
          </p:nvPr>
        </p:nvSpPr>
        <p:spPr>
          <a:xfrm>
            <a:off x="6226515" y="1419622"/>
            <a:ext cx="2472480" cy="288032"/>
          </a:xfrm>
          <a:prstGeom prst="rect">
            <a:avLst/>
          </a:prstGeom>
        </p:spPr>
        <p:txBody>
          <a:bodyPr anchor="t" anchorCtr="0">
            <a:noAutofit/>
          </a:bodyPr>
          <a:lstStyle>
            <a:lvl1pPr marL="0" indent="0">
              <a:buNone/>
              <a:defRPr sz="1400" b="1" baseline="0">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 styles</a:t>
            </a:r>
          </a:p>
        </p:txBody>
      </p:sp>
      <p:sp>
        <p:nvSpPr>
          <p:cNvPr id="2" name="Slide Number Placeholder 1"/>
          <p:cNvSpPr>
            <a:spLocks noGrp="1"/>
          </p:cNvSpPr>
          <p:nvPr>
            <p:ph type="sldNum" sz="quarter" idx="18"/>
          </p:nvPr>
        </p:nvSpPr>
        <p:spPr>
          <a:xfrm>
            <a:off x="420688" y="4826858"/>
            <a:ext cx="2133600" cy="273844"/>
          </a:xfrm>
          <a:prstGeom prst="rect">
            <a:avLst/>
          </a:prstGeom>
        </p:spPr>
        <p:txBody>
          <a:bodyPr/>
          <a:lstStyle/>
          <a:p>
            <a:fld id="{E52D2AFC-71C4-4511-B128-4ECEE52D3027}" type="slidenum">
              <a:rPr lang="en-ZA" smtClean="0"/>
              <a:pPr/>
              <a:t>‹#›</a:t>
            </a:fld>
            <a:endParaRPr lang="en-ZA" dirty="0"/>
          </a:p>
        </p:txBody>
      </p:sp>
      <p:sp>
        <p:nvSpPr>
          <p:cNvPr id="12"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12337221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GSMA Image and Content slide 01">
    <p:spTree>
      <p:nvGrpSpPr>
        <p:cNvPr id="1" name=""/>
        <p:cNvGrpSpPr/>
        <p:nvPr/>
      </p:nvGrpSpPr>
      <p:grpSpPr>
        <a:xfrm>
          <a:off x="0" y="0"/>
          <a:ext cx="0" cy="0"/>
          <a:chOff x="0" y="0"/>
          <a:chExt cx="0" cy="0"/>
        </a:xfrm>
      </p:grpSpPr>
      <p:sp>
        <p:nvSpPr>
          <p:cNvPr id="3" name="Picture Placeholder 24"/>
          <p:cNvSpPr>
            <a:spLocks noGrp="1"/>
          </p:cNvSpPr>
          <p:nvPr>
            <p:ph type="pic" sz="quarter" idx="14"/>
          </p:nvPr>
        </p:nvSpPr>
        <p:spPr>
          <a:xfrm>
            <a:off x="0" y="0"/>
            <a:ext cx="3039979" cy="1563637"/>
          </a:xfrm>
          <a:prstGeom prst="rect">
            <a:avLst/>
          </a:prstGeom>
        </p:spPr>
        <p:txBody>
          <a:bodyPr>
            <a:normAutofit/>
          </a:bodyPr>
          <a:lstStyle>
            <a:lvl1pPr marL="0" indent="0">
              <a:buFontTx/>
              <a:buNone/>
              <a:defRPr sz="1600">
                <a:solidFill>
                  <a:schemeClr val="bg1">
                    <a:lumMod val="65000"/>
                  </a:schemeClr>
                </a:solidFill>
              </a:defRPr>
            </a:lvl1pPr>
          </a:lstStyle>
          <a:p>
            <a:r>
              <a:rPr lang="en-US"/>
              <a:t>Click icon to add picture</a:t>
            </a:r>
            <a:endParaRPr lang="en-JM"/>
          </a:p>
        </p:txBody>
      </p:sp>
      <p:sp>
        <p:nvSpPr>
          <p:cNvPr id="8" name="Text Placeholder 5"/>
          <p:cNvSpPr>
            <a:spLocks noGrp="1"/>
          </p:cNvSpPr>
          <p:nvPr>
            <p:ph type="body" sz="quarter" idx="13"/>
          </p:nvPr>
        </p:nvSpPr>
        <p:spPr>
          <a:xfrm>
            <a:off x="427038" y="1851670"/>
            <a:ext cx="2322854" cy="2736304"/>
          </a:xfrm>
          <a:prstGeom prst="rect">
            <a:avLst/>
          </a:prstGeom>
        </p:spPr>
        <p:txBody>
          <a:bodyPr>
            <a:normAutofit/>
          </a:bodyPr>
          <a:lstStyle>
            <a:lvl1pPr marL="0" indent="0">
              <a:lnSpc>
                <a:spcPct val="120000"/>
              </a:lnSpc>
              <a:buFontTx/>
              <a:buNone/>
              <a:defRPr sz="1400" b="0" i="0">
                <a:solidFill>
                  <a:schemeClr val="tx2"/>
                </a:solidFill>
                <a:latin typeface="Arial" panose="020B0604020202020204" pitchFamily="34" charset="0"/>
                <a:cs typeface="Arial" panose="020B0604020202020204" pitchFamily="34" charset="0"/>
              </a:defRPr>
            </a:lvl1pPr>
            <a:lvl2pPr marL="742950" indent="-285750">
              <a:buFont typeface="Sketch Rockwell" pitchFamily="2" charset="0"/>
              <a:buChar char="o"/>
              <a:defRPr>
                <a:solidFill>
                  <a:schemeClr val="tx1">
                    <a:lumMod val="65000"/>
                    <a:lumOff val="35000"/>
                  </a:schemeClr>
                </a:solidFill>
                <a:latin typeface="Futura LT Book" pitchFamily="2" charset="0"/>
              </a:defRPr>
            </a:lvl2pPr>
            <a:lvl3pPr marL="1143000" indent="-228600">
              <a:buFont typeface="Sketch Rockwell" pitchFamily="2" charset="0"/>
              <a:buChar char="o"/>
              <a:defRPr>
                <a:solidFill>
                  <a:schemeClr val="tx1">
                    <a:lumMod val="65000"/>
                    <a:lumOff val="35000"/>
                  </a:schemeClr>
                </a:solidFill>
                <a:latin typeface="Futura LT Book" pitchFamily="2" charset="0"/>
              </a:defRPr>
            </a:lvl3pPr>
            <a:lvl4pPr marL="1600200" indent="-228600">
              <a:buFont typeface="Sketch Rockwell" pitchFamily="2" charset="0"/>
              <a:buChar char="o"/>
              <a:defRPr>
                <a:solidFill>
                  <a:schemeClr val="tx1">
                    <a:lumMod val="65000"/>
                    <a:lumOff val="35000"/>
                  </a:schemeClr>
                </a:solidFill>
                <a:latin typeface="Futura LT Book" pitchFamily="2" charset="0"/>
              </a:defRPr>
            </a:lvl4pPr>
            <a:lvl5pPr marL="2057400" indent="-228600">
              <a:buFont typeface="Sketch Rockwell" pitchFamily="2" charset="0"/>
              <a:buChar char="o"/>
              <a:defRPr>
                <a:solidFill>
                  <a:schemeClr val="tx1">
                    <a:lumMod val="65000"/>
                    <a:lumOff val="35000"/>
                  </a:schemeClr>
                </a:solidFill>
                <a:latin typeface="Futura LT Book" pitchFamily="2" charset="0"/>
              </a:defRPr>
            </a:lvl5pPr>
          </a:lstStyle>
          <a:p>
            <a:pPr lvl="0"/>
            <a:r>
              <a:rPr lang="en-US" dirty="0"/>
              <a:t>Click to edit Master text styles</a:t>
            </a:r>
          </a:p>
        </p:txBody>
      </p:sp>
      <p:sp>
        <p:nvSpPr>
          <p:cNvPr id="17" name="Picture Placeholder 24"/>
          <p:cNvSpPr>
            <a:spLocks noGrp="1"/>
          </p:cNvSpPr>
          <p:nvPr>
            <p:ph type="pic" sz="quarter" idx="19"/>
          </p:nvPr>
        </p:nvSpPr>
        <p:spPr>
          <a:xfrm>
            <a:off x="3039979" y="0"/>
            <a:ext cx="3072063" cy="1563637"/>
          </a:xfrm>
          <a:prstGeom prst="rect">
            <a:avLst/>
          </a:prstGeom>
        </p:spPr>
        <p:txBody>
          <a:bodyPr>
            <a:normAutofit/>
          </a:bodyPr>
          <a:lstStyle>
            <a:lvl1pPr marL="0" indent="0">
              <a:buFontTx/>
              <a:buNone/>
              <a:defRPr sz="1600">
                <a:solidFill>
                  <a:schemeClr val="bg1">
                    <a:lumMod val="65000"/>
                  </a:schemeClr>
                </a:solidFill>
              </a:defRPr>
            </a:lvl1pPr>
          </a:lstStyle>
          <a:p>
            <a:r>
              <a:rPr lang="en-US"/>
              <a:t>Click icon to add picture</a:t>
            </a:r>
            <a:endParaRPr lang="en-JM"/>
          </a:p>
        </p:txBody>
      </p:sp>
      <p:sp>
        <p:nvSpPr>
          <p:cNvPr id="18" name="Picture Placeholder 24"/>
          <p:cNvSpPr>
            <a:spLocks noGrp="1"/>
          </p:cNvSpPr>
          <p:nvPr>
            <p:ph type="pic" sz="quarter" idx="20"/>
          </p:nvPr>
        </p:nvSpPr>
        <p:spPr>
          <a:xfrm>
            <a:off x="6107868" y="0"/>
            <a:ext cx="3039979" cy="1563637"/>
          </a:xfrm>
          <a:prstGeom prst="rect">
            <a:avLst/>
          </a:prstGeom>
        </p:spPr>
        <p:txBody>
          <a:bodyPr>
            <a:normAutofit/>
          </a:bodyPr>
          <a:lstStyle>
            <a:lvl1pPr marL="0" indent="0">
              <a:buFontTx/>
              <a:buNone/>
              <a:defRPr sz="1600">
                <a:solidFill>
                  <a:schemeClr val="bg1">
                    <a:lumMod val="65000"/>
                  </a:schemeClr>
                </a:solidFill>
              </a:defRPr>
            </a:lvl1pPr>
          </a:lstStyle>
          <a:p>
            <a:r>
              <a:rPr lang="en-US"/>
              <a:t>Click icon to add picture</a:t>
            </a:r>
            <a:endParaRPr lang="en-JM"/>
          </a:p>
        </p:txBody>
      </p:sp>
      <p:sp>
        <p:nvSpPr>
          <p:cNvPr id="2" name="Slide Number Placeholder 1"/>
          <p:cNvSpPr>
            <a:spLocks noGrp="1"/>
          </p:cNvSpPr>
          <p:nvPr>
            <p:ph type="sldNum" sz="quarter" idx="21"/>
          </p:nvPr>
        </p:nvSpPr>
        <p:spPr>
          <a:xfrm>
            <a:off x="420688" y="4826858"/>
            <a:ext cx="2133600" cy="273844"/>
          </a:xfrm>
          <a:prstGeom prst="rect">
            <a:avLst/>
          </a:prstGeom>
        </p:spPr>
        <p:txBody>
          <a:bodyPr/>
          <a:lstStyle/>
          <a:p>
            <a:fld id="{E52D2AFC-71C4-4511-B128-4ECEE52D3027}" type="slidenum">
              <a:rPr lang="en-ZA" smtClean="0"/>
              <a:pPr/>
              <a:t>‹#›</a:t>
            </a:fld>
            <a:endParaRPr lang="en-ZA" dirty="0"/>
          </a:p>
        </p:txBody>
      </p:sp>
      <p:sp>
        <p:nvSpPr>
          <p:cNvPr id="11" name="Text Placeholder 5"/>
          <p:cNvSpPr>
            <a:spLocks noGrp="1"/>
          </p:cNvSpPr>
          <p:nvPr>
            <p:ph type="body" sz="quarter" idx="22"/>
          </p:nvPr>
        </p:nvSpPr>
        <p:spPr>
          <a:xfrm>
            <a:off x="3419872" y="1851670"/>
            <a:ext cx="2322854" cy="2736304"/>
          </a:xfrm>
          <a:prstGeom prst="rect">
            <a:avLst/>
          </a:prstGeom>
        </p:spPr>
        <p:txBody>
          <a:bodyPr>
            <a:normAutofit/>
          </a:bodyPr>
          <a:lstStyle>
            <a:lvl1pPr marL="0" indent="0">
              <a:lnSpc>
                <a:spcPct val="120000"/>
              </a:lnSpc>
              <a:buFontTx/>
              <a:buNone/>
              <a:defRPr sz="1400" b="0" i="0">
                <a:solidFill>
                  <a:schemeClr val="tx2"/>
                </a:solidFill>
                <a:latin typeface="Arial" panose="020B0604020202020204" pitchFamily="34" charset="0"/>
                <a:cs typeface="Arial" panose="020B0604020202020204" pitchFamily="34" charset="0"/>
              </a:defRPr>
            </a:lvl1pPr>
            <a:lvl2pPr marL="742950" indent="-285750">
              <a:buFont typeface="Sketch Rockwell" pitchFamily="2" charset="0"/>
              <a:buChar char="o"/>
              <a:defRPr>
                <a:solidFill>
                  <a:schemeClr val="tx1">
                    <a:lumMod val="65000"/>
                    <a:lumOff val="35000"/>
                  </a:schemeClr>
                </a:solidFill>
                <a:latin typeface="Futura LT Book" pitchFamily="2" charset="0"/>
              </a:defRPr>
            </a:lvl2pPr>
            <a:lvl3pPr marL="1143000" indent="-228600">
              <a:buFont typeface="Sketch Rockwell" pitchFamily="2" charset="0"/>
              <a:buChar char="o"/>
              <a:defRPr>
                <a:solidFill>
                  <a:schemeClr val="tx1">
                    <a:lumMod val="65000"/>
                    <a:lumOff val="35000"/>
                  </a:schemeClr>
                </a:solidFill>
                <a:latin typeface="Futura LT Book" pitchFamily="2" charset="0"/>
              </a:defRPr>
            </a:lvl3pPr>
            <a:lvl4pPr marL="1600200" indent="-228600">
              <a:buFont typeface="Sketch Rockwell" pitchFamily="2" charset="0"/>
              <a:buChar char="o"/>
              <a:defRPr>
                <a:solidFill>
                  <a:schemeClr val="tx1">
                    <a:lumMod val="65000"/>
                    <a:lumOff val="35000"/>
                  </a:schemeClr>
                </a:solidFill>
                <a:latin typeface="Futura LT Book" pitchFamily="2" charset="0"/>
              </a:defRPr>
            </a:lvl4pPr>
            <a:lvl5pPr marL="2057400" indent="-228600">
              <a:buFont typeface="Sketch Rockwell" pitchFamily="2" charset="0"/>
              <a:buChar char="o"/>
              <a:defRPr>
                <a:solidFill>
                  <a:schemeClr val="tx1">
                    <a:lumMod val="65000"/>
                    <a:lumOff val="35000"/>
                  </a:schemeClr>
                </a:solidFill>
                <a:latin typeface="Futura LT Book" pitchFamily="2" charset="0"/>
              </a:defRPr>
            </a:lvl5pPr>
          </a:lstStyle>
          <a:p>
            <a:pPr lvl="0"/>
            <a:r>
              <a:rPr lang="en-US"/>
              <a:t>Click to edit Master text styles</a:t>
            </a:r>
          </a:p>
        </p:txBody>
      </p:sp>
      <p:sp>
        <p:nvSpPr>
          <p:cNvPr id="12" name="Text Placeholder 5"/>
          <p:cNvSpPr>
            <a:spLocks noGrp="1"/>
          </p:cNvSpPr>
          <p:nvPr>
            <p:ph type="body" sz="quarter" idx="23"/>
          </p:nvPr>
        </p:nvSpPr>
        <p:spPr>
          <a:xfrm>
            <a:off x="6444208" y="1851670"/>
            <a:ext cx="2261642" cy="2736304"/>
          </a:xfrm>
          <a:prstGeom prst="rect">
            <a:avLst/>
          </a:prstGeom>
        </p:spPr>
        <p:txBody>
          <a:bodyPr>
            <a:normAutofit/>
          </a:bodyPr>
          <a:lstStyle>
            <a:lvl1pPr marL="0" indent="0">
              <a:lnSpc>
                <a:spcPct val="120000"/>
              </a:lnSpc>
              <a:buFontTx/>
              <a:buNone/>
              <a:defRPr sz="1400" b="0" i="0">
                <a:solidFill>
                  <a:schemeClr val="tx2"/>
                </a:solidFill>
                <a:latin typeface="Arial" panose="020B0604020202020204" pitchFamily="34" charset="0"/>
                <a:cs typeface="Arial" panose="020B0604020202020204" pitchFamily="34" charset="0"/>
              </a:defRPr>
            </a:lvl1pPr>
            <a:lvl2pPr marL="742950" indent="-285750">
              <a:buFont typeface="Sketch Rockwell" pitchFamily="2" charset="0"/>
              <a:buChar char="o"/>
              <a:defRPr>
                <a:solidFill>
                  <a:schemeClr val="tx1">
                    <a:lumMod val="65000"/>
                    <a:lumOff val="35000"/>
                  </a:schemeClr>
                </a:solidFill>
                <a:latin typeface="Futura LT Book" pitchFamily="2" charset="0"/>
              </a:defRPr>
            </a:lvl2pPr>
            <a:lvl3pPr marL="1143000" indent="-228600">
              <a:buFont typeface="Sketch Rockwell" pitchFamily="2" charset="0"/>
              <a:buChar char="o"/>
              <a:defRPr>
                <a:solidFill>
                  <a:schemeClr val="tx1">
                    <a:lumMod val="65000"/>
                    <a:lumOff val="35000"/>
                  </a:schemeClr>
                </a:solidFill>
                <a:latin typeface="Futura LT Book" pitchFamily="2" charset="0"/>
              </a:defRPr>
            </a:lvl3pPr>
            <a:lvl4pPr marL="1600200" indent="-228600">
              <a:buFont typeface="Sketch Rockwell" pitchFamily="2" charset="0"/>
              <a:buChar char="o"/>
              <a:defRPr>
                <a:solidFill>
                  <a:schemeClr val="tx1">
                    <a:lumMod val="65000"/>
                    <a:lumOff val="35000"/>
                  </a:schemeClr>
                </a:solidFill>
                <a:latin typeface="Futura LT Book" pitchFamily="2" charset="0"/>
              </a:defRPr>
            </a:lvl4pPr>
            <a:lvl5pPr marL="2057400" indent="-228600">
              <a:buFont typeface="Sketch Rockwell" pitchFamily="2" charset="0"/>
              <a:buChar char="o"/>
              <a:defRPr>
                <a:solidFill>
                  <a:schemeClr val="tx1">
                    <a:lumMod val="65000"/>
                    <a:lumOff val="35000"/>
                  </a:schemeClr>
                </a:solidFill>
                <a:latin typeface="Futura LT Book" pitchFamily="2" charset="0"/>
              </a:defRPr>
            </a:lvl5pPr>
          </a:lstStyle>
          <a:p>
            <a:pPr lvl="0"/>
            <a:r>
              <a:rPr lang="en-US"/>
              <a:t>Click to edit Master text styles</a:t>
            </a:r>
          </a:p>
        </p:txBody>
      </p:sp>
    </p:spTree>
    <p:extLst>
      <p:ext uri="{BB962C8B-B14F-4D97-AF65-F5344CB8AC3E}">
        <p14:creationId xmlns:p14="http://schemas.microsoft.com/office/powerpoint/2010/main" val="30026466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SMA Image and Content slide 02">
    <p:spTree>
      <p:nvGrpSpPr>
        <p:cNvPr id="1" name=""/>
        <p:cNvGrpSpPr/>
        <p:nvPr/>
      </p:nvGrpSpPr>
      <p:grpSpPr>
        <a:xfrm>
          <a:off x="0" y="0"/>
          <a:ext cx="0" cy="0"/>
          <a:chOff x="0" y="0"/>
          <a:chExt cx="0" cy="0"/>
        </a:xfrm>
      </p:grpSpPr>
      <p:sp>
        <p:nvSpPr>
          <p:cNvPr id="3" name="Picture Placeholder 24"/>
          <p:cNvSpPr>
            <a:spLocks noGrp="1"/>
          </p:cNvSpPr>
          <p:nvPr>
            <p:ph type="pic" sz="quarter" idx="14"/>
          </p:nvPr>
        </p:nvSpPr>
        <p:spPr>
          <a:xfrm>
            <a:off x="0" y="0"/>
            <a:ext cx="3505200" cy="5143499"/>
          </a:xfrm>
          <a:prstGeom prst="rect">
            <a:avLst/>
          </a:prstGeom>
        </p:spPr>
        <p:txBody>
          <a:bodyPr>
            <a:normAutofit/>
          </a:bodyPr>
          <a:lstStyle>
            <a:lvl1pPr marL="0" indent="0">
              <a:buFontTx/>
              <a:buNone/>
              <a:tabLst>
                <a:tab pos="2959100" algn="l"/>
              </a:tabLst>
              <a:defRPr sz="1600">
                <a:solidFill>
                  <a:schemeClr val="bg1">
                    <a:lumMod val="65000"/>
                  </a:schemeClr>
                </a:solidFill>
              </a:defRPr>
            </a:lvl1pPr>
          </a:lstStyle>
          <a:p>
            <a:r>
              <a:rPr lang="en-US"/>
              <a:t>Click icon to add picture</a:t>
            </a:r>
            <a:endParaRPr lang="en-JM" dirty="0"/>
          </a:p>
        </p:txBody>
      </p:sp>
      <p:sp>
        <p:nvSpPr>
          <p:cNvPr id="4" name="Text Placeholder 5"/>
          <p:cNvSpPr>
            <a:spLocks noGrp="1"/>
          </p:cNvSpPr>
          <p:nvPr>
            <p:ph type="body" sz="quarter" idx="13"/>
          </p:nvPr>
        </p:nvSpPr>
        <p:spPr>
          <a:xfrm>
            <a:off x="4067944" y="843558"/>
            <a:ext cx="4618855" cy="3048000"/>
          </a:xfrm>
          <a:prstGeom prst="rect">
            <a:avLst/>
          </a:prstGeom>
        </p:spPr>
        <p:txBody>
          <a:bodyPr>
            <a:normAutofit/>
          </a:bodyPr>
          <a:lstStyle>
            <a:lvl1pPr marL="342900" indent="-342900">
              <a:lnSpc>
                <a:spcPct val="120000"/>
              </a:lnSpc>
              <a:buClr>
                <a:srgbClr val="E30613"/>
              </a:buClr>
              <a:buSzPct val="90000"/>
              <a:buFont typeface="Wingdings" charset="2"/>
              <a:buChar char="§"/>
              <a:defRPr sz="1400" b="0" i="0">
                <a:solidFill>
                  <a:schemeClr val="tx2"/>
                </a:solidFill>
                <a:latin typeface="Arial" panose="020B0604020202020204" pitchFamily="34" charset="0"/>
                <a:cs typeface="Arial" panose="020B0604020202020204" pitchFamily="34" charset="0"/>
              </a:defRPr>
            </a:lvl1pPr>
            <a:lvl2pPr marL="742950" indent="-285750">
              <a:buFont typeface="Sketch Rockwell" pitchFamily="2" charset="0"/>
              <a:buChar char="o"/>
              <a:defRPr>
                <a:solidFill>
                  <a:schemeClr val="tx1">
                    <a:lumMod val="65000"/>
                    <a:lumOff val="35000"/>
                  </a:schemeClr>
                </a:solidFill>
                <a:latin typeface="Futura LT Book" pitchFamily="2" charset="0"/>
              </a:defRPr>
            </a:lvl2pPr>
            <a:lvl3pPr marL="1143000" indent="-228600">
              <a:buFont typeface="Sketch Rockwell" pitchFamily="2" charset="0"/>
              <a:buChar char="o"/>
              <a:defRPr>
                <a:solidFill>
                  <a:schemeClr val="tx1">
                    <a:lumMod val="65000"/>
                    <a:lumOff val="35000"/>
                  </a:schemeClr>
                </a:solidFill>
                <a:latin typeface="Futura LT Book" pitchFamily="2" charset="0"/>
              </a:defRPr>
            </a:lvl3pPr>
            <a:lvl4pPr marL="1600200" indent="-228600">
              <a:buFont typeface="Sketch Rockwell" pitchFamily="2" charset="0"/>
              <a:buChar char="o"/>
              <a:defRPr>
                <a:solidFill>
                  <a:schemeClr val="tx1">
                    <a:lumMod val="65000"/>
                    <a:lumOff val="35000"/>
                  </a:schemeClr>
                </a:solidFill>
                <a:latin typeface="Futura LT Book" pitchFamily="2" charset="0"/>
              </a:defRPr>
            </a:lvl4pPr>
            <a:lvl5pPr marL="2057400" indent="-228600">
              <a:buFont typeface="Sketch Rockwell" pitchFamily="2" charset="0"/>
              <a:buChar char="o"/>
              <a:defRPr>
                <a:solidFill>
                  <a:schemeClr val="tx1">
                    <a:lumMod val="65000"/>
                    <a:lumOff val="35000"/>
                  </a:schemeClr>
                </a:solidFill>
                <a:latin typeface="Futura LT Book" pitchFamily="2" charset="0"/>
              </a:defRPr>
            </a:lvl5pPr>
          </a:lstStyle>
          <a:p>
            <a:pPr lvl="0"/>
            <a:r>
              <a:rPr lang="en-US" dirty="0"/>
              <a:t>Click to edit Master text styles</a:t>
            </a:r>
          </a:p>
        </p:txBody>
      </p:sp>
      <p:sp>
        <p:nvSpPr>
          <p:cNvPr id="2" name="Rectangle 1"/>
          <p:cNvSpPr/>
          <p:nvPr userDrawn="1"/>
        </p:nvSpPr>
        <p:spPr>
          <a:xfrm>
            <a:off x="395536" y="4659982"/>
            <a:ext cx="8352928"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Rectangle 4"/>
          <p:cNvSpPr/>
          <p:nvPr userDrawn="1"/>
        </p:nvSpPr>
        <p:spPr>
          <a:xfrm>
            <a:off x="4067174" y="4711700"/>
            <a:ext cx="1512887" cy="714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Rectangle 5"/>
          <p:cNvSpPr/>
          <p:nvPr userDrawn="1"/>
        </p:nvSpPr>
        <p:spPr>
          <a:xfrm>
            <a:off x="5580062" y="4711700"/>
            <a:ext cx="1595437" cy="71438"/>
          </a:xfrm>
          <a:prstGeom prst="rect">
            <a:avLst/>
          </a:prstGeom>
          <a:solidFill>
            <a:srgbClr val="E3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userDrawn="1"/>
        </p:nvSpPr>
        <p:spPr>
          <a:xfrm>
            <a:off x="7164387" y="4711700"/>
            <a:ext cx="1600423" cy="71438"/>
          </a:xfrm>
          <a:prstGeom prst="rect">
            <a:avLst/>
          </a:prstGeom>
          <a:solidFill>
            <a:srgbClr val="94B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18942952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SMA Image slide 01">
    <p:spTree>
      <p:nvGrpSpPr>
        <p:cNvPr id="1" name=""/>
        <p:cNvGrpSpPr/>
        <p:nvPr/>
      </p:nvGrpSpPr>
      <p:grpSpPr>
        <a:xfrm>
          <a:off x="0" y="0"/>
          <a:ext cx="0" cy="0"/>
          <a:chOff x="0" y="0"/>
          <a:chExt cx="0" cy="0"/>
        </a:xfrm>
      </p:grpSpPr>
      <p:sp>
        <p:nvSpPr>
          <p:cNvPr id="9" name="Picture Placeholder 16"/>
          <p:cNvSpPr>
            <a:spLocks noGrp="1"/>
          </p:cNvSpPr>
          <p:nvPr>
            <p:ph type="pic" sz="quarter" idx="59"/>
          </p:nvPr>
        </p:nvSpPr>
        <p:spPr>
          <a:xfrm>
            <a:off x="0" y="1253250"/>
            <a:ext cx="4572000" cy="3890250"/>
          </a:xfrm>
          <a:prstGeom prst="rect">
            <a:avLst/>
          </a:prstGeom>
        </p:spPr>
        <p:txBody>
          <a:bodyPr/>
          <a:lstStyle/>
          <a:p>
            <a:r>
              <a:rPr lang="en-US"/>
              <a:t>Click icon to add picture</a:t>
            </a:r>
            <a:endParaRPr lang="en-JM" dirty="0"/>
          </a:p>
        </p:txBody>
      </p:sp>
      <p:sp>
        <p:nvSpPr>
          <p:cNvPr id="10" name="Picture Placeholder 16"/>
          <p:cNvSpPr>
            <a:spLocks noGrp="1"/>
          </p:cNvSpPr>
          <p:nvPr>
            <p:ph type="pic" sz="quarter" idx="60"/>
          </p:nvPr>
        </p:nvSpPr>
        <p:spPr>
          <a:xfrm>
            <a:off x="4572000" y="1253250"/>
            <a:ext cx="4572000" cy="3890250"/>
          </a:xfrm>
          <a:prstGeom prst="rect">
            <a:avLst/>
          </a:prstGeom>
        </p:spPr>
        <p:txBody>
          <a:bodyPr/>
          <a:lstStyle/>
          <a:p>
            <a:r>
              <a:rPr lang="en-US"/>
              <a:t>Click icon to add picture</a:t>
            </a:r>
            <a:endParaRPr lang="en-JM" dirty="0"/>
          </a:p>
        </p:txBody>
      </p:sp>
      <p:sp>
        <p:nvSpPr>
          <p:cNvPr id="2" name="Slide Number Placeholder 1"/>
          <p:cNvSpPr>
            <a:spLocks noGrp="1"/>
          </p:cNvSpPr>
          <p:nvPr>
            <p:ph type="sldNum" sz="quarter" idx="61"/>
          </p:nvPr>
        </p:nvSpPr>
        <p:spPr>
          <a:xfrm>
            <a:off x="420688" y="4826858"/>
            <a:ext cx="2133600" cy="273844"/>
          </a:xfrm>
          <a:prstGeom prst="rect">
            <a:avLst/>
          </a:prstGeom>
        </p:spPr>
        <p:txBody>
          <a:bodyPr/>
          <a:lstStyle/>
          <a:p>
            <a:fld id="{E52D2AFC-71C4-4511-B128-4ECEE52D3027}" type="slidenum">
              <a:rPr lang="en-ZA" smtClean="0"/>
              <a:pPr/>
              <a:t>‹#›</a:t>
            </a:fld>
            <a:endParaRPr lang="en-ZA" dirty="0"/>
          </a:p>
        </p:txBody>
      </p:sp>
      <p:sp>
        <p:nvSpPr>
          <p:cNvPr id="7"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979149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SMA Title and Bullete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197114" y="1347614"/>
            <a:ext cx="7399312" cy="3185146"/>
          </a:xfrm>
          <a:prstGeom prst="rect">
            <a:avLst/>
          </a:prstGeom>
        </p:spPr>
        <p:txBody>
          <a:bodyPr/>
          <a:lstStyle>
            <a:lvl1pPr marL="342900" indent="-342900">
              <a:buClr>
                <a:srgbClr val="E30613"/>
              </a:buClr>
              <a:buSzPct val="90000"/>
              <a:buFont typeface="Wingdings" charset="2"/>
              <a:buChar char="§"/>
              <a:defRPr>
                <a:solidFill>
                  <a:schemeClr val="tx2"/>
                </a:solidFill>
              </a:defRPr>
            </a:lvl1pPr>
            <a:lvl2pPr marL="742950" indent="-285750">
              <a:buClr>
                <a:srgbClr val="E30613"/>
              </a:buClr>
              <a:buSzPct val="90000"/>
              <a:buFont typeface="Wingdings" charset="2"/>
              <a:buChar char="§"/>
              <a:defRPr>
                <a:solidFill>
                  <a:schemeClr val="tx2"/>
                </a:solidFill>
              </a:defRPr>
            </a:lvl2pPr>
            <a:lvl3pPr marL="1143000" indent="-228600">
              <a:buClr>
                <a:srgbClr val="E30613"/>
              </a:buClr>
              <a:buSzPct val="90000"/>
              <a:buFont typeface="Wingdings" charset="2"/>
              <a:buChar char="§"/>
              <a:defRPr>
                <a:solidFill>
                  <a:schemeClr val="tx2"/>
                </a:solidFill>
              </a:defRPr>
            </a:lvl3pPr>
            <a:lvl4pPr marL="1600200" indent="-228600">
              <a:buClr>
                <a:srgbClr val="E30613"/>
              </a:buClr>
              <a:buSzPct val="90000"/>
              <a:buFont typeface="Wingdings" charset="2"/>
              <a:buChar char="§"/>
              <a:defRPr>
                <a:solidFill>
                  <a:schemeClr val="tx2"/>
                </a:solidFill>
              </a:defRPr>
            </a:lvl4pPr>
            <a:lvl5pPr marL="2057400" indent="-228600">
              <a:buClr>
                <a:srgbClr val="E30613"/>
              </a:buClr>
              <a:buSzPct val="90000"/>
              <a:buFont typeface="Wingdings" charset="2"/>
              <a:buChar char="§"/>
              <a:defRPr>
                <a:solidFill>
                  <a:schemeClr val="tx2"/>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Slide Number Placeholder 4"/>
          <p:cNvSpPr>
            <a:spLocks noGrp="1"/>
          </p:cNvSpPr>
          <p:nvPr>
            <p:ph type="sldNum" sz="quarter" idx="15"/>
          </p:nvPr>
        </p:nvSpPr>
        <p:spPr>
          <a:xfrm>
            <a:off x="420688" y="4826858"/>
            <a:ext cx="2133600" cy="273844"/>
          </a:xfrm>
        </p:spPr>
        <p:txBody>
          <a:bodyPr/>
          <a:lstStyle/>
          <a:p>
            <a:fld id="{E52D2AFC-71C4-4511-B128-4ECEE52D3027}" type="slidenum">
              <a:rPr lang="en-ZA" smtClean="0"/>
              <a:pPr/>
              <a:t>‹#›</a:t>
            </a:fld>
            <a:endParaRPr lang="en-ZA" dirty="0"/>
          </a:p>
        </p:txBody>
      </p:sp>
      <p:sp>
        <p:nvSpPr>
          <p:cNvPr id="5"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8455632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SMA Image slide 02">
    <p:spTree>
      <p:nvGrpSpPr>
        <p:cNvPr id="1" name=""/>
        <p:cNvGrpSpPr/>
        <p:nvPr/>
      </p:nvGrpSpPr>
      <p:grpSpPr>
        <a:xfrm>
          <a:off x="0" y="0"/>
          <a:ext cx="0" cy="0"/>
          <a:chOff x="0" y="0"/>
          <a:chExt cx="0" cy="0"/>
        </a:xfrm>
      </p:grpSpPr>
      <p:sp>
        <p:nvSpPr>
          <p:cNvPr id="3" name="Picture Placeholder 16"/>
          <p:cNvSpPr>
            <a:spLocks noGrp="1"/>
          </p:cNvSpPr>
          <p:nvPr>
            <p:ph type="pic" sz="quarter" idx="59"/>
          </p:nvPr>
        </p:nvSpPr>
        <p:spPr>
          <a:xfrm>
            <a:off x="155631" y="123478"/>
            <a:ext cx="3330575" cy="2088232"/>
          </a:xfrm>
          <a:prstGeom prst="rect">
            <a:avLst/>
          </a:prstGeom>
        </p:spPr>
        <p:txBody>
          <a:bodyPr/>
          <a:lstStyle/>
          <a:p>
            <a:r>
              <a:rPr lang="en-US"/>
              <a:t>Click icon to add picture</a:t>
            </a:r>
            <a:endParaRPr lang="en-JM" dirty="0"/>
          </a:p>
        </p:txBody>
      </p:sp>
      <p:sp>
        <p:nvSpPr>
          <p:cNvPr id="4" name="Picture Placeholder 16"/>
          <p:cNvSpPr>
            <a:spLocks noGrp="1"/>
          </p:cNvSpPr>
          <p:nvPr>
            <p:ph type="pic" sz="quarter" idx="60"/>
          </p:nvPr>
        </p:nvSpPr>
        <p:spPr>
          <a:xfrm>
            <a:off x="155631" y="2355726"/>
            <a:ext cx="3330575" cy="2232248"/>
          </a:xfrm>
          <a:prstGeom prst="rect">
            <a:avLst/>
          </a:prstGeom>
        </p:spPr>
        <p:txBody>
          <a:bodyPr/>
          <a:lstStyle/>
          <a:p>
            <a:r>
              <a:rPr lang="en-US"/>
              <a:t>Click icon to add picture</a:t>
            </a:r>
            <a:endParaRPr lang="en-JM" dirty="0"/>
          </a:p>
        </p:txBody>
      </p:sp>
      <p:sp>
        <p:nvSpPr>
          <p:cNvPr id="5" name="Picture Placeholder 16"/>
          <p:cNvSpPr>
            <a:spLocks noGrp="1"/>
          </p:cNvSpPr>
          <p:nvPr>
            <p:ph type="pic" sz="quarter" idx="61"/>
          </p:nvPr>
        </p:nvSpPr>
        <p:spPr>
          <a:xfrm>
            <a:off x="3633538" y="123478"/>
            <a:ext cx="2714782" cy="4464496"/>
          </a:xfrm>
          <a:prstGeom prst="rect">
            <a:avLst/>
          </a:prstGeom>
        </p:spPr>
        <p:txBody>
          <a:bodyPr/>
          <a:lstStyle/>
          <a:p>
            <a:r>
              <a:rPr lang="en-US"/>
              <a:t>Click icon to add picture</a:t>
            </a:r>
            <a:endParaRPr lang="en-JM" dirty="0"/>
          </a:p>
        </p:txBody>
      </p:sp>
      <p:sp>
        <p:nvSpPr>
          <p:cNvPr id="6" name="Picture Placeholder 16"/>
          <p:cNvSpPr>
            <a:spLocks noGrp="1"/>
          </p:cNvSpPr>
          <p:nvPr>
            <p:ph type="pic" sz="quarter" idx="62"/>
          </p:nvPr>
        </p:nvSpPr>
        <p:spPr>
          <a:xfrm>
            <a:off x="6492335" y="123478"/>
            <a:ext cx="2538487" cy="1368152"/>
          </a:xfrm>
          <a:prstGeom prst="rect">
            <a:avLst/>
          </a:prstGeom>
        </p:spPr>
        <p:txBody>
          <a:bodyPr/>
          <a:lstStyle/>
          <a:p>
            <a:r>
              <a:rPr lang="en-US"/>
              <a:t>Click icon to add picture</a:t>
            </a:r>
            <a:endParaRPr lang="en-JM" dirty="0"/>
          </a:p>
        </p:txBody>
      </p:sp>
      <p:sp>
        <p:nvSpPr>
          <p:cNvPr id="7" name="Picture Placeholder 16"/>
          <p:cNvSpPr>
            <a:spLocks noGrp="1"/>
          </p:cNvSpPr>
          <p:nvPr>
            <p:ph type="pic" sz="quarter" idx="63"/>
          </p:nvPr>
        </p:nvSpPr>
        <p:spPr>
          <a:xfrm>
            <a:off x="6492335" y="1635646"/>
            <a:ext cx="2538487" cy="1440160"/>
          </a:xfrm>
          <a:prstGeom prst="rect">
            <a:avLst/>
          </a:prstGeom>
        </p:spPr>
        <p:txBody>
          <a:bodyPr/>
          <a:lstStyle/>
          <a:p>
            <a:r>
              <a:rPr lang="en-US"/>
              <a:t>Click icon to add picture</a:t>
            </a:r>
            <a:endParaRPr lang="en-JM" dirty="0"/>
          </a:p>
        </p:txBody>
      </p:sp>
      <p:sp>
        <p:nvSpPr>
          <p:cNvPr id="8" name="Picture Placeholder 16"/>
          <p:cNvSpPr>
            <a:spLocks noGrp="1"/>
          </p:cNvSpPr>
          <p:nvPr>
            <p:ph type="pic" sz="quarter" idx="64"/>
          </p:nvPr>
        </p:nvSpPr>
        <p:spPr>
          <a:xfrm>
            <a:off x="6492335" y="3219822"/>
            <a:ext cx="2538487" cy="1368152"/>
          </a:xfrm>
          <a:prstGeom prst="rect">
            <a:avLst/>
          </a:prstGeom>
        </p:spPr>
        <p:txBody>
          <a:bodyPr/>
          <a:lstStyle/>
          <a:p>
            <a:r>
              <a:rPr lang="en-US"/>
              <a:t>Click icon to add picture</a:t>
            </a:r>
            <a:endParaRPr lang="en-JM" dirty="0"/>
          </a:p>
        </p:txBody>
      </p:sp>
      <p:sp>
        <p:nvSpPr>
          <p:cNvPr id="2" name="Slide Number Placeholder 1"/>
          <p:cNvSpPr>
            <a:spLocks noGrp="1"/>
          </p:cNvSpPr>
          <p:nvPr>
            <p:ph type="sldNum" sz="quarter" idx="65"/>
          </p:nvPr>
        </p:nvSpPr>
        <p:spPr>
          <a:xfrm>
            <a:off x="420688" y="4826858"/>
            <a:ext cx="2133600" cy="273844"/>
          </a:xfrm>
          <a:prstGeom prst="rect">
            <a:avLst/>
          </a:prstGeom>
        </p:spPr>
        <p:txBody>
          <a:bodyPr/>
          <a:lstStyle/>
          <a:p>
            <a:fld id="{E52D2AFC-71C4-4511-B128-4ECEE52D3027}" type="slidenum">
              <a:rPr lang="en-ZA" smtClean="0"/>
              <a:pPr/>
              <a:t>‹#›</a:t>
            </a:fld>
            <a:endParaRPr lang="en-ZA" dirty="0"/>
          </a:p>
        </p:txBody>
      </p:sp>
    </p:spTree>
    <p:extLst>
      <p:ext uri="{BB962C8B-B14F-4D97-AF65-F5344CB8AC3E}">
        <p14:creationId xmlns:p14="http://schemas.microsoft.com/office/powerpoint/2010/main" val="22781304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SMA Image slide 03">
    <p:spTree>
      <p:nvGrpSpPr>
        <p:cNvPr id="1" name=""/>
        <p:cNvGrpSpPr/>
        <p:nvPr/>
      </p:nvGrpSpPr>
      <p:grpSpPr>
        <a:xfrm>
          <a:off x="0" y="0"/>
          <a:ext cx="0" cy="0"/>
          <a:chOff x="0" y="0"/>
          <a:chExt cx="0" cy="0"/>
        </a:xfrm>
      </p:grpSpPr>
      <p:sp>
        <p:nvSpPr>
          <p:cNvPr id="6" name="Picture Placeholder 16"/>
          <p:cNvSpPr>
            <a:spLocks noGrp="1"/>
          </p:cNvSpPr>
          <p:nvPr>
            <p:ph type="pic" sz="quarter" idx="59"/>
          </p:nvPr>
        </p:nvSpPr>
        <p:spPr>
          <a:xfrm>
            <a:off x="0" y="1253250"/>
            <a:ext cx="9144000" cy="3890249"/>
          </a:xfrm>
          <a:prstGeom prst="rect">
            <a:avLst/>
          </a:prstGeom>
        </p:spPr>
        <p:txBody>
          <a:bodyPr/>
          <a:lstStyle/>
          <a:p>
            <a:r>
              <a:rPr lang="en-US"/>
              <a:t>Click icon to add picture</a:t>
            </a:r>
            <a:endParaRPr lang="en-JM"/>
          </a:p>
        </p:txBody>
      </p:sp>
      <p:sp>
        <p:nvSpPr>
          <p:cNvPr id="2" name="Slide Number Placeholder 1"/>
          <p:cNvSpPr>
            <a:spLocks noGrp="1"/>
          </p:cNvSpPr>
          <p:nvPr>
            <p:ph type="sldNum" sz="quarter" idx="60"/>
          </p:nvPr>
        </p:nvSpPr>
        <p:spPr>
          <a:xfrm>
            <a:off x="420688" y="4826858"/>
            <a:ext cx="2133600" cy="273844"/>
          </a:xfrm>
          <a:prstGeom prst="rect">
            <a:avLst/>
          </a:prstGeom>
        </p:spPr>
        <p:txBody>
          <a:bodyPr/>
          <a:lstStyle/>
          <a:p>
            <a:fld id="{E52D2AFC-71C4-4511-B128-4ECEE52D3027}" type="slidenum">
              <a:rPr lang="en-ZA" smtClean="0"/>
              <a:pPr/>
              <a:t>‹#›</a:t>
            </a:fld>
            <a:endParaRPr lang="en-ZA" dirty="0"/>
          </a:p>
        </p:txBody>
      </p:sp>
      <p:sp>
        <p:nvSpPr>
          <p:cNvPr id="7"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17055538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GSMA Bar Chart slide">
    <p:spTree>
      <p:nvGrpSpPr>
        <p:cNvPr id="1" name=""/>
        <p:cNvGrpSpPr/>
        <p:nvPr/>
      </p:nvGrpSpPr>
      <p:grpSpPr>
        <a:xfrm>
          <a:off x="0" y="0"/>
          <a:ext cx="0" cy="0"/>
          <a:chOff x="0" y="0"/>
          <a:chExt cx="0" cy="0"/>
        </a:xfrm>
      </p:grpSpPr>
      <p:sp>
        <p:nvSpPr>
          <p:cNvPr id="28" name="Content Placeholder 13"/>
          <p:cNvSpPr>
            <a:spLocks noGrp="1"/>
          </p:cNvSpPr>
          <p:nvPr>
            <p:ph sz="quarter" idx="13"/>
          </p:nvPr>
        </p:nvSpPr>
        <p:spPr>
          <a:xfrm>
            <a:off x="422895" y="2025030"/>
            <a:ext cx="2362200" cy="2266950"/>
          </a:xfrm>
          <a:prstGeom prst="rect">
            <a:avLst/>
          </a:prstGeom>
        </p:spPr>
        <p:txBody>
          <a:bodyPr>
            <a:normAutofit/>
          </a:bodyPr>
          <a:lstStyle>
            <a:lvl1pPr algn="l">
              <a:buNone/>
              <a:defRPr sz="1400" b="0" i="0">
                <a:solidFill>
                  <a:schemeClr val="tx2"/>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29" name="Content Placeholder 38"/>
          <p:cNvSpPr>
            <a:spLocks noGrp="1"/>
          </p:cNvSpPr>
          <p:nvPr>
            <p:ph sz="quarter" idx="39"/>
          </p:nvPr>
        </p:nvSpPr>
        <p:spPr>
          <a:xfrm>
            <a:off x="422895" y="1491630"/>
            <a:ext cx="1984248" cy="347472"/>
          </a:xfrm>
          <a:prstGeom prst="rect">
            <a:avLst/>
          </a:prstGeom>
          <a:noFill/>
          <a:ln>
            <a:noFill/>
          </a:ln>
        </p:spPr>
        <p:txBody>
          <a:bodyPr anchor="t" anchorCtr="0">
            <a:noAutofit/>
          </a:bodyPr>
          <a:lstStyle>
            <a:lvl1pPr algn="l">
              <a:buNone/>
              <a:defRPr sz="1400" b="1" i="0">
                <a:solidFill>
                  <a:schemeClr val="tx1"/>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Click to edit Master text styles</a:t>
            </a:r>
          </a:p>
        </p:txBody>
      </p:sp>
      <p:sp>
        <p:nvSpPr>
          <p:cNvPr id="30" name="Content Placeholder 13"/>
          <p:cNvSpPr>
            <a:spLocks noGrp="1"/>
          </p:cNvSpPr>
          <p:nvPr>
            <p:ph sz="quarter" idx="42"/>
          </p:nvPr>
        </p:nvSpPr>
        <p:spPr>
          <a:xfrm>
            <a:off x="3361928" y="2025030"/>
            <a:ext cx="2362200" cy="2266950"/>
          </a:xfrm>
          <a:prstGeom prst="rect">
            <a:avLst/>
          </a:prstGeom>
        </p:spPr>
        <p:txBody>
          <a:bodyPr>
            <a:normAutofit/>
          </a:bodyPr>
          <a:lstStyle>
            <a:lvl1pPr algn="l">
              <a:buNone/>
              <a:defRPr sz="1400" b="0" i="0">
                <a:solidFill>
                  <a:schemeClr val="tx2"/>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31" name="Content Placeholder 13"/>
          <p:cNvSpPr>
            <a:spLocks noGrp="1"/>
          </p:cNvSpPr>
          <p:nvPr>
            <p:ph sz="quarter" idx="43"/>
          </p:nvPr>
        </p:nvSpPr>
        <p:spPr>
          <a:xfrm>
            <a:off x="6324600" y="2034555"/>
            <a:ext cx="2362200" cy="2266950"/>
          </a:xfrm>
          <a:prstGeom prst="rect">
            <a:avLst/>
          </a:prstGeom>
        </p:spPr>
        <p:txBody>
          <a:bodyPr>
            <a:normAutofit/>
          </a:bodyPr>
          <a:lstStyle>
            <a:lvl1pPr algn="l">
              <a:buNone/>
              <a:defRPr sz="1400" b="0" i="0">
                <a:solidFill>
                  <a:schemeClr val="tx2"/>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32" name="Content Placeholder 38"/>
          <p:cNvSpPr>
            <a:spLocks noGrp="1"/>
          </p:cNvSpPr>
          <p:nvPr>
            <p:ph sz="quarter" idx="60"/>
          </p:nvPr>
        </p:nvSpPr>
        <p:spPr>
          <a:xfrm>
            <a:off x="3361928" y="1491630"/>
            <a:ext cx="1984248" cy="347472"/>
          </a:xfrm>
          <a:prstGeom prst="rect">
            <a:avLst/>
          </a:prstGeom>
          <a:noFill/>
          <a:ln>
            <a:noFill/>
          </a:ln>
        </p:spPr>
        <p:txBody>
          <a:bodyPr anchor="t" anchorCtr="0">
            <a:noAutofit/>
          </a:bodyPr>
          <a:lstStyle>
            <a:lvl1pPr algn="l">
              <a:buNone/>
              <a:defRPr sz="1400" b="1" i="0">
                <a:solidFill>
                  <a:schemeClr val="tx1"/>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Click to edit Master text styles</a:t>
            </a:r>
          </a:p>
        </p:txBody>
      </p:sp>
      <p:sp>
        <p:nvSpPr>
          <p:cNvPr id="33" name="Content Placeholder 38"/>
          <p:cNvSpPr>
            <a:spLocks noGrp="1"/>
          </p:cNvSpPr>
          <p:nvPr>
            <p:ph sz="quarter" idx="61"/>
          </p:nvPr>
        </p:nvSpPr>
        <p:spPr>
          <a:xfrm>
            <a:off x="6324600" y="1501155"/>
            <a:ext cx="1984248" cy="347472"/>
          </a:xfrm>
          <a:prstGeom prst="rect">
            <a:avLst/>
          </a:prstGeom>
          <a:noFill/>
          <a:ln>
            <a:noFill/>
          </a:ln>
        </p:spPr>
        <p:txBody>
          <a:bodyPr anchor="t" anchorCtr="0">
            <a:noAutofit/>
          </a:bodyPr>
          <a:lstStyle>
            <a:lvl1pPr algn="l">
              <a:buNone/>
              <a:defRPr sz="1400" b="1" i="0">
                <a:solidFill>
                  <a:schemeClr val="tx1"/>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Click to edit Master text styles</a:t>
            </a:r>
          </a:p>
        </p:txBody>
      </p:sp>
      <p:cxnSp>
        <p:nvCxnSpPr>
          <p:cNvPr id="34" name="Straight Connector 33"/>
          <p:cNvCxnSpPr/>
          <p:nvPr/>
        </p:nvCxnSpPr>
        <p:spPr>
          <a:xfrm>
            <a:off x="3059832" y="1841361"/>
            <a:ext cx="0" cy="1752600"/>
          </a:xfrm>
          <a:prstGeom prst="line">
            <a:avLst/>
          </a:prstGeom>
          <a:ln w="12700" cap="rnd" cmpd="sng">
            <a:solidFill>
              <a:schemeClr val="bg1">
                <a:lumMod val="65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6012160" y="1850886"/>
            <a:ext cx="0" cy="1752600"/>
          </a:xfrm>
          <a:prstGeom prst="line">
            <a:avLst/>
          </a:prstGeom>
          <a:ln w="12700" cap="rnd" cmpd="sng">
            <a:solidFill>
              <a:schemeClr val="bg1">
                <a:lumMod val="65000"/>
              </a:schemeClr>
            </a:solidFill>
            <a:prstDash val="dot"/>
          </a:ln>
          <a:effectLst/>
        </p:spPr>
        <p:style>
          <a:lnRef idx="2">
            <a:schemeClr val="accent1"/>
          </a:lnRef>
          <a:fillRef idx="0">
            <a:schemeClr val="accent1"/>
          </a:fillRef>
          <a:effectRef idx="1">
            <a:schemeClr val="accent1"/>
          </a:effectRef>
          <a:fontRef idx="minor">
            <a:schemeClr val="tx1"/>
          </a:fontRef>
        </p:style>
      </p:cxnSp>
      <p:sp>
        <p:nvSpPr>
          <p:cNvPr id="2" name="Slide Number Placeholder 1"/>
          <p:cNvSpPr>
            <a:spLocks noGrp="1"/>
          </p:cNvSpPr>
          <p:nvPr>
            <p:ph type="sldNum" sz="quarter" idx="62"/>
          </p:nvPr>
        </p:nvSpPr>
        <p:spPr>
          <a:xfrm>
            <a:off x="420688" y="4826858"/>
            <a:ext cx="2133600" cy="273844"/>
          </a:xfrm>
          <a:prstGeom prst="rect">
            <a:avLst/>
          </a:prstGeom>
        </p:spPr>
        <p:txBody>
          <a:bodyPr/>
          <a:lstStyle/>
          <a:p>
            <a:fld id="{E52D2AFC-71C4-4511-B128-4ECEE52D3027}" type="slidenum">
              <a:rPr lang="en-ZA" smtClean="0"/>
              <a:pPr/>
              <a:t>‹#›</a:t>
            </a:fld>
            <a:endParaRPr lang="en-ZA" dirty="0"/>
          </a:p>
        </p:txBody>
      </p:sp>
      <p:sp>
        <p:nvSpPr>
          <p:cNvPr id="13"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23720344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SMA Line Graph">
    <p:spTree>
      <p:nvGrpSpPr>
        <p:cNvPr id="1" name=""/>
        <p:cNvGrpSpPr/>
        <p:nvPr/>
      </p:nvGrpSpPr>
      <p:grpSpPr>
        <a:xfrm>
          <a:off x="0" y="0"/>
          <a:ext cx="0" cy="0"/>
          <a:chOff x="0" y="0"/>
          <a:chExt cx="0" cy="0"/>
        </a:xfrm>
      </p:grpSpPr>
      <p:sp>
        <p:nvSpPr>
          <p:cNvPr id="3" name="Content Placeholder 13"/>
          <p:cNvSpPr>
            <a:spLocks noGrp="1"/>
          </p:cNvSpPr>
          <p:nvPr>
            <p:ph sz="quarter" idx="13"/>
          </p:nvPr>
        </p:nvSpPr>
        <p:spPr>
          <a:xfrm>
            <a:off x="427038" y="1347614"/>
            <a:ext cx="8249418" cy="3096344"/>
          </a:xfrm>
          <a:prstGeom prst="rect">
            <a:avLst/>
          </a:prstGeom>
        </p:spPr>
        <p:txBody>
          <a:bodyPr>
            <a:normAutofit/>
          </a:bodyPr>
          <a:lstStyle>
            <a:lvl1pPr algn="l">
              <a:buNone/>
              <a:defRPr sz="1400" b="0" i="0">
                <a:solidFill>
                  <a:schemeClr val="tx2"/>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2" name="Slide Number Placeholder 1"/>
          <p:cNvSpPr>
            <a:spLocks noGrp="1"/>
          </p:cNvSpPr>
          <p:nvPr>
            <p:ph type="sldNum" sz="quarter" idx="14"/>
          </p:nvPr>
        </p:nvSpPr>
        <p:spPr>
          <a:xfrm>
            <a:off x="420688" y="4826858"/>
            <a:ext cx="2133600" cy="273844"/>
          </a:xfrm>
          <a:prstGeom prst="rect">
            <a:avLst/>
          </a:prstGeom>
        </p:spPr>
        <p:txBody>
          <a:bodyPr/>
          <a:lstStyle/>
          <a:p>
            <a:fld id="{E52D2AFC-71C4-4511-B128-4ECEE52D3027}" type="slidenum">
              <a:rPr lang="en-ZA" smtClean="0"/>
              <a:pPr/>
              <a:t>‹#›</a:t>
            </a:fld>
            <a:endParaRPr lang="en-ZA" dirty="0"/>
          </a:p>
        </p:txBody>
      </p:sp>
      <p:sp>
        <p:nvSpPr>
          <p:cNvPr id="6"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29856678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SMA Table Slide">
    <p:spTree>
      <p:nvGrpSpPr>
        <p:cNvPr id="1" name=""/>
        <p:cNvGrpSpPr/>
        <p:nvPr/>
      </p:nvGrpSpPr>
      <p:grpSpPr>
        <a:xfrm>
          <a:off x="0" y="0"/>
          <a:ext cx="0" cy="0"/>
          <a:chOff x="0" y="0"/>
          <a:chExt cx="0" cy="0"/>
        </a:xfrm>
      </p:grpSpPr>
      <p:sp>
        <p:nvSpPr>
          <p:cNvPr id="5" name="Content Placeholder 13"/>
          <p:cNvSpPr>
            <a:spLocks noGrp="1"/>
          </p:cNvSpPr>
          <p:nvPr>
            <p:ph sz="quarter" idx="13"/>
          </p:nvPr>
        </p:nvSpPr>
        <p:spPr>
          <a:xfrm>
            <a:off x="1197114" y="1802018"/>
            <a:ext cx="7479342" cy="2713948"/>
          </a:xfrm>
          <a:prstGeom prst="rect">
            <a:avLst/>
          </a:prstGeom>
        </p:spPr>
        <p:txBody>
          <a:bodyPr>
            <a:normAutofit/>
          </a:bodyPr>
          <a:lstStyle>
            <a:lvl1pPr algn="l">
              <a:buNone/>
              <a:defRPr sz="1400" b="0" i="0">
                <a:solidFill>
                  <a:schemeClr val="tx2"/>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6" name="Content Placeholder 13"/>
          <p:cNvSpPr>
            <a:spLocks noGrp="1"/>
          </p:cNvSpPr>
          <p:nvPr>
            <p:ph sz="quarter" idx="60"/>
          </p:nvPr>
        </p:nvSpPr>
        <p:spPr>
          <a:xfrm>
            <a:off x="1197114" y="1347614"/>
            <a:ext cx="7479342" cy="360040"/>
          </a:xfrm>
          <a:prstGeom prst="rect">
            <a:avLst/>
          </a:prstGeom>
        </p:spPr>
        <p:txBody>
          <a:bodyPr>
            <a:normAutofit/>
          </a:bodyPr>
          <a:lstStyle>
            <a:lvl1pPr algn="l">
              <a:buNone/>
              <a:defRPr sz="1400" b="1" i="0">
                <a:solidFill>
                  <a:schemeClr val="tx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2" name="Slide Number Placeholder 1"/>
          <p:cNvSpPr>
            <a:spLocks noGrp="1"/>
          </p:cNvSpPr>
          <p:nvPr>
            <p:ph type="sldNum" sz="quarter" idx="61"/>
          </p:nvPr>
        </p:nvSpPr>
        <p:spPr>
          <a:xfrm>
            <a:off x="420688" y="4826858"/>
            <a:ext cx="2133600" cy="273844"/>
          </a:xfrm>
          <a:prstGeom prst="rect">
            <a:avLst/>
          </a:prstGeom>
        </p:spPr>
        <p:txBody>
          <a:bodyPr/>
          <a:lstStyle/>
          <a:p>
            <a:fld id="{E52D2AFC-71C4-4511-B128-4ECEE52D3027}" type="slidenum">
              <a:rPr lang="en-ZA" smtClean="0"/>
              <a:pPr/>
              <a:t>‹#›</a:t>
            </a:fld>
            <a:endParaRPr lang="en-ZA" dirty="0"/>
          </a:p>
        </p:txBody>
      </p:sp>
      <p:sp>
        <p:nvSpPr>
          <p:cNvPr id="8"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19845742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Full Page RED Imag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9144000" cy="5143500"/>
          </a:xfrm>
          <a:prstGeom prst="rect">
            <a:avLst/>
          </a:prstGeom>
        </p:spPr>
        <p:txBody>
          <a:bodyPr vert="horz"/>
          <a:lstStyle/>
          <a:p>
            <a:endParaRPr lang="en-US"/>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Title 1"/>
          <p:cNvSpPr>
            <a:spLocks noGrp="1"/>
          </p:cNvSpPr>
          <p:nvPr>
            <p:ph type="ctrTitle"/>
          </p:nvPr>
        </p:nvSpPr>
        <p:spPr>
          <a:xfrm>
            <a:off x="2392680" y="2210400"/>
            <a:ext cx="6243320" cy="636587"/>
          </a:xfrm>
          <a:prstGeom prst="rect">
            <a:avLst/>
          </a:prstGeom>
        </p:spPr>
        <p:txBody>
          <a:bodyPr/>
          <a:lstStyle>
            <a:lvl1pPr algn="l">
              <a:defRPr sz="3200">
                <a:solidFill>
                  <a:srgbClr val="FFFFFF"/>
                </a:solidFill>
              </a:defRPr>
            </a:lvl1pPr>
          </a:lstStyle>
          <a:p>
            <a:r>
              <a:rPr lang="en-GB" dirty="0"/>
              <a:t>Click to edit Master title style</a:t>
            </a:r>
            <a:endParaRPr lang="en-US" dirty="0"/>
          </a:p>
        </p:txBody>
      </p:sp>
      <p:sp>
        <p:nvSpPr>
          <p:cNvPr id="9" name="Subtitle 2"/>
          <p:cNvSpPr>
            <a:spLocks noGrp="1"/>
          </p:cNvSpPr>
          <p:nvPr>
            <p:ph type="subTitle" idx="1"/>
          </p:nvPr>
        </p:nvSpPr>
        <p:spPr>
          <a:xfrm>
            <a:off x="2394000" y="2847600"/>
            <a:ext cx="6233160" cy="1314450"/>
          </a:xfrm>
          <a:prstGeom prst="rect">
            <a:avLst/>
          </a:prstGeom>
        </p:spPr>
        <p:txBody>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0589387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GSMA Image and Content 02 slide">
    <p:spTree>
      <p:nvGrpSpPr>
        <p:cNvPr id="1" name=""/>
        <p:cNvGrpSpPr/>
        <p:nvPr/>
      </p:nvGrpSpPr>
      <p:grpSpPr>
        <a:xfrm>
          <a:off x="0" y="0"/>
          <a:ext cx="0" cy="0"/>
          <a:chOff x="0" y="0"/>
          <a:chExt cx="0" cy="0"/>
        </a:xfrm>
      </p:grpSpPr>
      <p:sp>
        <p:nvSpPr>
          <p:cNvPr id="3" name="Picture Placeholder 24"/>
          <p:cNvSpPr>
            <a:spLocks noGrp="1"/>
          </p:cNvSpPr>
          <p:nvPr>
            <p:ph type="pic" sz="quarter" idx="14"/>
          </p:nvPr>
        </p:nvSpPr>
        <p:spPr>
          <a:xfrm>
            <a:off x="0" y="1"/>
            <a:ext cx="3505200" cy="5143499"/>
          </a:xfrm>
          <a:prstGeom prst="rect">
            <a:avLst/>
          </a:prstGeom>
        </p:spPr>
        <p:txBody>
          <a:bodyPr lIns="91438" tIns="45719" rIns="91438" bIns="45719">
            <a:normAutofit/>
          </a:bodyPr>
          <a:lstStyle>
            <a:lvl1pPr marL="0" indent="0">
              <a:buFontTx/>
              <a:buNone/>
              <a:tabLst>
                <a:tab pos="2959026" algn="l"/>
              </a:tabLst>
              <a:defRPr sz="1600">
                <a:solidFill>
                  <a:schemeClr val="bg1">
                    <a:lumMod val="65000"/>
                  </a:schemeClr>
                </a:solidFill>
              </a:defRPr>
            </a:lvl1pPr>
          </a:lstStyle>
          <a:p>
            <a:r>
              <a:rPr lang="en-US"/>
              <a:t>Click icon to add picture</a:t>
            </a:r>
            <a:endParaRPr lang="en-JM" dirty="0"/>
          </a:p>
        </p:txBody>
      </p:sp>
      <p:sp>
        <p:nvSpPr>
          <p:cNvPr id="4" name="Text Placeholder 5"/>
          <p:cNvSpPr>
            <a:spLocks noGrp="1"/>
          </p:cNvSpPr>
          <p:nvPr>
            <p:ph type="body" sz="quarter" idx="13"/>
          </p:nvPr>
        </p:nvSpPr>
        <p:spPr>
          <a:xfrm>
            <a:off x="4067945" y="339502"/>
            <a:ext cx="4618855" cy="4176464"/>
          </a:xfrm>
          <a:prstGeom prst="rect">
            <a:avLst/>
          </a:prstGeom>
        </p:spPr>
        <p:txBody>
          <a:bodyPr lIns="91438" tIns="45719" rIns="91438" bIns="45719">
            <a:normAutofit/>
          </a:bodyPr>
          <a:lstStyle>
            <a:lvl1pPr marL="342892" indent="-359991">
              <a:lnSpc>
                <a:spcPct val="120000"/>
              </a:lnSpc>
              <a:spcBef>
                <a:spcPts val="0"/>
              </a:spcBef>
              <a:buClr>
                <a:srgbClr val="E30613"/>
              </a:buClr>
              <a:buSzPct val="90000"/>
              <a:buFont typeface="Wingdings" charset="2"/>
              <a:buChar char="§"/>
              <a:defRPr sz="2400" b="0" i="0">
                <a:solidFill>
                  <a:schemeClr val="tx1"/>
                </a:solidFill>
                <a:latin typeface="Arial" panose="020B0604020202020204" pitchFamily="34" charset="0"/>
                <a:cs typeface="Arial" panose="020B0604020202020204" pitchFamily="34" charset="0"/>
              </a:defRPr>
            </a:lvl1pPr>
            <a:lvl2pPr marL="742931" indent="-359991">
              <a:lnSpc>
                <a:spcPct val="120000"/>
              </a:lnSpc>
              <a:spcBef>
                <a:spcPts val="0"/>
              </a:spcBef>
              <a:buClr>
                <a:srgbClr val="FF0000"/>
              </a:buClr>
              <a:buSzPct val="90000"/>
              <a:buFont typeface="Wingdings" charset="2"/>
              <a:buChar char="§"/>
              <a:defRPr sz="2000" b="0" i="0">
                <a:solidFill>
                  <a:schemeClr val="tx1"/>
                </a:solidFill>
                <a:latin typeface="Arial" charset="0"/>
                <a:ea typeface="Arial" charset="0"/>
                <a:cs typeface="Arial" charset="0"/>
              </a:defRPr>
            </a:lvl2pPr>
            <a:lvl3pPr marL="1142972" indent="-228594">
              <a:buFont typeface="Sketch Rockwell" pitchFamily="2" charset="0"/>
              <a:buChar char="o"/>
              <a:defRPr>
                <a:solidFill>
                  <a:schemeClr val="tx1">
                    <a:lumMod val="65000"/>
                    <a:lumOff val="35000"/>
                  </a:schemeClr>
                </a:solidFill>
                <a:latin typeface="Futura LT Book" pitchFamily="2" charset="0"/>
              </a:defRPr>
            </a:lvl3pPr>
            <a:lvl4pPr marL="1600160" indent="-228594">
              <a:buFont typeface="Sketch Rockwell" pitchFamily="2" charset="0"/>
              <a:buChar char="o"/>
              <a:defRPr>
                <a:solidFill>
                  <a:schemeClr val="tx1">
                    <a:lumMod val="65000"/>
                    <a:lumOff val="35000"/>
                  </a:schemeClr>
                </a:solidFill>
                <a:latin typeface="Futura LT Book" pitchFamily="2" charset="0"/>
              </a:defRPr>
            </a:lvl4pPr>
            <a:lvl5pPr marL="2057348" indent="-228594">
              <a:buFont typeface="Sketch Rockwell" pitchFamily="2" charset="0"/>
              <a:buChar char="o"/>
              <a:defRPr>
                <a:solidFill>
                  <a:schemeClr val="tx1">
                    <a:lumMod val="65000"/>
                    <a:lumOff val="35000"/>
                  </a:schemeClr>
                </a:solidFill>
                <a:latin typeface="Futura LT Book" pitchFamily="2" charset="0"/>
              </a:defRPr>
            </a:lvl5pPr>
          </a:lstStyle>
          <a:p>
            <a:pPr lvl="0"/>
            <a:r>
              <a:rPr lang="en-US" dirty="0"/>
              <a:t>Click to edit Master text styles</a:t>
            </a:r>
          </a:p>
          <a:p>
            <a:pPr lvl="1"/>
            <a:r>
              <a:rPr lang="en-US" dirty="0"/>
              <a:t>Click to edit </a:t>
            </a:r>
          </a:p>
        </p:txBody>
      </p:sp>
      <p:sp>
        <p:nvSpPr>
          <p:cNvPr id="2" name="Rectangle 1"/>
          <p:cNvSpPr/>
          <p:nvPr userDrawn="1"/>
        </p:nvSpPr>
        <p:spPr>
          <a:xfrm>
            <a:off x="395537" y="4659983"/>
            <a:ext cx="8352928"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ZA"/>
          </a:p>
        </p:txBody>
      </p:sp>
      <p:sp>
        <p:nvSpPr>
          <p:cNvPr id="5" name="Rectangle 4"/>
          <p:cNvSpPr/>
          <p:nvPr userDrawn="1"/>
        </p:nvSpPr>
        <p:spPr>
          <a:xfrm>
            <a:off x="4067175" y="4711701"/>
            <a:ext cx="1512887" cy="714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ZA"/>
          </a:p>
        </p:txBody>
      </p:sp>
      <p:sp>
        <p:nvSpPr>
          <p:cNvPr id="6" name="Rectangle 5"/>
          <p:cNvSpPr/>
          <p:nvPr userDrawn="1"/>
        </p:nvSpPr>
        <p:spPr>
          <a:xfrm>
            <a:off x="5580063" y="4711701"/>
            <a:ext cx="1595437" cy="71438"/>
          </a:xfrm>
          <a:prstGeom prst="rect">
            <a:avLst/>
          </a:prstGeom>
          <a:solidFill>
            <a:srgbClr val="E3061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ZA"/>
          </a:p>
        </p:txBody>
      </p:sp>
      <p:sp>
        <p:nvSpPr>
          <p:cNvPr id="7" name="Rectangle 6"/>
          <p:cNvSpPr/>
          <p:nvPr userDrawn="1"/>
        </p:nvSpPr>
        <p:spPr>
          <a:xfrm>
            <a:off x="7164388" y="4711701"/>
            <a:ext cx="1600423" cy="71438"/>
          </a:xfrm>
          <a:prstGeom prst="rect">
            <a:avLst/>
          </a:prstGeom>
          <a:solidFill>
            <a:srgbClr val="94BF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ZA"/>
          </a:p>
        </p:txBody>
      </p:sp>
    </p:spTree>
    <p:extLst>
      <p:ext uri="{BB962C8B-B14F-4D97-AF65-F5344CB8AC3E}">
        <p14:creationId xmlns:p14="http://schemas.microsoft.com/office/powerpoint/2010/main" val="1968028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SMA Title and Two Column slide">
    <p:spTree>
      <p:nvGrpSpPr>
        <p:cNvPr id="1" name=""/>
        <p:cNvGrpSpPr/>
        <p:nvPr/>
      </p:nvGrpSpPr>
      <p:grpSpPr>
        <a:xfrm>
          <a:off x="0" y="0"/>
          <a:ext cx="0" cy="0"/>
          <a:chOff x="0" y="0"/>
          <a:chExt cx="0" cy="0"/>
        </a:xfrm>
      </p:grpSpPr>
      <p:sp>
        <p:nvSpPr>
          <p:cNvPr id="9" name="Text Placeholder 2"/>
          <p:cNvSpPr>
            <a:spLocks noGrp="1"/>
          </p:cNvSpPr>
          <p:nvPr>
            <p:ph type="body" idx="1"/>
          </p:nvPr>
        </p:nvSpPr>
        <p:spPr>
          <a:xfrm>
            <a:off x="414586" y="1424111"/>
            <a:ext cx="4040188" cy="355551"/>
          </a:xfrm>
          <a:prstGeom prst="rect">
            <a:avLst/>
          </a:prstGeom>
        </p:spPr>
        <p:txBody>
          <a:bodyPr anchor="t" anchorCtr="0">
            <a:normAutofit/>
          </a:bodyPr>
          <a:lstStyle>
            <a:lvl1pPr marL="0" indent="0">
              <a:buNone/>
              <a:defRPr sz="1400" b="1">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0" name="Content Placeholder 3"/>
          <p:cNvSpPr>
            <a:spLocks noGrp="1"/>
          </p:cNvSpPr>
          <p:nvPr>
            <p:ph sz="half" idx="2"/>
          </p:nvPr>
        </p:nvSpPr>
        <p:spPr>
          <a:xfrm>
            <a:off x="414586" y="1779662"/>
            <a:ext cx="4040188" cy="2814960"/>
          </a:xfrm>
          <a:prstGeom prst="rect">
            <a:avLst/>
          </a:prstGeom>
        </p:spPr>
        <p:txBody>
          <a:bodyPr/>
          <a:lstStyle>
            <a:lvl1pPr marL="342900" indent="-342900">
              <a:buClr>
                <a:srgbClr val="E30613"/>
              </a:buClr>
              <a:buSzPct val="90000"/>
              <a:buFont typeface="Wingdings" charset="2"/>
              <a:buChar char="§"/>
              <a:defRPr sz="1400">
                <a:solidFill>
                  <a:schemeClr val="tx1"/>
                </a:solidFill>
              </a:defRPr>
            </a:lvl1pPr>
            <a:lvl2pPr marL="742950" indent="-285750">
              <a:buClr>
                <a:srgbClr val="E30613"/>
              </a:buClr>
              <a:buSzPct val="90000"/>
              <a:buFont typeface="Wingdings" charset="2"/>
              <a:buChar char="§"/>
              <a:defRPr sz="1400">
                <a:solidFill>
                  <a:schemeClr val="tx1"/>
                </a:solidFill>
              </a:defRPr>
            </a:lvl2pPr>
            <a:lvl3pPr marL="1143000" indent="-228600">
              <a:buClr>
                <a:srgbClr val="E30613"/>
              </a:buClr>
              <a:buSzPct val="90000"/>
              <a:buFont typeface="Wingdings" charset="2"/>
              <a:buChar char="§"/>
              <a:defRPr sz="1400">
                <a:solidFill>
                  <a:schemeClr val="tx1"/>
                </a:solidFill>
              </a:defRPr>
            </a:lvl3pPr>
            <a:lvl4pPr marL="1600200" indent="-228600">
              <a:buClr>
                <a:srgbClr val="E30613"/>
              </a:buClr>
              <a:buSzPct val="90000"/>
              <a:buFont typeface="Wingdings" charset="2"/>
              <a:buChar char="§"/>
              <a:defRPr sz="1200">
                <a:solidFill>
                  <a:schemeClr val="tx1"/>
                </a:solidFill>
              </a:defRPr>
            </a:lvl4pPr>
            <a:lvl5pPr marL="2057400" indent="-228600">
              <a:buClr>
                <a:srgbClr val="E30613"/>
              </a:buClr>
              <a:buSzPct val="90000"/>
              <a:buFont typeface="Wingdings" charset="2"/>
              <a:buChar char="§"/>
              <a:defRPr sz="12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Text Placeholder 4"/>
          <p:cNvSpPr>
            <a:spLocks noGrp="1"/>
          </p:cNvSpPr>
          <p:nvPr>
            <p:ph type="body" sz="quarter" idx="3"/>
          </p:nvPr>
        </p:nvSpPr>
        <p:spPr>
          <a:xfrm>
            <a:off x="4645026" y="1424111"/>
            <a:ext cx="4041775" cy="355551"/>
          </a:xfrm>
          <a:prstGeom prst="rect">
            <a:avLst/>
          </a:prstGeom>
        </p:spPr>
        <p:txBody>
          <a:bodyPr anchor="t" anchorCtr="0">
            <a:normAutofit/>
          </a:bodyPr>
          <a:lstStyle>
            <a:lvl1pPr marL="0" indent="0">
              <a:buNone/>
              <a:defRPr sz="1400" b="1">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2" name="Content Placeholder 5"/>
          <p:cNvSpPr>
            <a:spLocks noGrp="1"/>
          </p:cNvSpPr>
          <p:nvPr>
            <p:ph sz="quarter" idx="4"/>
          </p:nvPr>
        </p:nvSpPr>
        <p:spPr>
          <a:xfrm>
            <a:off x="4645026" y="1779662"/>
            <a:ext cx="4041775" cy="2814960"/>
          </a:xfrm>
          <a:prstGeom prst="rect">
            <a:avLst/>
          </a:prstGeom>
        </p:spPr>
        <p:txBody>
          <a:bodyPr/>
          <a:lstStyle>
            <a:lvl1pPr marL="342900" indent="-342900">
              <a:buClr>
                <a:srgbClr val="E30613"/>
              </a:buClr>
              <a:buSzPct val="90000"/>
              <a:buFont typeface="Wingdings" charset="2"/>
              <a:buChar char="§"/>
              <a:defRPr sz="1400">
                <a:solidFill>
                  <a:schemeClr val="tx1"/>
                </a:solidFill>
              </a:defRPr>
            </a:lvl1pPr>
            <a:lvl2pPr marL="742950" indent="-285750">
              <a:buClr>
                <a:srgbClr val="E30613"/>
              </a:buClr>
              <a:buSzPct val="90000"/>
              <a:buFont typeface="Wingdings" charset="2"/>
              <a:buChar char="§"/>
              <a:defRPr sz="1400">
                <a:solidFill>
                  <a:schemeClr val="tx1"/>
                </a:solidFill>
              </a:defRPr>
            </a:lvl2pPr>
            <a:lvl3pPr marL="1143000" indent="-228600">
              <a:buClr>
                <a:srgbClr val="E30613"/>
              </a:buClr>
              <a:buSzPct val="90000"/>
              <a:buFont typeface="Wingdings" charset="2"/>
              <a:buChar char="§"/>
              <a:defRPr sz="1400">
                <a:solidFill>
                  <a:schemeClr val="tx1"/>
                </a:solidFill>
              </a:defRPr>
            </a:lvl3pPr>
            <a:lvl4pPr marL="1600200" indent="-228600">
              <a:buClr>
                <a:srgbClr val="E30613"/>
              </a:buClr>
              <a:buSzPct val="90000"/>
              <a:buFont typeface="Wingdings" charset="2"/>
              <a:buChar char="§"/>
              <a:defRPr sz="1200">
                <a:solidFill>
                  <a:schemeClr val="tx1"/>
                </a:solidFill>
              </a:defRPr>
            </a:lvl4pPr>
            <a:lvl5pPr marL="2057400" indent="-228600">
              <a:buClr>
                <a:srgbClr val="E30613"/>
              </a:buClr>
              <a:buSzPct val="90000"/>
              <a:buFont typeface="Wingdings" charset="2"/>
              <a:buChar char="§"/>
              <a:defRPr sz="12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2" name="Slide Number Placeholder 1"/>
          <p:cNvSpPr>
            <a:spLocks noGrp="1"/>
          </p:cNvSpPr>
          <p:nvPr>
            <p:ph type="sldNum" sz="quarter" idx="10"/>
          </p:nvPr>
        </p:nvSpPr>
        <p:spPr/>
        <p:txBody>
          <a:bodyPr/>
          <a:lstStyle/>
          <a:p>
            <a:fld id="{E52D2AFC-71C4-4511-B128-4ECEE52D3027}" type="slidenum">
              <a:rPr lang="en-ZA" smtClean="0"/>
              <a:pPr/>
              <a:t>‹#›</a:t>
            </a:fld>
            <a:endParaRPr lang="en-ZA" dirty="0"/>
          </a:p>
        </p:txBody>
      </p:sp>
      <p:sp>
        <p:nvSpPr>
          <p:cNvPr id="8"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1834877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SMA Title and three column slide">
    <p:spTree>
      <p:nvGrpSpPr>
        <p:cNvPr id="1" name=""/>
        <p:cNvGrpSpPr/>
        <p:nvPr/>
      </p:nvGrpSpPr>
      <p:grpSpPr>
        <a:xfrm>
          <a:off x="0" y="0"/>
          <a:ext cx="0" cy="0"/>
          <a:chOff x="0" y="0"/>
          <a:chExt cx="0" cy="0"/>
        </a:xfrm>
      </p:grpSpPr>
      <p:sp>
        <p:nvSpPr>
          <p:cNvPr id="4" name="Content Placeholder 13"/>
          <p:cNvSpPr>
            <a:spLocks noGrp="1"/>
          </p:cNvSpPr>
          <p:nvPr>
            <p:ph sz="quarter" idx="13"/>
          </p:nvPr>
        </p:nvSpPr>
        <p:spPr>
          <a:xfrm>
            <a:off x="433136" y="1747865"/>
            <a:ext cx="2482680" cy="2912117"/>
          </a:xfrm>
          <a:prstGeom prst="rect">
            <a:avLst/>
          </a:prstGeom>
        </p:spPr>
        <p:txBody>
          <a:bodyPr>
            <a:normAutofit/>
          </a:bodyPr>
          <a:lstStyle>
            <a:lvl1pPr marL="0" indent="0" algn="l">
              <a:buFont typeface="Arial" panose="020B0604020202020204" pitchFamily="34" charset="0"/>
              <a:buNone/>
              <a:defRPr sz="1400" b="0" i="0">
                <a:solidFill>
                  <a:schemeClr val="tx2"/>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6" name="Content Placeholder 13"/>
          <p:cNvSpPr>
            <a:spLocks noGrp="1"/>
          </p:cNvSpPr>
          <p:nvPr>
            <p:ph sz="quarter" idx="14"/>
          </p:nvPr>
        </p:nvSpPr>
        <p:spPr>
          <a:xfrm>
            <a:off x="3312694" y="1739844"/>
            <a:ext cx="2482680" cy="2912117"/>
          </a:xfrm>
          <a:prstGeom prst="rect">
            <a:avLst/>
          </a:prstGeom>
        </p:spPr>
        <p:txBody>
          <a:bodyPr>
            <a:normAutofit/>
          </a:bodyPr>
          <a:lstStyle>
            <a:lvl1pPr marL="0" indent="0" algn="l">
              <a:buFont typeface="Arial" panose="020B0604020202020204" pitchFamily="34" charset="0"/>
              <a:buNone/>
              <a:defRPr sz="1400" b="0" i="0">
                <a:solidFill>
                  <a:schemeClr val="tx2"/>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7" name="Content Placeholder 13"/>
          <p:cNvSpPr>
            <a:spLocks noGrp="1"/>
          </p:cNvSpPr>
          <p:nvPr>
            <p:ph sz="quarter" idx="15"/>
          </p:nvPr>
        </p:nvSpPr>
        <p:spPr>
          <a:xfrm>
            <a:off x="6216315" y="1747865"/>
            <a:ext cx="2482680" cy="2904096"/>
          </a:xfrm>
          <a:prstGeom prst="rect">
            <a:avLst/>
          </a:prstGeom>
        </p:spPr>
        <p:txBody>
          <a:bodyPr>
            <a:normAutofit/>
          </a:bodyPr>
          <a:lstStyle>
            <a:lvl1pPr marL="0" indent="0" algn="l">
              <a:buFont typeface="Arial" panose="020B0604020202020204" pitchFamily="34" charset="0"/>
              <a:buNone/>
              <a:defRPr sz="1400" b="0" i="0">
                <a:solidFill>
                  <a:schemeClr val="tx2"/>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8" name="Text Placeholder 4"/>
          <p:cNvSpPr>
            <a:spLocks noGrp="1"/>
          </p:cNvSpPr>
          <p:nvPr>
            <p:ph type="body" sz="quarter" idx="3" hasCustomPrompt="1"/>
          </p:nvPr>
        </p:nvSpPr>
        <p:spPr>
          <a:xfrm>
            <a:off x="443336" y="1450982"/>
            <a:ext cx="2472480" cy="288032"/>
          </a:xfrm>
          <a:prstGeom prst="rect">
            <a:avLst/>
          </a:prstGeom>
        </p:spPr>
        <p:txBody>
          <a:bodyPr anchor="t" anchorCtr="0">
            <a:noAutofit/>
          </a:bodyPr>
          <a:lstStyle>
            <a:lvl1pPr marL="0" indent="0">
              <a:buNone/>
              <a:defRPr sz="1400" b="1">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 styles</a:t>
            </a:r>
          </a:p>
        </p:txBody>
      </p:sp>
      <p:sp>
        <p:nvSpPr>
          <p:cNvPr id="9" name="Text Placeholder 4"/>
          <p:cNvSpPr>
            <a:spLocks noGrp="1"/>
          </p:cNvSpPr>
          <p:nvPr>
            <p:ph type="body" sz="quarter" idx="16" hasCustomPrompt="1"/>
          </p:nvPr>
        </p:nvSpPr>
        <p:spPr>
          <a:xfrm>
            <a:off x="3322894" y="1450983"/>
            <a:ext cx="2472480" cy="288032"/>
          </a:xfrm>
          <a:prstGeom prst="rect">
            <a:avLst/>
          </a:prstGeom>
        </p:spPr>
        <p:txBody>
          <a:bodyPr anchor="t" anchorCtr="0">
            <a:noAutofit/>
          </a:bodyPr>
          <a:lstStyle>
            <a:lvl1pPr marL="0" indent="0">
              <a:buNone/>
              <a:defRPr sz="1400" b="1">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 styles</a:t>
            </a:r>
          </a:p>
        </p:txBody>
      </p:sp>
      <p:sp>
        <p:nvSpPr>
          <p:cNvPr id="10" name="Text Placeholder 4"/>
          <p:cNvSpPr>
            <a:spLocks noGrp="1"/>
          </p:cNvSpPr>
          <p:nvPr>
            <p:ph type="body" sz="quarter" idx="17" hasCustomPrompt="1"/>
          </p:nvPr>
        </p:nvSpPr>
        <p:spPr>
          <a:xfrm>
            <a:off x="6226515" y="1450982"/>
            <a:ext cx="2472480" cy="288032"/>
          </a:xfrm>
          <a:prstGeom prst="rect">
            <a:avLst/>
          </a:prstGeom>
        </p:spPr>
        <p:txBody>
          <a:bodyPr anchor="t" anchorCtr="0">
            <a:noAutofit/>
          </a:bodyPr>
          <a:lstStyle>
            <a:lvl1pPr marL="0" indent="0">
              <a:buNone/>
              <a:defRPr sz="1400" b="1" baseline="0">
                <a:solidFill>
                  <a:srgbClr val="57575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 styles</a:t>
            </a:r>
          </a:p>
        </p:txBody>
      </p:sp>
      <p:sp>
        <p:nvSpPr>
          <p:cNvPr id="2" name="Slide Number Placeholder 1"/>
          <p:cNvSpPr>
            <a:spLocks noGrp="1"/>
          </p:cNvSpPr>
          <p:nvPr>
            <p:ph type="sldNum" sz="quarter" idx="18"/>
          </p:nvPr>
        </p:nvSpPr>
        <p:spPr/>
        <p:txBody>
          <a:bodyPr/>
          <a:lstStyle/>
          <a:p>
            <a:fld id="{E52D2AFC-71C4-4511-B128-4ECEE52D3027}" type="slidenum">
              <a:rPr lang="en-ZA" smtClean="0"/>
              <a:pPr/>
              <a:t>‹#›</a:t>
            </a:fld>
            <a:endParaRPr lang="en-ZA" dirty="0"/>
          </a:p>
        </p:txBody>
      </p:sp>
      <p:sp>
        <p:nvSpPr>
          <p:cNvPr id="12"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3321189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GSMA Image and Content 01 slide">
    <p:spTree>
      <p:nvGrpSpPr>
        <p:cNvPr id="1" name=""/>
        <p:cNvGrpSpPr/>
        <p:nvPr/>
      </p:nvGrpSpPr>
      <p:grpSpPr>
        <a:xfrm>
          <a:off x="0" y="0"/>
          <a:ext cx="0" cy="0"/>
          <a:chOff x="0" y="0"/>
          <a:chExt cx="0" cy="0"/>
        </a:xfrm>
      </p:grpSpPr>
      <p:sp>
        <p:nvSpPr>
          <p:cNvPr id="3" name="Picture Placeholder 24"/>
          <p:cNvSpPr>
            <a:spLocks noGrp="1"/>
          </p:cNvSpPr>
          <p:nvPr>
            <p:ph type="pic" sz="quarter" idx="14"/>
          </p:nvPr>
        </p:nvSpPr>
        <p:spPr>
          <a:xfrm>
            <a:off x="0" y="0"/>
            <a:ext cx="3039979" cy="1563637"/>
          </a:xfrm>
          <a:prstGeom prst="rect">
            <a:avLst/>
          </a:prstGeom>
        </p:spPr>
        <p:txBody>
          <a:bodyPr>
            <a:normAutofit/>
          </a:bodyPr>
          <a:lstStyle>
            <a:lvl1pPr marL="0" indent="0">
              <a:buFontTx/>
              <a:buNone/>
              <a:defRPr sz="1600">
                <a:solidFill>
                  <a:schemeClr val="bg1">
                    <a:lumMod val="65000"/>
                  </a:schemeClr>
                </a:solidFill>
              </a:defRPr>
            </a:lvl1pPr>
          </a:lstStyle>
          <a:p>
            <a:r>
              <a:rPr lang="en-US"/>
              <a:t>Click icon to add picture</a:t>
            </a:r>
            <a:endParaRPr lang="en-JM"/>
          </a:p>
        </p:txBody>
      </p:sp>
      <p:sp>
        <p:nvSpPr>
          <p:cNvPr id="8" name="Text Placeholder 5"/>
          <p:cNvSpPr>
            <a:spLocks noGrp="1"/>
          </p:cNvSpPr>
          <p:nvPr>
            <p:ph type="body" sz="quarter" idx="13"/>
          </p:nvPr>
        </p:nvSpPr>
        <p:spPr>
          <a:xfrm>
            <a:off x="427038" y="1851670"/>
            <a:ext cx="2322854" cy="2736304"/>
          </a:xfrm>
          <a:prstGeom prst="rect">
            <a:avLst/>
          </a:prstGeom>
        </p:spPr>
        <p:txBody>
          <a:bodyPr>
            <a:normAutofit/>
          </a:bodyPr>
          <a:lstStyle>
            <a:lvl1pPr marL="0" indent="0">
              <a:lnSpc>
                <a:spcPct val="120000"/>
              </a:lnSpc>
              <a:buFontTx/>
              <a:buNone/>
              <a:defRPr sz="1400" b="0" i="0">
                <a:solidFill>
                  <a:schemeClr val="tx2"/>
                </a:solidFill>
                <a:latin typeface="Arial" panose="020B0604020202020204" pitchFamily="34" charset="0"/>
                <a:cs typeface="Arial" panose="020B0604020202020204" pitchFamily="34" charset="0"/>
              </a:defRPr>
            </a:lvl1pPr>
            <a:lvl2pPr marL="742950" indent="-285750">
              <a:buFont typeface="Sketch Rockwell" pitchFamily="2" charset="0"/>
              <a:buChar char="o"/>
              <a:defRPr>
                <a:solidFill>
                  <a:schemeClr val="tx1">
                    <a:lumMod val="65000"/>
                    <a:lumOff val="35000"/>
                  </a:schemeClr>
                </a:solidFill>
                <a:latin typeface="Futura LT Book" pitchFamily="2" charset="0"/>
              </a:defRPr>
            </a:lvl2pPr>
            <a:lvl3pPr marL="1143000" indent="-228600">
              <a:buFont typeface="Sketch Rockwell" pitchFamily="2" charset="0"/>
              <a:buChar char="o"/>
              <a:defRPr>
                <a:solidFill>
                  <a:schemeClr val="tx1">
                    <a:lumMod val="65000"/>
                    <a:lumOff val="35000"/>
                  </a:schemeClr>
                </a:solidFill>
                <a:latin typeface="Futura LT Book" pitchFamily="2" charset="0"/>
              </a:defRPr>
            </a:lvl3pPr>
            <a:lvl4pPr marL="1600200" indent="-228600">
              <a:buFont typeface="Sketch Rockwell" pitchFamily="2" charset="0"/>
              <a:buChar char="o"/>
              <a:defRPr>
                <a:solidFill>
                  <a:schemeClr val="tx1">
                    <a:lumMod val="65000"/>
                    <a:lumOff val="35000"/>
                  </a:schemeClr>
                </a:solidFill>
                <a:latin typeface="Futura LT Book" pitchFamily="2" charset="0"/>
              </a:defRPr>
            </a:lvl4pPr>
            <a:lvl5pPr marL="2057400" indent="-228600">
              <a:buFont typeface="Sketch Rockwell" pitchFamily="2" charset="0"/>
              <a:buChar char="o"/>
              <a:defRPr>
                <a:solidFill>
                  <a:schemeClr val="tx1">
                    <a:lumMod val="65000"/>
                    <a:lumOff val="35000"/>
                  </a:schemeClr>
                </a:solidFill>
                <a:latin typeface="Futura LT Book" pitchFamily="2" charset="0"/>
              </a:defRPr>
            </a:lvl5pPr>
          </a:lstStyle>
          <a:p>
            <a:pPr lvl="0"/>
            <a:r>
              <a:rPr lang="en-US" dirty="0"/>
              <a:t>Click to edit Master text styles</a:t>
            </a:r>
          </a:p>
        </p:txBody>
      </p:sp>
      <p:sp>
        <p:nvSpPr>
          <p:cNvPr id="17" name="Picture Placeholder 24"/>
          <p:cNvSpPr>
            <a:spLocks noGrp="1"/>
          </p:cNvSpPr>
          <p:nvPr>
            <p:ph type="pic" sz="quarter" idx="19"/>
          </p:nvPr>
        </p:nvSpPr>
        <p:spPr>
          <a:xfrm>
            <a:off x="3039979" y="0"/>
            <a:ext cx="3072063" cy="1563637"/>
          </a:xfrm>
          <a:prstGeom prst="rect">
            <a:avLst/>
          </a:prstGeom>
        </p:spPr>
        <p:txBody>
          <a:bodyPr>
            <a:normAutofit/>
          </a:bodyPr>
          <a:lstStyle>
            <a:lvl1pPr marL="0" indent="0">
              <a:buFontTx/>
              <a:buNone/>
              <a:defRPr sz="1600">
                <a:solidFill>
                  <a:schemeClr val="bg1">
                    <a:lumMod val="65000"/>
                  </a:schemeClr>
                </a:solidFill>
              </a:defRPr>
            </a:lvl1pPr>
          </a:lstStyle>
          <a:p>
            <a:r>
              <a:rPr lang="en-US"/>
              <a:t>Click icon to add picture</a:t>
            </a:r>
            <a:endParaRPr lang="en-JM"/>
          </a:p>
        </p:txBody>
      </p:sp>
      <p:sp>
        <p:nvSpPr>
          <p:cNvPr id="18" name="Picture Placeholder 24"/>
          <p:cNvSpPr>
            <a:spLocks noGrp="1"/>
          </p:cNvSpPr>
          <p:nvPr>
            <p:ph type="pic" sz="quarter" idx="20"/>
          </p:nvPr>
        </p:nvSpPr>
        <p:spPr>
          <a:xfrm>
            <a:off x="6107868" y="0"/>
            <a:ext cx="3039979" cy="1563637"/>
          </a:xfrm>
          <a:prstGeom prst="rect">
            <a:avLst/>
          </a:prstGeom>
        </p:spPr>
        <p:txBody>
          <a:bodyPr>
            <a:normAutofit/>
          </a:bodyPr>
          <a:lstStyle>
            <a:lvl1pPr marL="0" indent="0">
              <a:buFontTx/>
              <a:buNone/>
              <a:defRPr sz="1600">
                <a:solidFill>
                  <a:schemeClr val="bg1">
                    <a:lumMod val="65000"/>
                  </a:schemeClr>
                </a:solidFill>
              </a:defRPr>
            </a:lvl1pPr>
          </a:lstStyle>
          <a:p>
            <a:r>
              <a:rPr lang="en-US"/>
              <a:t>Click icon to add picture</a:t>
            </a:r>
            <a:endParaRPr lang="en-JM"/>
          </a:p>
        </p:txBody>
      </p:sp>
      <p:sp>
        <p:nvSpPr>
          <p:cNvPr id="2" name="Slide Number Placeholder 1"/>
          <p:cNvSpPr>
            <a:spLocks noGrp="1"/>
          </p:cNvSpPr>
          <p:nvPr>
            <p:ph type="sldNum" sz="quarter" idx="21"/>
          </p:nvPr>
        </p:nvSpPr>
        <p:spPr/>
        <p:txBody>
          <a:bodyPr/>
          <a:lstStyle/>
          <a:p>
            <a:fld id="{E52D2AFC-71C4-4511-B128-4ECEE52D3027}" type="slidenum">
              <a:rPr lang="en-ZA" smtClean="0"/>
              <a:pPr/>
              <a:t>‹#›</a:t>
            </a:fld>
            <a:endParaRPr lang="en-ZA" dirty="0"/>
          </a:p>
        </p:txBody>
      </p:sp>
      <p:sp>
        <p:nvSpPr>
          <p:cNvPr id="11" name="Text Placeholder 5"/>
          <p:cNvSpPr>
            <a:spLocks noGrp="1"/>
          </p:cNvSpPr>
          <p:nvPr>
            <p:ph type="body" sz="quarter" idx="22"/>
          </p:nvPr>
        </p:nvSpPr>
        <p:spPr>
          <a:xfrm>
            <a:off x="3419872" y="1851670"/>
            <a:ext cx="2322854" cy="2736304"/>
          </a:xfrm>
          <a:prstGeom prst="rect">
            <a:avLst/>
          </a:prstGeom>
        </p:spPr>
        <p:txBody>
          <a:bodyPr>
            <a:normAutofit/>
          </a:bodyPr>
          <a:lstStyle>
            <a:lvl1pPr marL="0" indent="0">
              <a:lnSpc>
                <a:spcPct val="120000"/>
              </a:lnSpc>
              <a:buFontTx/>
              <a:buNone/>
              <a:defRPr sz="1400" b="0" i="0">
                <a:solidFill>
                  <a:schemeClr val="tx2"/>
                </a:solidFill>
                <a:latin typeface="Arial" panose="020B0604020202020204" pitchFamily="34" charset="0"/>
                <a:cs typeface="Arial" panose="020B0604020202020204" pitchFamily="34" charset="0"/>
              </a:defRPr>
            </a:lvl1pPr>
            <a:lvl2pPr marL="742950" indent="-285750">
              <a:buFont typeface="Sketch Rockwell" pitchFamily="2" charset="0"/>
              <a:buChar char="o"/>
              <a:defRPr>
                <a:solidFill>
                  <a:schemeClr val="tx1">
                    <a:lumMod val="65000"/>
                    <a:lumOff val="35000"/>
                  </a:schemeClr>
                </a:solidFill>
                <a:latin typeface="Futura LT Book" pitchFamily="2" charset="0"/>
              </a:defRPr>
            </a:lvl2pPr>
            <a:lvl3pPr marL="1143000" indent="-228600">
              <a:buFont typeface="Sketch Rockwell" pitchFamily="2" charset="0"/>
              <a:buChar char="o"/>
              <a:defRPr>
                <a:solidFill>
                  <a:schemeClr val="tx1">
                    <a:lumMod val="65000"/>
                    <a:lumOff val="35000"/>
                  </a:schemeClr>
                </a:solidFill>
                <a:latin typeface="Futura LT Book" pitchFamily="2" charset="0"/>
              </a:defRPr>
            </a:lvl3pPr>
            <a:lvl4pPr marL="1600200" indent="-228600">
              <a:buFont typeface="Sketch Rockwell" pitchFamily="2" charset="0"/>
              <a:buChar char="o"/>
              <a:defRPr>
                <a:solidFill>
                  <a:schemeClr val="tx1">
                    <a:lumMod val="65000"/>
                    <a:lumOff val="35000"/>
                  </a:schemeClr>
                </a:solidFill>
                <a:latin typeface="Futura LT Book" pitchFamily="2" charset="0"/>
              </a:defRPr>
            </a:lvl4pPr>
            <a:lvl5pPr marL="2057400" indent="-228600">
              <a:buFont typeface="Sketch Rockwell" pitchFamily="2" charset="0"/>
              <a:buChar char="o"/>
              <a:defRPr>
                <a:solidFill>
                  <a:schemeClr val="tx1">
                    <a:lumMod val="65000"/>
                    <a:lumOff val="35000"/>
                  </a:schemeClr>
                </a:solidFill>
                <a:latin typeface="Futura LT Book" pitchFamily="2" charset="0"/>
              </a:defRPr>
            </a:lvl5pPr>
          </a:lstStyle>
          <a:p>
            <a:pPr lvl="0"/>
            <a:r>
              <a:rPr lang="en-US"/>
              <a:t>Click to edit Master text styles</a:t>
            </a:r>
          </a:p>
        </p:txBody>
      </p:sp>
      <p:sp>
        <p:nvSpPr>
          <p:cNvPr id="12" name="Text Placeholder 5"/>
          <p:cNvSpPr>
            <a:spLocks noGrp="1"/>
          </p:cNvSpPr>
          <p:nvPr>
            <p:ph type="body" sz="quarter" idx="23"/>
          </p:nvPr>
        </p:nvSpPr>
        <p:spPr>
          <a:xfrm>
            <a:off x="6444208" y="1851670"/>
            <a:ext cx="2261642" cy="2736304"/>
          </a:xfrm>
          <a:prstGeom prst="rect">
            <a:avLst/>
          </a:prstGeom>
        </p:spPr>
        <p:txBody>
          <a:bodyPr>
            <a:normAutofit/>
          </a:bodyPr>
          <a:lstStyle>
            <a:lvl1pPr marL="0" indent="0">
              <a:lnSpc>
                <a:spcPct val="120000"/>
              </a:lnSpc>
              <a:buFontTx/>
              <a:buNone/>
              <a:defRPr sz="1400" b="0" i="0">
                <a:solidFill>
                  <a:schemeClr val="tx2"/>
                </a:solidFill>
                <a:latin typeface="Arial" panose="020B0604020202020204" pitchFamily="34" charset="0"/>
                <a:cs typeface="Arial" panose="020B0604020202020204" pitchFamily="34" charset="0"/>
              </a:defRPr>
            </a:lvl1pPr>
            <a:lvl2pPr marL="742950" indent="-285750">
              <a:buFont typeface="Sketch Rockwell" pitchFamily="2" charset="0"/>
              <a:buChar char="o"/>
              <a:defRPr>
                <a:solidFill>
                  <a:schemeClr val="tx1">
                    <a:lumMod val="65000"/>
                    <a:lumOff val="35000"/>
                  </a:schemeClr>
                </a:solidFill>
                <a:latin typeface="Futura LT Book" pitchFamily="2" charset="0"/>
              </a:defRPr>
            </a:lvl2pPr>
            <a:lvl3pPr marL="1143000" indent="-228600">
              <a:buFont typeface="Sketch Rockwell" pitchFamily="2" charset="0"/>
              <a:buChar char="o"/>
              <a:defRPr>
                <a:solidFill>
                  <a:schemeClr val="tx1">
                    <a:lumMod val="65000"/>
                    <a:lumOff val="35000"/>
                  </a:schemeClr>
                </a:solidFill>
                <a:latin typeface="Futura LT Book" pitchFamily="2" charset="0"/>
              </a:defRPr>
            </a:lvl3pPr>
            <a:lvl4pPr marL="1600200" indent="-228600">
              <a:buFont typeface="Sketch Rockwell" pitchFamily="2" charset="0"/>
              <a:buChar char="o"/>
              <a:defRPr>
                <a:solidFill>
                  <a:schemeClr val="tx1">
                    <a:lumMod val="65000"/>
                    <a:lumOff val="35000"/>
                  </a:schemeClr>
                </a:solidFill>
                <a:latin typeface="Futura LT Book" pitchFamily="2" charset="0"/>
              </a:defRPr>
            </a:lvl4pPr>
            <a:lvl5pPr marL="2057400" indent="-228600">
              <a:buFont typeface="Sketch Rockwell" pitchFamily="2" charset="0"/>
              <a:buChar char="o"/>
              <a:defRPr>
                <a:solidFill>
                  <a:schemeClr val="tx1">
                    <a:lumMod val="65000"/>
                    <a:lumOff val="35000"/>
                  </a:schemeClr>
                </a:solidFill>
                <a:latin typeface="Futura LT Book" pitchFamily="2" charset="0"/>
              </a:defRPr>
            </a:lvl5pPr>
          </a:lstStyle>
          <a:p>
            <a:pPr lvl="0"/>
            <a:r>
              <a:rPr lang="en-US"/>
              <a:t>Click to edit Master text styles</a:t>
            </a:r>
          </a:p>
        </p:txBody>
      </p:sp>
    </p:spTree>
    <p:extLst>
      <p:ext uri="{BB962C8B-B14F-4D97-AF65-F5344CB8AC3E}">
        <p14:creationId xmlns:p14="http://schemas.microsoft.com/office/powerpoint/2010/main" val="3489173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SMA Image and Content 02 slide">
    <p:spTree>
      <p:nvGrpSpPr>
        <p:cNvPr id="1" name=""/>
        <p:cNvGrpSpPr/>
        <p:nvPr/>
      </p:nvGrpSpPr>
      <p:grpSpPr>
        <a:xfrm>
          <a:off x="0" y="0"/>
          <a:ext cx="0" cy="0"/>
          <a:chOff x="0" y="0"/>
          <a:chExt cx="0" cy="0"/>
        </a:xfrm>
      </p:grpSpPr>
      <p:sp>
        <p:nvSpPr>
          <p:cNvPr id="3" name="Picture Placeholder 24"/>
          <p:cNvSpPr>
            <a:spLocks noGrp="1"/>
          </p:cNvSpPr>
          <p:nvPr>
            <p:ph type="pic" sz="quarter" idx="14"/>
          </p:nvPr>
        </p:nvSpPr>
        <p:spPr>
          <a:xfrm>
            <a:off x="0" y="0"/>
            <a:ext cx="3505200" cy="5143499"/>
          </a:xfrm>
          <a:prstGeom prst="rect">
            <a:avLst/>
          </a:prstGeom>
        </p:spPr>
        <p:txBody>
          <a:bodyPr>
            <a:normAutofit/>
          </a:bodyPr>
          <a:lstStyle>
            <a:lvl1pPr marL="0" indent="0">
              <a:buFontTx/>
              <a:buNone/>
              <a:tabLst>
                <a:tab pos="2959100" algn="l"/>
              </a:tabLst>
              <a:defRPr sz="1600">
                <a:solidFill>
                  <a:schemeClr val="bg1">
                    <a:lumMod val="65000"/>
                  </a:schemeClr>
                </a:solidFill>
              </a:defRPr>
            </a:lvl1pPr>
          </a:lstStyle>
          <a:p>
            <a:r>
              <a:rPr lang="en-US"/>
              <a:t>Click icon to add picture</a:t>
            </a:r>
            <a:endParaRPr lang="en-JM" dirty="0"/>
          </a:p>
        </p:txBody>
      </p:sp>
      <p:sp>
        <p:nvSpPr>
          <p:cNvPr id="4" name="Text Placeholder 5"/>
          <p:cNvSpPr>
            <a:spLocks noGrp="1"/>
          </p:cNvSpPr>
          <p:nvPr>
            <p:ph type="body" sz="quarter" idx="13"/>
          </p:nvPr>
        </p:nvSpPr>
        <p:spPr>
          <a:xfrm>
            <a:off x="4067944" y="843558"/>
            <a:ext cx="4618855" cy="3048000"/>
          </a:xfrm>
          <a:prstGeom prst="rect">
            <a:avLst/>
          </a:prstGeom>
        </p:spPr>
        <p:txBody>
          <a:bodyPr>
            <a:normAutofit/>
          </a:bodyPr>
          <a:lstStyle>
            <a:lvl1pPr marL="342900" indent="-342900">
              <a:lnSpc>
                <a:spcPct val="120000"/>
              </a:lnSpc>
              <a:buClr>
                <a:srgbClr val="E30613"/>
              </a:buClr>
              <a:buSzPct val="90000"/>
              <a:buFont typeface="Wingdings" charset="2"/>
              <a:buChar char="§"/>
              <a:defRPr sz="1400" b="0" i="0">
                <a:solidFill>
                  <a:schemeClr val="tx2"/>
                </a:solidFill>
                <a:latin typeface="Arial" panose="020B0604020202020204" pitchFamily="34" charset="0"/>
                <a:cs typeface="Arial" panose="020B0604020202020204" pitchFamily="34" charset="0"/>
              </a:defRPr>
            </a:lvl1pPr>
            <a:lvl2pPr marL="742950" indent="-285750">
              <a:buFont typeface="Sketch Rockwell" pitchFamily="2" charset="0"/>
              <a:buChar char="o"/>
              <a:defRPr>
                <a:solidFill>
                  <a:schemeClr val="tx1">
                    <a:lumMod val="65000"/>
                    <a:lumOff val="35000"/>
                  </a:schemeClr>
                </a:solidFill>
                <a:latin typeface="Futura LT Book" pitchFamily="2" charset="0"/>
              </a:defRPr>
            </a:lvl2pPr>
            <a:lvl3pPr marL="1143000" indent="-228600">
              <a:buFont typeface="Sketch Rockwell" pitchFamily="2" charset="0"/>
              <a:buChar char="o"/>
              <a:defRPr>
                <a:solidFill>
                  <a:schemeClr val="tx1">
                    <a:lumMod val="65000"/>
                    <a:lumOff val="35000"/>
                  </a:schemeClr>
                </a:solidFill>
                <a:latin typeface="Futura LT Book" pitchFamily="2" charset="0"/>
              </a:defRPr>
            </a:lvl3pPr>
            <a:lvl4pPr marL="1600200" indent="-228600">
              <a:buFont typeface="Sketch Rockwell" pitchFamily="2" charset="0"/>
              <a:buChar char="o"/>
              <a:defRPr>
                <a:solidFill>
                  <a:schemeClr val="tx1">
                    <a:lumMod val="65000"/>
                    <a:lumOff val="35000"/>
                  </a:schemeClr>
                </a:solidFill>
                <a:latin typeface="Futura LT Book" pitchFamily="2" charset="0"/>
              </a:defRPr>
            </a:lvl4pPr>
            <a:lvl5pPr marL="2057400" indent="-228600">
              <a:buFont typeface="Sketch Rockwell" pitchFamily="2" charset="0"/>
              <a:buChar char="o"/>
              <a:defRPr>
                <a:solidFill>
                  <a:schemeClr val="tx1">
                    <a:lumMod val="65000"/>
                    <a:lumOff val="35000"/>
                  </a:schemeClr>
                </a:solidFill>
                <a:latin typeface="Futura LT Book" pitchFamily="2" charset="0"/>
              </a:defRPr>
            </a:lvl5pPr>
          </a:lstStyle>
          <a:p>
            <a:pPr lvl="0"/>
            <a:r>
              <a:rPr lang="en-US" dirty="0"/>
              <a:t>Click to edit Master text styles</a:t>
            </a:r>
          </a:p>
        </p:txBody>
      </p:sp>
      <p:sp>
        <p:nvSpPr>
          <p:cNvPr id="2" name="Rectangle 1"/>
          <p:cNvSpPr/>
          <p:nvPr userDrawn="1"/>
        </p:nvSpPr>
        <p:spPr>
          <a:xfrm>
            <a:off x="395536" y="4659982"/>
            <a:ext cx="8352928"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Rectangle 4"/>
          <p:cNvSpPr/>
          <p:nvPr userDrawn="1"/>
        </p:nvSpPr>
        <p:spPr>
          <a:xfrm>
            <a:off x="4067174" y="4711700"/>
            <a:ext cx="1512887" cy="714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Rectangle 5"/>
          <p:cNvSpPr/>
          <p:nvPr userDrawn="1"/>
        </p:nvSpPr>
        <p:spPr>
          <a:xfrm>
            <a:off x="5580062" y="4711700"/>
            <a:ext cx="1595437" cy="71438"/>
          </a:xfrm>
          <a:prstGeom prst="rect">
            <a:avLst/>
          </a:prstGeom>
          <a:solidFill>
            <a:srgbClr val="E3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p:cNvSpPr/>
          <p:nvPr userDrawn="1"/>
        </p:nvSpPr>
        <p:spPr>
          <a:xfrm>
            <a:off x="7164387" y="4711700"/>
            <a:ext cx="1600423" cy="71438"/>
          </a:xfrm>
          <a:prstGeom prst="rect">
            <a:avLst/>
          </a:prstGeom>
          <a:solidFill>
            <a:srgbClr val="94B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3022978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SMA Image 01 slide">
    <p:spTree>
      <p:nvGrpSpPr>
        <p:cNvPr id="1" name=""/>
        <p:cNvGrpSpPr/>
        <p:nvPr/>
      </p:nvGrpSpPr>
      <p:grpSpPr>
        <a:xfrm>
          <a:off x="0" y="0"/>
          <a:ext cx="0" cy="0"/>
          <a:chOff x="0" y="0"/>
          <a:chExt cx="0" cy="0"/>
        </a:xfrm>
      </p:grpSpPr>
      <p:sp>
        <p:nvSpPr>
          <p:cNvPr id="6" name="Picture Placeholder 16"/>
          <p:cNvSpPr>
            <a:spLocks noGrp="1"/>
          </p:cNvSpPr>
          <p:nvPr>
            <p:ph type="pic" sz="quarter" idx="59"/>
          </p:nvPr>
        </p:nvSpPr>
        <p:spPr>
          <a:xfrm>
            <a:off x="0" y="1253250"/>
            <a:ext cx="9144000" cy="3890249"/>
          </a:xfrm>
          <a:prstGeom prst="rect">
            <a:avLst/>
          </a:prstGeom>
        </p:spPr>
        <p:txBody>
          <a:bodyPr/>
          <a:lstStyle/>
          <a:p>
            <a:r>
              <a:rPr lang="en-US"/>
              <a:t>Click icon to add picture</a:t>
            </a:r>
            <a:endParaRPr lang="en-JM"/>
          </a:p>
        </p:txBody>
      </p:sp>
      <p:sp>
        <p:nvSpPr>
          <p:cNvPr id="2" name="Slide Number Placeholder 1"/>
          <p:cNvSpPr>
            <a:spLocks noGrp="1"/>
          </p:cNvSpPr>
          <p:nvPr>
            <p:ph type="sldNum" sz="quarter" idx="60"/>
          </p:nvPr>
        </p:nvSpPr>
        <p:spPr/>
        <p:txBody>
          <a:bodyPr/>
          <a:lstStyle/>
          <a:p>
            <a:fld id="{E52D2AFC-71C4-4511-B128-4ECEE52D3027}" type="slidenum">
              <a:rPr lang="en-ZA" smtClean="0"/>
              <a:pPr/>
              <a:t>‹#›</a:t>
            </a:fld>
            <a:endParaRPr lang="en-ZA" dirty="0"/>
          </a:p>
        </p:txBody>
      </p:sp>
      <p:sp>
        <p:nvSpPr>
          <p:cNvPr id="7"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521346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SMA Image 02 slide">
    <p:spTree>
      <p:nvGrpSpPr>
        <p:cNvPr id="1" name=""/>
        <p:cNvGrpSpPr/>
        <p:nvPr/>
      </p:nvGrpSpPr>
      <p:grpSpPr>
        <a:xfrm>
          <a:off x="0" y="0"/>
          <a:ext cx="0" cy="0"/>
          <a:chOff x="0" y="0"/>
          <a:chExt cx="0" cy="0"/>
        </a:xfrm>
      </p:grpSpPr>
      <p:sp>
        <p:nvSpPr>
          <p:cNvPr id="9" name="Picture Placeholder 16"/>
          <p:cNvSpPr>
            <a:spLocks noGrp="1"/>
          </p:cNvSpPr>
          <p:nvPr>
            <p:ph type="pic" sz="quarter" idx="59"/>
          </p:nvPr>
        </p:nvSpPr>
        <p:spPr>
          <a:xfrm>
            <a:off x="0" y="1347614"/>
            <a:ext cx="4644008" cy="3795886"/>
          </a:xfrm>
          <a:prstGeom prst="rect">
            <a:avLst/>
          </a:prstGeom>
        </p:spPr>
        <p:txBody>
          <a:bodyPr/>
          <a:lstStyle/>
          <a:p>
            <a:r>
              <a:rPr lang="en-US"/>
              <a:t>Click icon to add picture</a:t>
            </a:r>
            <a:endParaRPr lang="en-JM" dirty="0"/>
          </a:p>
        </p:txBody>
      </p:sp>
      <p:sp>
        <p:nvSpPr>
          <p:cNvPr id="10" name="Picture Placeholder 16"/>
          <p:cNvSpPr>
            <a:spLocks noGrp="1"/>
          </p:cNvSpPr>
          <p:nvPr>
            <p:ph type="pic" sz="quarter" idx="60"/>
          </p:nvPr>
        </p:nvSpPr>
        <p:spPr>
          <a:xfrm>
            <a:off x="4572000" y="1347614"/>
            <a:ext cx="4644008" cy="3795886"/>
          </a:xfrm>
          <a:prstGeom prst="rect">
            <a:avLst/>
          </a:prstGeom>
        </p:spPr>
        <p:txBody>
          <a:bodyPr/>
          <a:lstStyle/>
          <a:p>
            <a:r>
              <a:rPr lang="en-US"/>
              <a:t>Click icon to add picture</a:t>
            </a:r>
            <a:endParaRPr lang="en-JM" dirty="0"/>
          </a:p>
        </p:txBody>
      </p:sp>
      <p:sp>
        <p:nvSpPr>
          <p:cNvPr id="2" name="Slide Number Placeholder 1"/>
          <p:cNvSpPr>
            <a:spLocks noGrp="1"/>
          </p:cNvSpPr>
          <p:nvPr>
            <p:ph type="sldNum" sz="quarter" idx="61"/>
          </p:nvPr>
        </p:nvSpPr>
        <p:spPr/>
        <p:txBody>
          <a:bodyPr/>
          <a:lstStyle/>
          <a:p>
            <a:fld id="{E52D2AFC-71C4-4511-B128-4ECEE52D3027}" type="slidenum">
              <a:rPr lang="en-ZA" smtClean="0"/>
              <a:pPr/>
              <a:t>‹#›</a:t>
            </a:fld>
            <a:endParaRPr lang="en-ZA" dirty="0"/>
          </a:p>
        </p:txBody>
      </p:sp>
      <p:sp>
        <p:nvSpPr>
          <p:cNvPr id="7" name="Title Placeholder 1"/>
          <p:cNvSpPr>
            <a:spLocks noGrp="1"/>
          </p:cNvSpPr>
          <p:nvPr>
            <p:ph type="title"/>
          </p:nvPr>
        </p:nvSpPr>
        <p:spPr>
          <a:xfrm>
            <a:off x="1197114" y="396000"/>
            <a:ext cx="7399312" cy="857250"/>
          </a:xfrm>
          <a:prstGeom prst="rect">
            <a:avLst/>
          </a:prstGeom>
        </p:spPr>
        <p:txBody>
          <a:bodyPr vert="horz" lIns="91440" tIns="45720" rIns="91440" bIns="45720" rtlCol="0" anchor="t" anchorCtr="0">
            <a:normAutofit/>
          </a:bodyPr>
          <a:lstStyle>
            <a:lvl1pPr>
              <a:defRPr sz="2400">
                <a:solidFill>
                  <a:srgbClr val="575756"/>
                </a:solidFill>
              </a:defRPr>
            </a:lvl1pPr>
          </a:lstStyle>
          <a:p>
            <a:r>
              <a:rPr lang="en-US" dirty="0"/>
              <a:t>Click to edit Master title style</a:t>
            </a:r>
            <a:endParaRPr lang="en-ZA" dirty="0"/>
          </a:p>
        </p:txBody>
      </p:sp>
    </p:spTree>
    <p:extLst>
      <p:ext uri="{BB962C8B-B14F-4D97-AF65-F5344CB8AC3E}">
        <p14:creationId xmlns:p14="http://schemas.microsoft.com/office/powerpoint/2010/main" val="1641295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GSMA Image 03 slide">
    <p:spTree>
      <p:nvGrpSpPr>
        <p:cNvPr id="1" name=""/>
        <p:cNvGrpSpPr/>
        <p:nvPr/>
      </p:nvGrpSpPr>
      <p:grpSpPr>
        <a:xfrm>
          <a:off x="0" y="0"/>
          <a:ext cx="0" cy="0"/>
          <a:chOff x="0" y="0"/>
          <a:chExt cx="0" cy="0"/>
        </a:xfrm>
      </p:grpSpPr>
      <p:sp>
        <p:nvSpPr>
          <p:cNvPr id="3" name="Picture Placeholder 16"/>
          <p:cNvSpPr>
            <a:spLocks noGrp="1"/>
          </p:cNvSpPr>
          <p:nvPr>
            <p:ph type="pic" sz="quarter" idx="59"/>
          </p:nvPr>
        </p:nvSpPr>
        <p:spPr>
          <a:xfrm>
            <a:off x="155631" y="123478"/>
            <a:ext cx="3330575" cy="2088232"/>
          </a:xfrm>
          <a:prstGeom prst="rect">
            <a:avLst/>
          </a:prstGeom>
        </p:spPr>
        <p:txBody>
          <a:bodyPr/>
          <a:lstStyle/>
          <a:p>
            <a:r>
              <a:rPr lang="en-US"/>
              <a:t>Click icon to add picture</a:t>
            </a:r>
            <a:endParaRPr lang="en-JM" dirty="0"/>
          </a:p>
        </p:txBody>
      </p:sp>
      <p:sp>
        <p:nvSpPr>
          <p:cNvPr id="4" name="Picture Placeholder 16"/>
          <p:cNvSpPr>
            <a:spLocks noGrp="1"/>
          </p:cNvSpPr>
          <p:nvPr>
            <p:ph type="pic" sz="quarter" idx="60"/>
          </p:nvPr>
        </p:nvSpPr>
        <p:spPr>
          <a:xfrm>
            <a:off x="155631" y="2355726"/>
            <a:ext cx="3330575" cy="2232248"/>
          </a:xfrm>
          <a:prstGeom prst="rect">
            <a:avLst/>
          </a:prstGeom>
        </p:spPr>
        <p:txBody>
          <a:bodyPr/>
          <a:lstStyle/>
          <a:p>
            <a:r>
              <a:rPr lang="en-US"/>
              <a:t>Click icon to add picture</a:t>
            </a:r>
            <a:endParaRPr lang="en-JM" dirty="0"/>
          </a:p>
        </p:txBody>
      </p:sp>
      <p:sp>
        <p:nvSpPr>
          <p:cNvPr id="5" name="Picture Placeholder 16"/>
          <p:cNvSpPr>
            <a:spLocks noGrp="1"/>
          </p:cNvSpPr>
          <p:nvPr>
            <p:ph type="pic" sz="quarter" idx="61"/>
          </p:nvPr>
        </p:nvSpPr>
        <p:spPr>
          <a:xfrm>
            <a:off x="3633538" y="123478"/>
            <a:ext cx="2714782" cy="4464496"/>
          </a:xfrm>
          <a:prstGeom prst="rect">
            <a:avLst/>
          </a:prstGeom>
        </p:spPr>
        <p:txBody>
          <a:bodyPr/>
          <a:lstStyle/>
          <a:p>
            <a:r>
              <a:rPr lang="en-US"/>
              <a:t>Click icon to add picture</a:t>
            </a:r>
            <a:endParaRPr lang="en-JM" dirty="0"/>
          </a:p>
        </p:txBody>
      </p:sp>
      <p:sp>
        <p:nvSpPr>
          <p:cNvPr id="6" name="Picture Placeholder 16"/>
          <p:cNvSpPr>
            <a:spLocks noGrp="1"/>
          </p:cNvSpPr>
          <p:nvPr>
            <p:ph type="pic" sz="quarter" idx="62"/>
          </p:nvPr>
        </p:nvSpPr>
        <p:spPr>
          <a:xfrm>
            <a:off x="6492335" y="123478"/>
            <a:ext cx="2538487" cy="1368152"/>
          </a:xfrm>
          <a:prstGeom prst="rect">
            <a:avLst/>
          </a:prstGeom>
        </p:spPr>
        <p:txBody>
          <a:bodyPr/>
          <a:lstStyle/>
          <a:p>
            <a:r>
              <a:rPr lang="en-US"/>
              <a:t>Click icon to add picture</a:t>
            </a:r>
            <a:endParaRPr lang="en-JM" dirty="0"/>
          </a:p>
        </p:txBody>
      </p:sp>
      <p:sp>
        <p:nvSpPr>
          <p:cNvPr id="7" name="Picture Placeholder 16"/>
          <p:cNvSpPr>
            <a:spLocks noGrp="1"/>
          </p:cNvSpPr>
          <p:nvPr>
            <p:ph type="pic" sz="quarter" idx="63"/>
          </p:nvPr>
        </p:nvSpPr>
        <p:spPr>
          <a:xfrm>
            <a:off x="6492335" y="1635646"/>
            <a:ext cx="2538487" cy="1440160"/>
          </a:xfrm>
          <a:prstGeom prst="rect">
            <a:avLst/>
          </a:prstGeom>
        </p:spPr>
        <p:txBody>
          <a:bodyPr/>
          <a:lstStyle/>
          <a:p>
            <a:r>
              <a:rPr lang="en-US"/>
              <a:t>Click icon to add picture</a:t>
            </a:r>
            <a:endParaRPr lang="en-JM" dirty="0"/>
          </a:p>
        </p:txBody>
      </p:sp>
      <p:sp>
        <p:nvSpPr>
          <p:cNvPr id="8" name="Picture Placeholder 16"/>
          <p:cNvSpPr>
            <a:spLocks noGrp="1"/>
          </p:cNvSpPr>
          <p:nvPr>
            <p:ph type="pic" sz="quarter" idx="64"/>
          </p:nvPr>
        </p:nvSpPr>
        <p:spPr>
          <a:xfrm>
            <a:off x="6492335" y="3219822"/>
            <a:ext cx="2538487" cy="1368152"/>
          </a:xfrm>
          <a:prstGeom prst="rect">
            <a:avLst/>
          </a:prstGeom>
        </p:spPr>
        <p:txBody>
          <a:bodyPr/>
          <a:lstStyle/>
          <a:p>
            <a:r>
              <a:rPr lang="en-US"/>
              <a:t>Click icon to add picture</a:t>
            </a:r>
            <a:endParaRPr lang="en-JM" dirty="0"/>
          </a:p>
        </p:txBody>
      </p:sp>
      <p:sp>
        <p:nvSpPr>
          <p:cNvPr id="2" name="Slide Number Placeholder 1"/>
          <p:cNvSpPr>
            <a:spLocks noGrp="1"/>
          </p:cNvSpPr>
          <p:nvPr>
            <p:ph type="sldNum" sz="quarter" idx="65"/>
          </p:nvPr>
        </p:nvSpPr>
        <p:spPr/>
        <p:txBody>
          <a:bodyPr/>
          <a:lstStyle/>
          <a:p>
            <a:fld id="{E52D2AFC-71C4-4511-B128-4ECEE52D3027}" type="slidenum">
              <a:rPr lang="en-ZA" smtClean="0"/>
              <a:pPr/>
              <a:t>‹#›</a:t>
            </a:fld>
            <a:endParaRPr lang="en-ZA" dirty="0"/>
          </a:p>
        </p:txBody>
      </p:sp>
    </p:spTree>
    <p:extLst>
      <p:ext uri="{BB962C8B-B14F-4D97-AF65-F5344CB8AC3E}">
        <p14:creationId xmlns:p14="http://schemas.microsoft.com/office/powerpoint/2010/main" val="677359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1.gif"/><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Slide Number Placeholder 5"/>
          <p:cNvSpPr>
            <a:spLocks noGrp="1"/>
          </p:cNvSpPr>
          <p:nvPr>
            <p:ph type="sldNum" sz="quarter" idx="4"/>
          </p:nvPr>
        </p:nvSpPr>
        <p:spPr>
          <a:xfrm>
            <a:off x="420688" y="4826858"/>
            <a:ext cx="2133600" cy="273844"/>
          </a:xfrm>
          <a:prstGeom prst="rect">
            <a:avLst/>
          </a:prstGeom>
        </p:spPr>
        <p:txBody>
          <a:bodyPr vert="horz" lIns="91440" tIns="45720" rIns="91440" bIns="45720" rtlCol="0" anchor="ctr"/>
          <a:lstStyle>
            <a:lvl1pPr algn="l">
              <a:defRPr sz="800">
                <a:solidFill>
                  <a:schemeClr val="tx1">
                    <a:tint val="75000"/>
                  </a:schemeClr>
                </a:solidFill>
                <a:latin typeface="Arial" panose="020B0604020202020204" pitchFamily="34" charset="0"/>
                <a:cs typeface="Arial" panose="020B0604020202020204" pitchFamily="34" charset="0"/>
              </a:defRPr>
            </a:lvl1pPr>
          </a:lstStyle>
          <a:p>
            <a:fld id="{E52D2AFC-71C4-4511-B128-4ECEE52D3027}" type="slidenum">
              <a:rPr lang="en-ZA" smtClean="0"/>
              <a:pPr/>
              <a:t>‹#›</a:t>
            </a:fld>
            <a:endParaRPr lang="en-ZA" dirty="0"/>
          </a:p>
        </p:txBody>
      </p:sp>
      <p:grpSp>
        <p:nvGrpSpPr>
          <p:cNvPr id="6" name="Group 5"/>
          <p:cNvGrpSpPr/>
          <p:nvPr userDrawn="1"/>
        </p:nvGrpSpPr>
        <p:grpSpPr>
          <a:xfrm>
            <a:off x="428625" y="4711700"/>
            <a:ext cx="8272464" cy="71438"/>
            <a:chOff x="428625" y="4711700"/>
            <a:chExt cx="8272464" cy="71438"/>
          </a:xfrm>
        </p:grpSpPr>
        <p:sp>
          <p:nvSpPr>
            <p:cNvPr id="3" name="Rectangle 2"/>
            <p:cNvSpPr/>
            <p:nvPr/>
          </p:nvSpPr>
          <p:spPr>
            <a:xfrm>
              <a:off x="428625" y="4711700"/>
              <a:ext cx="2757488" cy="714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 name="Rectangle 3"/>
            <p:cNvSpPr/>
            <p:nvPr/>
          </p:nvSpPr>
          <p:spPr>
            <a:xfrm>
              <a:off x="3186113" y="4711700"/>
              <a:ext cx="2757488" cy="71438"/>
            </a:xfrm>
            <a:prstGeom prst="rect">
              <a:avLst/>
            </a:prstGeom>
            <a:solidFill>
              <a:srgbClr val="E3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Rectangle 4"/>
            <p:cNvSpPr/>
            <p:nvPr/>
          </p:nvSpPr>
          <p:spPr>
            <a:xfrm>
              <a:off x="5943601" y="4711700"/>
              <a:ext cx="2757488" cy="71438"/>
            </a:xfrm>
            <a:prstGeom prst="rect">
              <a:avLst/>
            </a:prstGeom>
            <a:solidFill>
              <a:srgbClr val="94B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pic>
        <p:nvPicPr>
          <p:cNvPr id="2" name="Picture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95289" y="411164"/>
            <a:ext cx="431800" cy="431800"/>
          </a:xfrm>
          <a:prstGeom prst="rect">
            <a:avLst/>
          </a:prstGeom>
        </p:spPr>
      </p:pic>
    </p:spTree>
    <p:extLst>
      <p:ext uri="{BB962C8B-B14F-4D97-AF65-F5344CB8AC3E}">
        <p14:creationId xmlns:p14="http://schemas.microsoft.com/office/powerpoint/2010/main" val="3516933922"/>
      </p:ext>
    </p:extLst>
  </p:cSld>
  <p:clrMap bg1="lt1" tx1="dk1" bg2="lt2" tx2="dk2" accent1="accent1" accent2="accent2" accent3="accent3" accent4="accent4" accent5="accent5" accent6="accent6" hlink="hlink" folHlink="folHlink"/>
  <p:sldLayoutIdLst>
    <p:sldLayoutId id="2147483705" r:id="rId1"/>
    <p:sldLayoutId id="2147483807" r:id="rId2"/>
    <p:sldLayoutId id="2147483711" r:id="rId3"/>
    <p:sldLayoutId id="2147483707" r:id="rId4"/>
    <p:sldLayoutId id="2147483710" r:id="rId5"/>
    <p:sldLayoutId id="2147483805" r:id="rId6"/>
    <p:sldLayoutId id="2147483713" r:id="rId7"/>
    <p:sldLayoutId id="2147483714" r:id="rId8"/>
    <p:sldLayoutId id="2147483716" r:id="rId9"/>
    <p:sldLayoutId id="2147484131" r:id="rId10"/>
    <p:sldLayoutId id="2147484132" r:id="rId11"/>
    <p:sldLayoutId id="2147484133" r:id="rId12"/>
  </p:sldLayoutIdLst>
  <p:hf hdr="0" ftr="0" dt="0"/>
  <p:txStyles>
    <p:titleStyle>
      <a:lvl1pPr algn="l" defTabSz="914400" rtl="0" eaLnBrk="1" latinLnBrk="0" hangingPunct="1">
        <a:spcBef>
          <a:spcPct val="0"/>
        </a:spcBef>
        <a:buNone/>
        <a:defRPr sz="20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6" name="Group 5"/>
          <p:cNvGrpSpPr/>
          <p:nvPr userDrawn="1"/>
        </p:nvGrpSpPr>
        <p:grpSpPr>
          <a:xfrm>
            <a:off x="428625" y="4711700"/>
            <a:ext cx="8272464" cy="71438"/>
            <a:chOff x="428625" y="4711700"/>
            <a:chExt cx="8272464" cy="71438"/>
          </a:xfrm>
        </p:grpSpPr>
        <p:sp>
          <p:nvSpPr>
            <p:cNvPr id="3" name="Rectangle 2"/>
            <p:cNvSpPr/>
            <p:nvPr/>
          </p:nvSpPr>
          <p:spPr>
            <a:xfrm>
              <a:off x="428625" y="4711700"/>
              <a:ext cx="2757488" cy="714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 name="Rectangle 3"/>
            <p:cNvSpPr/>
            <p:nvPr/>
          </p:nvSpPr>
          <p:spPr>
            <a:xfrm>
              <a:off x="3186113" y="4711700"/>
              <a:ext cx="2757488" cy="71438"/>
            </a:xfrm>
            <a:prstGeom prst="rect">
              <a:avLst/>
            </a:prstGeom>
            <a:solidFill>
              <a:srgbClr val="E3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Rectangle 4"/>
            <p:cNvSpPr/>
            <p:nvPr/>
          </p:nvSpPr>
          <p:spPr>
            <a:xfrm>
              <a:off x="5943601" y="4711700"/>
              <a:ext cx="2757488" cy="71438"/>
            </a:xfrm>
            <a:prstGeom prst="rect">
              <a:avLst/>
            </a:prstGeom>
            <a:solidFill>
              <a:srgbClr val="94B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pic>
        <p:nvPicPr>
          <p:cNvPr id="7" name="Picture 6"/>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395289" y="411164"/>
            <a:ext cx="431800" cy="431800"/>
          </a:xfrm>
          <a:prstGeom prst="rect">
            <a:avLst/>
          </a:prstGeom>
        </p:spPr>
      </p:pic>
    </p:spTree>
    <p:extLst>
      <p:ext uri="{BB962C8B-B14F-4D97-AF65-F5344CB8AC3E}">
        <p14:creationId xmlns:p14="http://schemas.microsoft.com/office/powerpoint/2010/main" val="3531752631"/>
      </p:ext>
    </p:extLst>
  </p:cSld>
  <p:clrMap bg1="lt1" tx1="dk1" bg2="lt2" tx2="dk2" accent1="accent1" accent2="accent2" accent3="accent3" accent4="accent4" accent5="accent5" accent6="accent6" hlink="hlink" folHlink="folHlink"/>
  <p:sldLayoutIdLst>
    <p:sldLayoutId id="2147484046" r:id="rId1"/>
    <p:sldLayoutId id="2147484047" r:id="rId2"/>
    <p:sldLayoutId id="2147484048" r:id="rId3"/>
    <p:sldLayoutId id="2147484049" r:id="rId4"/>
    <p:sldLayoutId id="2147484050" r:id="rId5"/>
    <p:sldLayoutId id="2147484051" r:id="rId6"/>
    <p:sldLayoutId id="2147484052" r:id="rId7"/>
    <p:sldLayoutId id="2147484053" r:id="rId8"/>
    <p:sldLayoutId id="2147484054" r:id="rId9"/>
    <p:sldLayoutId id="2147484055" r:id="rId10"/>
    <p:sldLayoutId id="2147484056" r:id="rId11"/>
    <p:sldLayoutId id="2147484057" r:id="rId12"/>
    <p:sldLayoutId id="2147484058" r:id="rId13"/>
    <p:sldLayoutId id="2147484059" r:id="rId14"/>
  </p:sldLayoutIdLst>
  <p:hf hdr="0" ftr="0" dt="0"/>
  <p:txStyles>
    <p:titleStyle>
      <a:lvl1pPr algn="l" defTabSz="914400" rtl="0" eaLnBrk="1" latinLnBrk="0" hangingPunct="1">
        <a:spcBef>
          <a:spcPct val="0"/>
        </a:spcBef>
        <a:buNone/>
        <a:defRPr sz="2000" b="1"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hyperlink" Target="https://www.gsma.com/futurenetworks/network-economic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hyperlink" Target="https://sustainabledevelopment.un.org/sdg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hyperlink" Target="https://www.gsma.com/betterfuture/2018sdgimpactreport/"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hyperlink" Target="https://sdgexplorer.gsma.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jpeg"/><Relationship Id="rId3" Type="http://schemas.openxmlformats.org/officeDocument/2006/relationships/hyperlink" Target="https://www.mwcshanghai.com/" TargetMode="External"/><Relationship Id="rId7" Type="http://schemas.openxmlformats.org/officeDocument/2006/relationships/image" Target="../media/image6.png"/><Relationship Id="rId12"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hyperlink" Target="https://www.mwcbarcelona.com/" TargetMode="External"/><Relationship Id="rId15" Type="http://schemas.openxmlformats.org/officeDocument/2006/relationships/image" Target="../media/image14.jpeg"/><Relationship Id="rId10" Type="http://schemas.openxmlformats.org/officeDocument/2006/relationships/image" Target="../media/image9.png"/><Relationship Id="rId4" Type="http://schemas.openxmlformats.org/officeDocument/2006/relationships/hyperlink" Target="https://www.mwclosangeles.com/" TargetMode="External"/><Relationship Id="rId9" Type="http://schemas.openxmlformats.org/officeDocument/2006/relationships/image" Target="../media/image8.png"/><Relationship Id="rId14" Type="http://schemas.openxmlformats.org/officeDocument/2006/relationships/image" Target="../media/image1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5.emf"/><Relationship Id="rId5" Type="http://schemas.openxmlformats.org/officeDocument/2006/relationships/oleObject" Target="../embeddings/oleObject1.bin"/><Relationship Id="rId4" Type="http://schemas.openxmlformats.org/officeDocument/2006/relationships/hyperlink" Target="https://www.gsma.com/mobileeconomy/"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gsma.com/futurenetworks/resources/all-ip-statistic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8" Type="http://schemas.openxmlformats.org/officeDocument/2006/relationships/hyperlink" Target="https://www.gsma.com/spectrum/learn-mobile-spectrum/" TargetMode="External"/><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hyperlink" Target="https://www.gsma.com/spectrum/wrc-series/" TargetMode="External"/><Relationship Id="rId7" Type="http://schemas.openxmlformats.org/officeDocument/2006/relationships/image" Target="../media/image20.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notesSlide" Target="../notesSlides/notesSlide5.xml"/><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Layout" Target="../slideLayouts/slideLayout10.xml"/><Relationship Id="rId6" Type="http://schemas.openxmlformats.org/officeDocument/2006/relationships/hyperlink" Target="https://www.gsma.com/spectrum/resources/effective-spectrum-pricing/" TargetMode="External"/><Relationship Id="rId11" Type="http://schemas.openxmlformats.org/officeDocument/2006/relationships/image" Target="../media/image22.png"/><Relationship Id="rId5" Type="http://schemas.openxmlformats.org/officeDocument/2006/relationships/image" Target="../media/image19.png"/><Relationship Id="rId15" Type="http://schemas.openxmlformats.org/officeDocument/2006/relationships/image" Target="../media/image26.png"/><Relationship Id="rId10" Type="http://schemas.openxmlformats.org/officeDocument/2006/relationships/hyperlink" Target="https://www.gsma.com/spectrum/policy-positions/" TargetMode="External"/><Relationship Id="rId19" Type="http://schemas.openxmlformats.org/officeDocument/2006/relationships/image" Target="../media/image30.png"/><Relationship Id="rId4" Type="http://schemas.openxmlformats.org/officeDocument/2006/relationships/hyperlink" Target="https://www.gsma.com/spectrum/5g-spectrum-guide/" TargetMode="External"/><Relationship Id="rId9" Type="http://schemas.openxmlformats.org/officeDocument/2006/relationships/image" Target="../media/image21.png"/><Relationship Id="rId14" Type="http://schemas.openxmlformats.org/officeDocument/2006/relationships/image" Target="../media/image25.png"/></Relationships>
</file>

<file path=ppt/slides/_rels/slide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hyperlink" Target="https://www.mobile360series.com/all-events/" TargetMode="External"/><Relationship Id="rId7"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Layout" Target="../slideLayouts/slideLayout10.xml"/><Relationship Id="rId6" Type="http://schemas.openxmlformats.org/officeDocument/2006/relationships/image" Target="../media/image37.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5.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
        <p:nvSpPr>
          <p:cNvPr id="3" name="Title 2"/>
          <p:cNvSpPr>
            <a:spLocks noGrp="1"/>
          </p:cNvSpPr>
          <p:nvPr>
            <p:ph type="ctrTitle"/>
          </p:nvPr>
        </p:nvSpPr>
        <p:spPr/>
        <p:txBody>
          <a:bodyPr/>
          <a:lstStyle/>
          <a:p>
            <a:r>
              <a:rPr lang="en-US" dirty="0"/>
              <a:t>GSMA MRP Update for 3GPP</a:t>
            </a:r>
          </a:p>
        </p:txBody>
      </p:sp>
      <p:sp>
        <p:nvSpPr>
          <p:cNvPr id="4" name="Subtitle 3"/>
          <p:cNvSpPr>
            <a:spLocks noGrp="1"/>
          </p:cNvSpPr>
          <p:nvPr>
            <p:ph type="subTitle" idx="1"/>
          </p:nvPr>
        </p:nvSpPr>
        <p:spPr/>
        <p:txBody>
          <a:bodyPr/>
          <a:lstStyle/>
          <a:p>
            <a:endParaRPr lang="en-US" dirty="0"/>
          </a:p>
          <a:p>
            <a:endParaRPr lang="en-US" dirty="0"/>
          </a:p>
          <a:p>
            <a:r>
              <a:rPr lang="en-US" dirty="0"/>
              <a:t>David Hutton – GSMA</a:t>
            </a:r>
          </a:p>
          <a:p>
            <a:r>
              <a:rPr lang="en-US" dirty="0"/>
              <a:t>PCG#42 – Geneva, Switzerland March 2019</a:t>
            </a:r>
          </a:p>
        </p:txBody>
      </p:sp>
      <p:grpSp>
        <p:nvGrpSpPr>
          <p:cNvPr id="7" name="Group 6"/>
          <p:cNvGrpSpPr/>
          <p:nvPr/>
        </p:nvGrpSpPr>
        <p:grpSpPr>
          <a:xfrm>
            <a:off x="428625" y="490483"/>
            <a:ext cx="8272464" cy="4292655"/>
            <a:chOff x="428625" y="490483"/>
            <a:chExt cx="8272464" cy="4292655"/>
          </a:xfrm>
        </p:grpSpPr>
        <p:pic>
          <p:nvPicPr>
            <p:cNvPr id="6" name="Picture 5"/>
            <p:cNvPicPr>
              <a:picLocks noChangeAspect="1"/>
            </p:cNvPicPr>
            <p:nvPr/>
          </p:nvPicPr>
          <p:blipFill>
            <a:blip r:embed="rId3"/>
            <a:stretch>
              <a:fillRect/>
            </a:stretch>
          </p:blipFill>
          <p:spPr>
            <a:xfrm>
              <a:off x="461401" y="490483"/>
              <a:ext cx="904240" cy="904240"/>
            </a:xfrm>
            <a:prstGeom prst="rect">
              <a:avLst/>
            </a:prstGeom>
          </p:spPr>
        </p:pic>
        <p:grpSp>
          <p:nvGrpSpPr>
            <p:cNvPr id="9" name="Group 8"/>
            <p:cNvGrpSpPr/>
            <p:nvPr/>
          </p:nvGrpSpPr>
          <p:grpSpPr>
            <a:xfrm>
              <a:off x="428625" y="4711700"/>
              <a:ext cx="8272464" cy="71438"/>
              <a:chOff x="428625" y="4711700"/>
              <a:chExt cx="8272464" cy="71438"/>
            </a:xfrm>
          </p:grpSpPr>
          <p:sp>
            <p:nvSpPr>
              <p:cNvPr id="10" name="Rectangle 9"/>
              <p:cNvSpPr/>
              <p:nvPr/>
            </p:nvSpPr>
            <p:spPr>
              <a:xfrm>
                <a:off x="428625" y="4711700"/>
                <a:ext cx="2757488" cy="714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3186113" y="4711700"/>
                <a:ext cx="2757488" cy="71438"/>
              </a:xfrm>
              <a:prstGeom prst="rect">
                <a:avLst/>
              </a:prstGeom>
              <a:solidFill>
                <a:srgbClr val="E3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5943601" y="4711700"/>
                <a:ext cx="2757488" cy="71438"/>
              </a:xfrm>
              <a:prstGeom prst="rect">
                <a:avLst/>
              </a:prstGeom>
              <a:solidFill>
                <a:srgbClr val="94B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grpSp>
    </p:spTree>
    <p:extLst>
      <p:ext uri="{BB962C8B-B14F-4D97-AF65-F5344CB8AC3E}">
        <p14:creationId xmlns:p14="http://schemas.microsoft.com/office/powerpoint/2010/main" val="4182166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1229" y="817616"/>
            <a:ext cx="4848064" cy="1381770"/>
          </a:xfrm>
          <a:prstGeom prst="rect">
            <a:avLst/>
          </a:prstGeom>
        </p:spPr>
      </p:pic>
      <p:sp>
        <p:nvSpPr>
          <p:cNvPr id="2" name="Slide Number Placeholder 1"/>
          <p:cNvSpPr>
            <a:spLocks noGrp="1"/>
          </p:cNvSpPr>
          <p:nvPr>
            <p:ph type="sldNum" sz="quarter" idx="15"/>
          </p:nvPr>
        </p:nvSpPr>
        <p:spPr/>
        <p:txBody>
          <a:bodyPr/>
          <a:lstStyle/>
          <a:p>
            <a:fld id="{E52D2AFC-71C4-4511-B128-4ECEE52D3027}" type="slidenum">
              <a:rPr lang="en-ZA" smtClean="0"/>
              <a:pPr/>
              <a:t>10</a:t>
            </a:fld>
            <a:endParaRPr lang="en-ZA" dirty="0"/>
          </a:p>
        </p:txBody>
      </p:sp>
      <p:sp>
        <p:nvSpPr>
          <p:cNvPr id="3" name="Title 2"/>
          <p:cNvSpPr>
            <a:spLocks noGrp="1"/>
          </p:cNvSpPr>
          <p:nvPr>
            <p:ph type="title"/>
          </p:nvPr>
        </p:nvSpPr>
        <p:spPr>
          <a:xfrm>
            <a:off x="1197114" y="195486"/>
            <a:ext cx="7399312" cy="447558"/>
          </a:xfrm>
        </p:spPr>
        <p:txBody>
          <a:bodyPr>
            <a:noAutofit/>
          </a:bodyPr>
          <a:lstStyle/>
          <a:p>
            <a:r>
              <a:rPr lang="en-GB" dirty="0">
                <a:latin typeface="+mj-lt"/>
              </a:rPr>
              <a:t>Network Economics</a:t>
            </a:r>
            <a:br>
              <a:rPr lang="en-GB" dirty="0">
                <a:latin typeface="+mj-lt"/>
              </a:rPr>
            </a:br>
            <a:r>
              <a:rPr lang="en-GB" sz="1800" dirty="0">
                <a:latin typeface="+mj-lt"/>
                <a:hlinkClick r:id="rId4"/>
              </a:rPr>
              <a:t>https://www.gsma.com/futurenetworks/network-economics/</a:t>
            </a:r>
            <a:r>
              <a:rPr lang="en-GB" sz="1800" dirty="0">
                <a:latin typeface="+mj-lt"/>
              </a:rPr>
              <a:t> </a:t>
            </a: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46689" y="2027035"/>
            <a:ext cx="4176464" cy="2054064"/>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07149" y="4139129"/>
            <a:ext cx="2016224" cy="1019880"/>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497" y="1969004"/>
            <a:ext cx="4319464" cy="2170125"/>
          </a:xfrm>
          <a:prstGeom prst="rect">
            <a:avLst/>
          </a:prstGeom>
        </p:spPr>
      </p:pic>
    </p:spTree>
    <p:extLst>
      <p:ext uri="{BB962C8B-B14F-4D97-AF65-F5344CB8AC3E}">
        <p14:creationId xmlns:p14="http://schemas.microsoft.com/office/powerpoint/2010/main" val="27845428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5.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
        <p:nvSpPr>
          <p:cNvPr id="3" name="Title 2"/>
          <p:cNvSpPr>
            <a:spLocks noGrp="1"/>
          </p:cNvSpPr>
          <p:nvPr>
            <p:ph type="ctrTitle"/>
          </p:nvPr>
        </p:nvSpPr>
        <p:spPr/>
        <p:txBody>
          <a:bodyPr/>
          <a:lstStyle/>
          <a:p>
            <a:r>
              <a:rPr lang="en-US" dirty="0"/>
              <a:t>Thank You</a:t>
            </a:r>
          </a:p>
        </p:txBody>
      </p:sp>
      <p:grpSp>
        <p:nvGrpSpPr>
          <p:cNvPr id="7" name="Group 6"/>
          <p:cNvGrpSpPr/>
          <p:nvPr/>
        </p:nvGrpSpPr>
        <p:grpSpPr>
          <a:xfrm>
            <a:off x="428625" y="490483"/>
            <a:ext cx="8272464" cy="4292655"/>
            <a:chOff x="428625" y="490483"/>
            <a:chExt cx="8272464" cy="4292655"/>
          </a:xfrm>
        </p:grpSpPr>
        <p:pic>
          <p:nvPicPr>
            <p:cNvPr id="6" name="Picture 5"/>
            <p:cNvPicPr>
              <a:picLocks noChangeAspect="1"/>
            </p:cNvPicPr>
            <p:nvPr/>
          </p:nvPicPr>
          <p:blipFill>
            <a:blip r:embed="rId3"/>
            <a:stretch>
              <a:fillRect/>
            </a:stretch>
          </p:blipFill>
          <p:spPr>
            <a:xfrm>
              <a:off x="461401" y="490483"/>
              <a:ext cx="904240" cy="904240"/>
            </a:xfrm>
            <a:prstGeom prst="rect">
              <a:avLst/>
            </a:prstGeom>
          </p:spPr>
        </p:pic>
        <p:grpSp>
          <p:nvGrpSpPr>
            <p:cNvPr id="9" name="Group 8"/>
            <p:cNvGrpSpPr/>
            <p:nvPr/>
          </p:nvGrpSpPr>
          <p:grpSpPr>
            <a:xfrm>
              <a:off x="428625" y="4711700"/>
              <a:ext cx="8272464" cy="71438"/>
              <a:chOff x="428625" y="4711700"/>
              <a:chExt cx="8272464" cy="71438"/>
            </a:xfrm>
          </p:grpSpPr>
          <p:sp>
            <p:nvSpPr>
              <p:cNvPr id="10" name="Rectangle 9"/>
              <p:cNvSpPr/>
              <p:nvPr/>
            </p:nvSpPr>
            <p:spPr>
              <a:xfrm>
                <a:off x="428625" y="4711700"/>
                <a:ext cx="2757488" cy="7143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Rectangle 10"/>
              <p:cNvSpPr/>
              <p:nvPr/>
            </p:nvSpPr>
            <p:spPr>
              <a:xfrm>
                <a:off x="3186113" y="4711700"/>
                <a:ext cx="2757488" cy="71438"/>
              </a:xfrm>
              <a:prstGeom prst="rect">
                <a:avLst/>
              </a:prstGeom>
              <a:solidFill>
                <a:srgbClr val="E3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2" name="Rectangle 11"/>
              <p:cNvSpPr/>
              <p:nvPr/>
            </p:nvSpPr>
            <p:spPr>
              <a:xfrm>
                <a:off x="5943601" y="4711700"/>
                <a:ext cx="2757488" cy="71438"/>
              </a:xfrm>
              <a:prstGeom prst="rect">
                <a:avLst/>
              </a:prstGeom>
              <a:solidFill>
                <a:srgbClr val="94B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grpSp>
      <p:sp>
        <p:nvSpPr>
          <p:cNvPr id="2" name="Subtitle 1"/>
          <p:cNvSpPr>
            <a:spLocks noGrp="1"/>
          </p:cNvSpPr>
          <p:nvPr>
            <p:ph type="subTitle" idx="1"/>
          </p:nvPr>
        </p:nvSpPr>
        <p:spPr/>
        <p:txBody>
          <a:bodyPr/>
          <a:lstStyle/>
          <a:p>
            <a:endParaRPr lang="en-GB"/>
          </a:p>
        </p:txBody>
      </p:sp>
    </p:spTree>
    <p:extLst>
      <p:ext uri="{BB962C8B-B14F-4D97-AF65-F5344CB8AC3E}">
        <p14:creationId xmlns:p14="http://schemas.microsoft.com/office/powerpoint/2010/main" val="1201336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33600" y="2098826"/>
            <a:ext cx="5267326" cy="1244667"/>
          </a:xfrm>
        </p:spPr>
        <p:txBody>
          <a:bodyPr/>
          <a:lstStyle/>
          <a:p>
            <a:pPr algn="ctr"/>
            <a:r>
              <a:rPr lang="en-GB" dirty="0"/>
              <a:t>Backup</a:t>
            </a:r>
          </a:p>
        </p:txBody>
      </p:sp>
      <p:sp>
        <p:nvSpPr>
          <p:cNvPr id="3" name="Slide Number Placeholder 2"/>
          <p:cNvSpPr>
            <a:spLocks noGrp="1"/>
          </p:cNvSpPr>
          <p:nvPr>
            <p:ph type="sldNum" sz="quarter" idx="4294967295"/>
          </p:nvPr>
        </p:nvSpPr>
        <p:spPr>
          <a:xfrm>
            <a:off x="0" y="4827589"/>
            <a:ext cx="2133600" cy="273050"/>
          </a:xfrm>
        </p:spPr>
        <p:txBody>
          <a:bodyPr/>
          <a:lstStyle/>
          <a:p>
            <a:fld id="{E52D2AFC-71C4-4511-B128-4ECEE52D3027}" type="slidenum">
              <a:rPr lang="en-ZA" smtClean="0">
                <a:solidFill>
                  <a:srgbClr val="5C5C5C">
                    <a:tint val="75000"/>
                  </a:srgbClr>
                </a:solidFill>
              </a:rPr>
              <a:pPr/>
              <a:t>12</a:t>
            </a:fld>
            <a:endParaRPr lang="en-ZA" dirty="0">
              <a:solidFill>
                <a:srgbClr val="5C5C5C">
                  <a:tint val="75000"/>
                </a:srgbClr>
              </a:solidFill>
            </a:endParaRPr>
          </a:p>
        </p:txBody>
      </p:sp>
      <p:sp>
        <p:nvSpPr>
          <p:cNvPr id="4" name="TextBox 3"/>
          <p:cNvSpPr txBox="1"/>
          <p:nvPr/>
        </p:nvSpPr>
        <p:spPr>
          <a:xfrm>
            <a:off x="7794938" y="4815089"/>
            <a:ext cx="1014212" cy="369332"/>
          </a:xfrm>
          <a:prstGeom prst="rect">
            <a:avLst/>
          </a:prstGeom>
          <a:noFill/>
        </p:spPr>
        <p:txBody>
          <a:bodyPr wrap="square" rtlCol="0">
            <a:spAutoFit/>
          </a:bodyPr>
          <a:lstStyle/>
          <a:p>
            <a:r>
              <a:rPr lang="en-GB" sz="900" dirty="0">
                <a:latin typeface="+mj-lt"/>
              </a:rPr>
              <a:t>CONFIDENTIAL</a:t>
            </a:r>
            <a:endParaRPr lang="en-GB" sz="1350" dirty="0">
              <a:latin typeface="+mj-lt"/>
            </a:endParaRPr>
          </a:p>
        </p:txBody>
      </p:sp>
    </p:spTree>
    <p:extLst>
      <p:ext uri="{BB962C8B-B14F-4D97-AF65-F5344CB8AC3E}">
        <p14:creationId xmlns:p14="http://schemas.microsoft.com/office/powerpoint/2010/main" val="3297525287"/>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5"/>
          </p:nvPr>
        </p:nvSpPr>
        <p:spPr/>
        <p:txBody>
          <a:bodyPr/>
          <a:lstStyle/>
          <a:p>
            <a:fld id="{E52D2AFC-71C4-4511-B128-4ECEE52D3027}" type="slidenum">
              <a:rPr lang="en-ZA" smtClean="0"/>
              <a:pPr/>
              <a:t>13</a:t>
            </a:fld>
            <a:endParaRPr lang="en-ZA" dirty="0"/>
          </a:p>
        </p:txBody>
      </p:sp>
      <p:sp>
        <p:nvSpPr>
          <p:cNvPr id="4" name="Title 3"/>
          <p:cNvSpPr>
            <a:spLocks noGrp="1"/>
          </p:cNvSpPr>
          <p:nvPr>
            <p:ph type="title"/>
          </p:nvPr>
        </p:nvSpPr>
        <p:spPr>
          <a:xfrm>
            <a:off x="1197114" y="267494"/>
            <a:ext cx="7399312" cy="857250"/>
          </a:xfrm>
        </p:spPr>
        <p:txBody>
          <a:bodyPr>
            <a:normAutofit fontScale="90000"/>
          </a:bodyPr>
          <a:lstStyle/>
          <a:p>
            <a:r>
              <a:rPr lang="en-GB" dirty="0"/>
              <a:t>United Nations Sustainable Development Goals</a:t>
            </a:r>
            <a:br>
              <a:rPr lang="en-GB" dirty="0"/>
            </a:br>
            <a:r>
              <a:rPr lang="en-GB" sz="1800" dirty="0"/>
              <a:t>Intelligently Connecting Everyone and Everything to a Better Future</a:t>
            </a:r>
          </a:p>
        </p:txBody>
      </p:sp>
      <p:sp>
        <p:nvSpPr>
          <p:cNvPr id="6" name="TextBox 5"/>
          <p:cNvSpPr txBox="1"/>
          <p:nvPr/>
        </p:nvSpPr>
        <p:spPr>
          <a:xfrm>
            <a:off x="323528" y="1059582"/>
            <a:ext cx="4176464" cy="2831544"/>
          </a:xfrm>
          <a:prstGeom prst="rect">
            <a:avLst/>
          </a:prstGeom>
          <a:noFill/>
        </p:spPr>
        <p:txBody>
          <a:bodyPr wrap="square" rtlCol="0">
            <a:spAutoFit/>
          </a:bodyPr>
          <a:lstStyle/>
          <a:p>
            <a:pPr marL="285750" indent="-285750">
              <a:buFont typeface="Arial" panose="020B0604020202020204" pitchFamily="34" charset="0"/>
              <a:buChar char="•"/>
            </a:pPr>
            <a:r>
              <a:rPr lang="en-GB" sz="1600" dirty="0">
                <a:latin typeface="+mj-lt"/>
              </a:rPr>
              <a:t>The world’s mobile operators have now unified behind one common industry purpose: Intelligently Connecting Everyone and Everything to a Better Future. </a:t>
            </a:r>
          </a:p>
          <a:p>
            <a:pPr marL="285750" indent="-285750">
              <a:buFont typeface="Arial" panose="020B0604020202020204" pitchFamily="34" charset="0"/>
              <a:buChar char="•"/>
            </a:pPr>
            <a:endParaRPr lang="en-GB" sz="100" dirty="0">
              <a:latin typeface="+mj-lt"/>
            </a:endParaRPr>
          </a:p>
          <a:p>
            <a:pPr marL="285750" indent="-285750">
              <a:buFont typeface="Arial" panose="020B0604020202020204" pitchFamily="34" charset="0"/>
              <a:buChar char="•"/>
            </a:pPr>
            <a:r>
              <a:rPr lang="en-GB" sz="1600" dirty="0">
                <a:latin typeface="+mj-lt"/>
              </a:rPr>
              <a:t>This purpose highlights our commitment to the </a:t>
            </a:r>
            <a:r>
              <a:rPr lang="en-GB" sz="1600" dirty="0">
                <a:latin typeface="+mj-lt"/>
                <a:hlinkClick r:id="rId3"/>
              </a:rPr>
              <a:t>Sustainable Development Goals (SDGs)</a:t>
            </a:r>
            <a:r>
              <a:rPr lang="en-GB" sz="1600" dirty="0">
                <a:latin typeface="+mj-lt"/>
              </a:rPr>
              <a:t>. </a:t>
            </a:r>
          </a:p>
          <a:p>
            <a:pPr marL="285750" indent="-285750">
              <a:buFont typeface="Arial" panose="020B0604020202020204" pitchFamily="34" charset="0"/>
              <a:buChar char="•"/>
            </a:pPr>
            <a:endParaRPr lang="en-GB" sz="100" dirty="0">
              <a:latin typeface="+mj-lt"/>
            </a:endParaRPr>
          </a:p>
          <a:p>
            <a:pPr marL="285750" indent="-285750">
              <a:buFont typeface="Arial" panose="020B0604020202020204" pitchFamily="34" charset="0"/>
              <a:buChar char="•"/>
            </a:pPr>
            <a:r>
              <a:rPr lang="en-GB" sz="1600" dirty="0">
                <a:latin typeface="+mj-lt"/>
              </a:rPr>
              <a:t>As the first large industry to do so, we are stating our intention to transform lives and protect our planet.</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5976" y="627534"/>
            <a:ext cx="4847140" cy="3744416"/>
          </a:xfrm>
          <a:prstGeom prst="rect">
            <a:avLst/>
          </a:prstGeom>
        </p:spPr>
      </p:pic>
      <p:sp>
        <p:nvSpPr>
          <p:cNvPr id="8" name="Rounded Rectangle 7"/>
          <p:cNvSpPr/>
          <p:nvPr/>
        </p:nvSpPr>
        <p:spPr>
          <a:xfrm>
            <a:off x="943397" y="4011910"/>
            <a:ext cx="7906746"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mj-lt"/>
              </a:rPr>
              <a:t>The GSMA Industry Purpose and External Affairs programme showcases our industry’s work to accelerate the achievement SDGs, </a:t>
            </a:r>
          </a:p>
        </p:txBody>
      </p:sp>
    </p:spTree>
    <p:extLst>
      <p:ext uri="{BB962C8B-B14F-4D97-AF65-F5344CB8AC3E}">
        <p14:creationId xmlns:p14="http://schemas.microsoft.com/office/powerpoint/2010/main" val="9071934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5"/>
          </p:nvPr>
        </p:nvSpPr>
        <p:spPr/>
        <p:txBody>
          <a:bodyPr/>
          <a:lstStyle/>
          <a:p>
            <a:fld id="{E52D2AFC-71C4-4511-B128-4ECEE52D3027}" type="slidenum">
              <a:rPr lang="en-ZA" smtClean="0"/>
              <a:pPr/>
              <a:t>14</a:t>
            </a:fld>
            <a:endParaRPr lang="en-ZA" dirty="0"/>
          </a:p>
        </p:txBody>
      </p:sp>
      <p:sp>
        <p:nvSpPr>
          <p:cNvPr id="4" name="Title 3"/>
          <p:cNvSpPr>
            <a:spLocks noGrp="1"/>
          </p:cNvSpPr>
          <p:nvPr>
            <p:ph type="title"/>
          </p:nvPr>
        </p:nvSpPr>
        <p:spPr>
          <a:xfrm>
            <a:off x="1197114" y="123478"/>
            <a:ext cx="7399312" cy="857250"/>
          </a:xfrm>
        </p:spPr>
        <p:txBody>
          <a:bodyPr>
            <a:normAutofit/>
          </a:bodyPr>
          <a:lstStyle/>
          <a:p>
            <a:r>
              <a:rPr lang="en-GB" dirty="0"/>
              <a:t>GSMA 2018 Mobile Industry Impact Report</a:t>
            </a:r>
            <a:br>
              <a:rPr lang="en-GB" dirty="0"/>
            </a:br>
            <a:r>
              <a:rPr lang="en-GB" sz="1800" dirty="0">
                <a:hlinkClick r:id="rId3"/>
              </a:rPr>
              <a:t>https://www.gsma.com/betterfuture/2018sdgimpactreport/</a:t>
            </a:r>
            <a:r>
              <a:rPr lang="en-GB" sz="1800" dirty="0"/>
              <a:t> </a:t>
            </a:r>
          </a:p>
        </p:txBody>
      </p:sp>
      <p:sp>
        <p:nvSpPr>
          <p:cNvPr id="5" name="TextBox 4"/>
          <p:cNvSpPr txBox="1"/>
          <p:nvPr/>
        </p:nvSpPr>
        <p:spPr>
          <a:xfrm>
            <a:off x="323528" y="1059582"/>
            <a:ext cx="4176464" cy="3354765"/>
          </a:xfrm>
          <a:prstGeom prst="rect">
            <a:avLst/>
          </a:prstGeom>
          <a:noFill/>
        </p:spPr>
        <p:txBody>
          <a:bodyPr wrap="square" rtlCol="0">
            <a:spAutoFit/>
          </a:bodyPr>
          <a:lstStyle/>
          <a:p>
            <a:pPr marL="285750" indent="-285750">
              <a:buFont typeface="Arial" panose="020B0604020202020204" pitchFamily="34" charset="0"/>
              <a:buChar char="•"/>
            </a:pPr>
            <a:r>
              <a:rPr lang="en-GB" sz="1600" dirty="0">
                <a:latin typeface="+mj-lt"/>
              </a:rPr>
              <a:t>The mobile industry is having a profound impact on all 17 Sustainable Development Goals. </a:t>
            </a:r>
          </a:p>
          <a:p>
            <a:pPr marL="285750" indent="-285750">
              <a:buFont typeface="Arial" panose="020B0604020202020204" pitchFamily="34" charset="0"/>
              <a:buChar char="•"/>
            </a:pPr>
            <a:endParaRPr lang="en-GB" sz="200" dirty="0">
              <a:latin typeface="+mj-lt"/>
            </a:endParaRPr>
          </a:p>
          <a:p>
            <a:pPr marL="285750" indent="-285750">
              <a:buFont typeface="Arial" panose="020B0604020202020204" pitchFamily="34" charset="0"/>
              <a:buChar char="•"/>
            </a:pPr>
            <a:r>
              <a:rPr lang="en-GB" sz="1600" dirty="0">
                <a:latin typeface="+mj-lt"/>
              </a:rPr>
              <a:t>The third edition of the Mobile Industry Impact Report assesses our industry’s progress towards the SDGs and our shared vision: Intelligently Connecting everyone and everything to a better future.</a:t>
            </a:r>
          </a:p>
          <a:p>
            <a:pPr marL="285750" indent="-285750">
              <a:buFont typeface="Arial" panose="020B0604020202020204" pitchFamily="34" charset="0"/>
              <a:buChar char="•"/>
            </a:pPr>
            <a:endParaRPr lang="en-GB" sz="200" dirty="0">
              <a:latin typeface="+mj-lt"/>
            </a:endParaRPr>
          </a:p>
          <a:p>
            <a:pPr marL="285750" indent="-285750">
              <a:buFont typeface="Arial" panose="020B0604020202020204" pitchFamily="34" charset="0"/>
              <a:buChar char="•"/>
            </a:pPr>
            <a:r>
              <a:rPr lang="en-GB" sz="1600" dirty="0">
                <a:latin typeface="+mj-lt"/>
              </a:rPr>
              <a:t>2018 Mobile Industry Impact Report: Sustainable Development Goals was launched at the 73rd Session of the UN General Assembly.</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84" y="1265218"/>
            <a:ext cx="4569999" cy="2890708"/>
          </a:xfrm>
          <a:prstGeom prst="rect">
            <a:avLst/>
          </a:prstGeom>
        </p:spPr>
      </p:pic>
    </p:spTree>
    <p:extLst>
      <p:ext uri="{BB962C8B-B14F-4D97-AF65-F5344CB8AC3E}">
        <p14:creationId xmlns:p14="http://schemas.microsoft.com/office/powerpoint/2010/main" val="29243405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5"/>
          </p:nvPr>
        </p:nvSpPr>
        <p:spPr/>
        <p:txBody>
          <a:bodyPr/>
          <a:lstStyle/>
          <a:p>
            <a:fld id="{E52D2AFC-71C4-4511-B128-4ECEE52D3027}" type="slidenum">
              <a:rPr lang="en-ZA" smtClean="0"/>
              <a:pPr/>
              <a:t>15</a:t>
            </a:fld>
            <a:endParaRPr lang="en-ZA" dirty="0"/>
          </a:p>
        </p:txBody>
      </p:sp>
      <p:sp>
        <p:nvSpPr>
          <p:cNvPr id="4" name="Title 3"/>
          <p:cNvSpPr>
            <a:spLocks noGrp="1"/>
          </p:cNvSpPr>
          <p:nvPr>
            <p:ph type="title"/>
          </p:nvPr>
        </p:nvSpPr>
        <p:spPr>
          <a:xfrm>
            <a:off x="1197114" y="123478"/>
            <a:ext cx="7399312" cy="857250"/>
          </a:xfrm>
        </p:spPr>
        <p:txBody>
          <a:bodyPr>
            <a:normAutofit/>
          </a:bodyPr>
          <a:lstStyle/>
          <a:p>
            <a:r>
              <a:rPr lang="en-GB" dirty="0"/>
              <a:t>GSMA SDG Impact Explorer</a:t>
            </a:r>
            <a:br>
              <a:rPr lang="en-GB" dirty="0"/>
            </a:br>
            <a:r>
              <a:rPr lang="en-GB" sz="1800" dirty="0">
                <a:hlinkClick r:id="rId3"/>
              </a:rPr>
              <a:t>https://sdgexplorer.gsma.com/</a:t>
            </a:r>
            <a:r>
              <a:rPr lang="en-GB" sz="1800" dirty="0"/>
              <a:t> </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1203598"/>
            <a:ext cx="5436096" cy="2974845"/>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00192" y="2449971"/>
            <a:ext cx="2448272" cy="2513809"/>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4128" y="123478"/>
            <a:ext cx="2280662" cy="2326493"/>
          </a:xfrm>
          <a:prstGeom prst="rect">
            <a:avLst/>
          </a:prstGeom>
        </p:spPr>
      </p:pic>
    </p:spTree>
    <p:extLst>
      <p:ext uri="{BB962C8B-B14F-4D97-AF65-F5344CB8AC3E}">
        <p14:creationId xmlns:p14="http://schemas.microsoft.com/office/powerpoint/2010/main" val="1853074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5"/>
          </p:nvPr>
        </p:nvSpPr>
        <p:spPr/>
        <p:txBody>
          <a:bodyPr/>
          <a:lstStyle/>
          <a:p>
            <a:fld id="{E52D2AFC-71C4-4511-B128-4ECEE52D3027}" type="slidenum">
              <a:rPr lang="en-ZA" smtClean="0"/>
              <a:pPr/>
              <a:t>2</a:t>
            </a:fld>
            <a:endParaRPr lang="en-ZA" dirty="0"/>
          </a:p>
        </p:txBody>
      </p:sp>
      <p:sp>
        <p:nvSpPr>
          <p:cNvPr id="4" name="Title 3"/>
          <p:cNvSpPr>
            <a:spLocks noGrp="1"/>
          </p:cNvSpPr>
          <p:nvPr>
            <p:ph type="title"/>
          </p:nvPr>
        </p:nvSpPr>
        <p:spPr>
          <a:xfrm>
            <a:off x="1197114" y="123478"/>
            <a:ext cx="7399312" cy="857250"/>
          </a:xfrm>
        </p:spPr>
        <p:txBody>
          <a:bodyPr>
            <a:normAutofit/>
          </a:bodyPr>
          <a:lstStyle/>
          <a:p>
            <a:r>
              <a:rPr lang="en-GB" dirty="0"/>
              <a:t>Mobile World Congress Update 2019</a:t>
            </a:r>
          </a:p>
        </p:txBody>
      </p:sp>
      <p:sp>
        <p:nvSpPr>
          <p:cNvPr id="37" name="TextBox 36"/>
          <p:cNvSpPr txBox="1"/>
          <p:nvPr/>
        </p:nvSpPr>
        <p:spPr>
          <a:xfrm>
            <a:off x="3316674" y="4748335"/>
            <a:ext cx="2160240" cy="430887"/>
          </a:xfrm>
          <a:prstGeom prst="rect">
            <a:avLst/>
          </a:prstGeom>
          <a:noFill/>
        </p:spPr>
        <p:txBody>
          <a:bodyPr wrap="square" rtlCol="0">
            <a:spAutoFit/>
          </a:bodyPr>
          <a:lstStyle/>
          <a:p>
            <a:pPr algn="ctr"/>
            <a:r>
              <a:rPr lang="en-GB" sz="1100" dirty="0">
                <a:latin typeface="+mj-lt"/>
                <a:hlinkClick r:id="rId3"/>
              </a:rPr>
              <a:t>https://www.mwcshanghai.com/</a:t>
            </a:r>
            <a:endParaRPr lang="en-GB" sz="1100" dirty="0">
              <a:latin typeface="+mj-lt"/>
            </a:endParaRPr>
          </a:p>
          <a:p>
            <a:pPr algn="ctr"/>
            <a:r>
              <a:rPr lang="en-GB" sz="1100" dirty="0">
                <a:latin typeface="+mj-lt"/>
              </a:rPr>
              <a:t>26-28 June 2019</a:t>
            </a:r>
          </a:p>
        </p:txBody>
      </p:sp>
      <p:sp>
        <p:nvSpPr>
          <p:cNvPr id="40" name="TextBox 39"/>
          <p:cNvSpPr txBox="1"/>
          <p:nvPr/>
        </p:nvSpPr>
        <p:spPr>
          <a:xfrm>
            <a:off x="6088806" y="4748335"/>
            <a:ext cx="2304256" cy="430887"/>
          </a:xfrm>
          <a:prstGeom prst="rect">
            <a:avLst/>
          </a:prstGeom>
          <a:noFill/>
        </p:spPr>
        <p:txBody>
          <a:bodyPr wrap="square" rtlCol="0">
            <a:spAutoFit/>
          </a:bodyPr>
          <a:lstStyle/>
          <a:p>
            <a:pPr algn="ctr"/>
            <a:r>
              <a:rPr lang="en-GB" sz="1100" dirty="0">
                <a:latin typeface="+mj-lt"/>
                <a:hlinkClick r:id="rId4"/>
              </a:rPr>
              <a:t>https://www.mwclosangeles.com/</a:t>
            </a:r>
            <a:endParaRPr lang="en-GB" sz="1100" dirty="0">
              <a:latin typeface="+mj-lt"/>
            </a:endParaRPr>
          </a:p>
          <a:p>
            <a:pPr algn="ctr"/>
            <a:r>
              <a:rPr lang="en-GB" sz="1100" dirty="0">
                <a:latin typeface="+mj-lt"/>
              </a:rPr>
              <a:t>22-24 October 2019</a:t>
            </a:r>
          </a:p>
        </p:txBody>
      </p:sp>
      <p:sp>
        <p:nvSpPr>
          <p:cNvPr id="46" name="TextBox 45"/>
          <p:cNvSpPr txBox="1"/>
          <p:nvPr/>
        </p:nvSpPr>
        <p:spPr>
          <a:xfrm>
            <a:off x="683568" y="4748336"/>
            <a:ext cx="2160240" cy="430887"/>
          </a:xfrm>
          <a:prstGeom prst="rect">
            <a:avLst/>
          </a:prstGeom>
          <a:noFill/>
        </p:spPr>
        <p:txBody>
          <a:bodyPr wrap="square" rtlCol="0">
            <a:spAutoFit/>
          </a:bodyPr>
          <a:lstStyle/>
          <a:p>
            <a:pPr algn="ctr"/>
            <a:r>
              <a:rPr lang="en-GB" sz="1100" dirty="0">
                <a:latin typeface="+mj-lt"/>
                <a:hlinkClick r:id="rId5"/>
              </a:rPr>
              <a:t>https://www.mwcbarcelona.com</a:t>
            </a:r>
            <a:r>
              <a:rPr lang="en-GB" sz="1100" dirty="0">
                <a:latin typeface="+mj-lt"/>
              </a:rPr>
              <a:t> 25-28 February 2019</a:t>
            </a:r>
          </a:p>
        </p:txBody>
      </p:sp>
      <p:pic>
        <p:nvPicPr>
          <p:cNvPr id="42" name="Picture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85619" y="690570"/>
            <a:ext cx="2870557" cy="2258341"/>
          </a:xfrm>
          <a:prstGeom prst="rect">
            <a:avLst/>
          </a:prstGeom>
        </p:spPr>
      </p:pic>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3652" y="690570"/>
            <a:ext cx="2166478" cy="3979245"/>
          </a:xfrm>
          <a:prstGeom prst="rect">
            <a:avLst/>
          </a:prstGeom>
        </p:spPr>
      </p:pic>
      <p:grpSp>
        <p:nvGrpSpPr>
          <p:cNvPr id="17" name="Group 16"/>
          <p:cNvGrpSpPr/>
          <p:nvPr/>
        </p:nvGrpSpPr>
        <p:grpSpPr>
          <a:xfrm>
            <a:off x="6002617" y="883989"/>
            <a:ext cx="2673839" cy="3271937"/>
            <a:chOff x="7154745" y="-591745"/>
            <a:chExt cx="2673839" cy="3271937"/>
          </a:xfrm>
        </p:grpSpPr>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04728" y="-591745"/>
              <a:ext cx="2173871" cy="391617"/>
            </a:xfrm>
            <a:prstGeom prst="rect">
              <a:avLst/>
            </a:prstGeom>
          </p:spPr>
        </p:pic>
        <p:pic>
          <p:nvPicPr>
            <p:cNvPr id="7" name="Picture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54745" y="-200128"/>
              <a:ext cx="2673839" cy="2880320"/>
            </a:xfrm>
            <a:prstGeom prst="rect">
              <a:avLst/>
            </a:prstGeom>
          </p:spPr>
        </p:pic>
      </p:grpSp>
      <p:grpSp>
        <p:nvGrpSpPr>
          <p:cNvPr id="16" name="Group 15"/>
          <p:cNvGrpSpPr/>
          <p:nvPr/>
        </p:nvGrpSpPr>
        <p:grpSpPr>
          <a:xfrm>
            <a:off x="3334319" y="543658"/>
            <a:ext cx="2461817" cy="4133928"/>
            <a:chOff x="3196252" y="548078"/>
            <a:chExt cx="2461817" cy="4133928"/>
          </a:xfrm>
        </p:grpSpPr>
        <p:pic>
          <p:nvPicPr>
            <p:cNvPr id="8" name="Picture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44189" y="548078"/>
              <a:ext cx="2129575" cy="312093"/>
            </a:xfrm>
            <a:prstGeom prst="rect">
              <a:avLst/>
            </a:prstGeom>
          </p:spPr>
        </p:pic>
        <p:pic>
          <p:nvPicPr>
            <p:cNvPr id="11" name="Picture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96252" y="847756"/>
              <a:ext cx="2461817" cy="3834250"/>
            </a:xfrm>
            <a:prstGeom prst="rect">
              <a:avLst/>
            </a:prstGeom>
          </p:spPr>
        </p:pic>
      </p:grpSp>
      <p:pic>
        <p:nvPicPr>
          <p:cNvPr id="12" name="Picture 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059832" y="3049815"/>
            <a:ext cx="2160000" cy="1620000"/>
          </a:xfrm>
          <a:prstGeom prst="rect">
            <a:avLst/>
          </a:prstGeom>
        </p:spPr>
      </p:pic>
      <p:pic>
        <p:nvPicPr>
          <p:cNvPr id="13" name="Picture 1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399024" y="854052"/>
            <a:ext cx="2160000" cy="1620000"/>
          </a:xfrm>
          <a:prstGeom prst="rect">
            <a:avLst/>
          </a:prstGeom>
        </p:spPr>
      </p:pic>
      <p:pic>
        <p:nvPicPr>
          <p:cNvPr id="14" name="Picture 1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285327" y="3030638"/>
            <a:ext cx="2160000" cy="1620000"/>
          </a:xfrm>
          <a:prstGeom prst="rect">
            <a:avLst/>
          </a:prstGeom>
        </p:spPr>
      </p:pic>
      <p:pic>
        <p:nvPicPr>
          <p:cNvPr id="15" name="Picture 1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5400000">
            <a:off x="7270066" y="2829214"/>
            <a:ext cx="2059718" cy="1544789"/>
          </a:xfrm>
          <a:prstGeom prst="rect">
            <a:avLst/>
          </a:prstGeom>
        </p:spPr>
      </p:pic>
    </p:spTree>
    <p:extLst>
      <p:ext uri="{BB962C8B-B14F-4D97-AF65-F5344CB8AC3E}">
        <p14:creationId xmlns:p14="http://schemas.microsoft.com/office/powerpoint/2010/main" val="259970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subTnLst>
                                    <p:set>
                                      <p:cBhvr override="childStyle">
                                        <p:cTn dur="1" fill="hold" display="0" masterRel="nextClick" afterEffect="1"/>
                                        <p:tgtEl>
                                          <p:spTgt spid="42"/>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3"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0-#ppt_h/2"/>
                                          </p:val>
                                        </p:tav>
                                        <p:tav tm="100000">
                                          <p:val>
                                            <p:strVal val="#ppt_y"/>
                                          </p:val>
                                        </p:tav>
                                      </p:tavLst>
                                    </p:anim>
                                  </p:childTnLst>
                                  <p:subTnLst>
                                    <p:set>
                                      <p:cBhvr override="childStyle">
                                        <p:cTn dur="1" fill="hold" display="0" masterRel="nextClick" afterEffect="1"/>
                                        <p:tgtEl>
                                          <p:spTgt spid="13"/>
                                        </p:tgtEl>
                                        <p:attrNameLst>
                                          <p:attrName>style.visibility</p:attrName>
                                        </p:attrNameLst>
                                      </p:cBhvr>
                                      <p:to>
                                        <p:strVal val="hidden"/>
                                      </p:to>
                                    </p:set>
                                  </p:subTnLst>
                                </p:cTn>
                              </p:par>
                              <p:par>
                                <p:cTn id="17" presetID="2" presetClass="entr" presetSubtype="9"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subTnLst>
                                    <p:set>
                                      <p:cBhvr override="childStyle">
                                        <p:cTn dur="1" fill="hold" display="0" masterRel="nextClick" afterEffect="1"/>
                                        <p:tgtEl>
                                          <p:spTgt spid="12"/>
                                        </p:tgtEl>
                                        <p:attrNameLst>
                                          <p:attrName>style.visibility</p:attrName>
                                        </p:attrNameLst>
                                      </p:cBhvr>
                                      <p:to>
                                        <p:strVal val="hidden"/>
                                      </p:to>
                                    </p:set>
                                  </p:subTnLst>
                                </p:cTn>
                              </p:par>
                              <p:par>
                                <p:cTn id="21" presetID="45"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2000"/>
                                        <p:tgtEl>
                                          <p:spTgt spid="14"/>
                                        </p:tgtEl>
                                      </p:cBhvr>
                                    </p:animEffect>
                                    <p:anim calcmode="lin" valueType="num">
                                      <p:cBhvr>
                                        <p:cTn id="24" dur="2000" fill="hold"/>
                                        <p:tgtEl>
                                          <p:spTgt spid="14"/>
                                        </p:tgtEl>
                                        <p:attrNameLst>
                                          <p:attrName>ppt_w</p:attrName>
                                        </p:attrNameLst>
                                      </p:cBhvr>
                                      <p:tavLst>
                                        <p:tav tm="0" fmla="#ppt_w*sin(2.5*pi*$)">
                                          <p:val>
                                            <p:fltVal val="0"/>
                                          </p:val>
                                        </p:tav>
                                        <p:tav tm="100000">
                                          <p:val>
                                            <p:fltVal val="1"/>
                                          </p:val>
                                        </p:tav>
                                      </p:tavLst>
                                    </p:anim>
                                    <p:anim calcmode="lin" valueType="num">
                                      <p:cBhvr>
                                        <p:cTn id="25" dur="2000" fill="hold"/>
                                        <p:tgtEl>
                                          <p:spTgt spid="14"/>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4"/>
                                        </p:tgtEl>
                                        <p:attrNameLst>
                                          <p:attrName>style.visibility</p:attrName>
                                        </p:attrNameLst>
                                      </p:cBhvr>
                                      <p:to>
                                        <p:strVal val="hidden"/>
                                      </p:to>
                                    </p:set>
                                  </p:subTnLst>
                                </p:cTn>
                              </p:par>
                              <p:par>
                                <p:cTn id="26" presetID="45"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2000"/>
                                        <p:tgtEl>
                                          <p:spTgt spid="15"/>
                                        </p:tgtEl>
                                      </p:cBhvr>
                                    </p:animEffect>
                                    <p:anim calcmode="lin" valueType="num">
                                      <p:cBhvr>
                                        <p:cTn id="29" dur="2000" fill="hold"/>
                                        <p:tgtEl>
                                          <p:spTgt spid="15"/>
                                        </p:tgtEl>
                                        <p:attrNameLst>
                                          <p:attrName>ppt_w</p:attrName>
                                        </p:attrNameLst>
                                      </p:cBhvr>
                                      <p:tavLst>
                                        <p:tav tm="0" fmla="#ppt_w*sin(2.5*pi*$)">
                                          <p:val>
                                            <p:fltVal val="0"/>
                                          </p:val>
                                        </p:tav>
                                        <p:tav tm="100000">
                                          <p:val>
                                            <p:fltVal val="1"/>
                                          </p:val>
                                        </p:tav>
                                      </p:tavLst>
                                    </p:anim>
                                    <p:anim calcmode="lin" valueType="num">
                                      <p:cBhvr>
                                        <p:cTn id="30" dur="2000" fill="hold"/>
                                        <p:tgtEl>
                                          <p:spTgt spid="15"/>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1"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 presetClass="entr" presetSubtype="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0"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5"/>
          </p:nvPr>
        </p:nvSpPr>
        <p:spPr/>
        <p:txBody>
          <a:bodyPr/>
          <a:lstStyle/>
          <a:p>
            <a:fld id="{E52D2AFC-71C4-4511-B128-4ECEE52D3027}" type="slidenum">
              <a:rPr lang="en-ZA" smtClean="0"/>
              <a:pPr/>
              <a:t>3</a:t>
            </a:fld>
            <a:endParaRPr lang="en-ZA" dirty="0"/>
          </a:p>
        </p:txBody>
      </p:sp>
      <p:sp>
        <p:nvSpPr>
          <p:cNvPr id="4" name="Title 3"/>
          <p:cNvSpPr>
            <a:spLocks noGrp="1"/>
          </p:cNvSpPr>
          <p:nvPr>
            <p:ph type="title"/>
          </p:nvPr>
        </p:nvSpPr>
        <p:spPr>
          <a:xfrm>
            <a:off x="1197114" y="123478"/>
            <a:ext cx="7399312" cy="857250"/>
          </a:xfrm>
        </p:spPr>
        <p:txBody>
          <a:bodyPr>
            <a:normAutofit/>
          </a:bodyPr>
          <a:lstStyle/>
          <a:p>
            <a:r>
              <a:rPr lang="en-GB" dirty="0"/>
              <a:t>GSMA The Mobile Economy 2019</a:t>
            </a:r>
            <a:br>
              <a:rPr lang="en-GB" dirty="0"/>
            </a:br>
            <a:r>
              <a:rPr lang="en-GB" sz="1800" dirty="0">
                <a:hlinkClick r:id="rId4"/>
              </a:rPr>
              <a:t>https://www.gsma.com/mobileeconomy/</a:t>
            </a:r>
            <a:r>
              <a:rPr lang="en-GB" sz="1800" dirty="0"/>
              <a:t> </a:t>
            </a:r>
          </a:p>
        </p:txBody>
      </p:sp>
      <p:sp>
        <p:nvSpPr>
          <p:cNvPr id="6" name="TextBox 5"/>
          <p:cNvSpPr txBox="1"/>
          <p:nvPr/>
        </p:nvSpPr>
        <p:spPr>
          <a:xfrm>
            <a:off x="5940152" y="1203598"/>
            <a:ext cx="3131840" cy="3385542"/>
          </a:xfrm>
          <a:prstGeom prst="rect">
            <a:avLst/>
          </a:prstGeom>
          <a:noFill/>
        </p:spPr>
        <p:txBody>
          <a:bodyPr wrap="square" rtlCol="0">
            <a:spAutoFit/>
          </a:bodyPr>
          <a:lstStyle/>
          <a:p>
            <a:pPr marL="285750" indent="-285750">
              <a:buFont typeface="Arial" panose="020B0604020202020204" pitchFamily="34" charset="0"/>
              <a:buChar char="•"/>
            </a:pPr>
            <a:r>
              <a:rPr lang="en-GB" sz="1400" dirty="0">
                <a:latin typeface="+mj-lt"/>
              </a:rPr>
              <a:t>The GSMA Mobile Economy series provides the latest insights on the state of the mobile industry worldwide. </a:t>
            </a:r>
          </a:p>
          <a:p>
            <a:pPr marL="285750" indent="-285750">
              <a:buFont typeface="Arial" panose="020B0604020202020204" pitchFamily="34" charset="0"/>
              <a:buChar char="•"/>
            </a:pPr>
            <a:endParaRPr lang="en-GB" sz="200" dirty="0">
              <a:latin typeface="+mj-lt"/>
            </a:endParaRPr>
          </a:p>
          <a:p>
            <a:pPr marL="285750" indent="-285750">
              <a:buFont typeface="Arial" panose="020B0604020202020204" pitchFamily="34" charset="0"/>
              <a:buChar char="•"/>
            </a:pPr>
            <a:r>
              <a:rPr lang="en-GB" sz="1400" dirty="0">
                <a:latin typeface="+mj-lt"/>
              </a:rPr>
              <a:t>Produced by GSMA Intelligence, these reports contain a range of technology, socio-economic and financial datasets, including forecasts out to 2025. </a:t>
            </a:r>
          </a:p>
          <a:p>
            <a:pPr marL="285750" indent="-285750">
              <a:buFont typeface="Arial" panose="020B0604020202020204" pitchFamily="34" charset="0"/>
              <a:buChar char="•"/>
            </a:pPr>
            <a:endParaRPr lang="en-GB" sz="200" dirty="0">
              <a:latin typeface="+mj-lt"/>
            </a:endParaRPr>
          </a:p>
          <a:p>
            <a:pPr marL="285750" indent="-285750">
              <a:buFont typeface="Arial" panose="020B0604020202020204" pitchFamily="34" charset="0"/>
              <a:buChar char="•"/>
            </a:pPr>
            <a:r>
              <a:rPr lang="en-GB" sz="1400" dirty="0">
                <a:latin typeface="+mj-lt"/>
              </a:rPr>
              <a:t>The global version of the report is published annually at Mobile World Congress, while regional editions are published throughout the year. – Mobile Economy China 2019 is available.</a:t>
            </a:r>
          </a:p>
        </p:txBody>
      </p:sp>
      <p:graphicFrame>
        <p:nvGraphicFramePr>
          <p:cNvPr id="5" name="Object 4"/>
          <p:cNvGraphicFramePr>
            <a:graphicFrameLocks noChangeAspect="1"/>
          </p:cNvGraphicFramePr>
          <p:nvPr>
            <p:extLst>
              <p:ext uri="{D42A27DB-BD31-4B8C-83A1-F6EECF244321}">
                <p14:modId xmlns:p14="http://schemas.microsoft.com/office/powerpoint/2010/main" val="2315384291"/>
              </p:ext>
            </p:extLst>
          </p:nvPr>
        </p:nvGraphicFramePr>
        <p:xfrm>
          <a:off x="613691" y="915566"/>
          <a:ext cx="5345617" cy="3779769"/>
        </p:xfrm>
        <a:graphic>
          <a:graphicData uri="http://schemas.openxmlformats.org/presentationml/2006/ole">
            <mc:AlternateContent xmlns:mc="http://schemas.openxmlformats.org/markup-compatibility/2006">
              <mc:Choice xmlns:v="urn:schemas-microsoft-com:vml" Requires="v">
                <p:oleObj spid="_x0000_s6179" name="Acrobat Document" r:id="rId5" imgW="6482258" imgH="4582688" progId="AcroExch.Document.DC">
                  <p:embed/>
                </p:oleObj>
              </mc:Choice>
              <mc:Fallback>
                <p:oleObj name="Acrobat Document" r:id="rId5" imgW="6482258" imgH="4582688" progId="AcroExch.Document.DC">
                  <p:embed/>
                  <p:pic>
                    <p:nvPicPr>
                      <p:cNvPr id="0" name=""/>
                      <p:cNvPicPr/>
                      <p:nvPr/>
                    </p:nvPicPr>
                    <p:blipFill>
                      <a:blip r:embed="rId6"/>
                      <a:stretch>
                        <a:fillRect/>
                      </a:stretch>
                    </p:blipFill>
                    <p:spPr>
                      <a:xfrm>
                        <a:off x="613691" y="915566"/>
                        <a:ext cx="5345617" cy="3779769"/>
                      </a:xfrm>
                      <a:prstGeom prst="rect">
                        <a:avLst/>
                      </a:prstGeom>
                    </p:spPr>
                  </p:pic>
                </p:oleObj>
              </mc:Fallback>
            </mc:AlternateContent>
          </a:graphicData>
        </a:graphic>
      </p:graphicFrame>
    </p:spTree>
    <p:extLst>
      <p:ext uri="{BB962C8B-B14F-4D97-AF65-F5344CB8AC3E}">
        <p14:creationId xmlns:p14="http://schemas.microsoft.com/office/powerpoint/2010/main" val="3433594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5"/>
          </p:nvPr>
        </p:nvSpPr>
        <p:spPr/>
        <p:txBody>
          <a:bodyPr/>
          <a:lstStyle/>
          <a:p>
            <a:fld id="{E52D2AFC-71C4-4511-B128-4ECEE52D3027}" type="slidenum">
              <a:rPr lang="en-ZA" smtClean="0"/>
              <a:pPr/>
              <a:t>4</a:t>
            </a:fld>
            <a:endParaRPr lang="en-ZA" dirty="0"/>
          </a:p>
        </p:txBody>
      </p:sp>
      <p:sp>
        <p:nvSpPr>
          <p:cNvPr id="4" name="Title 3"/>
          <p:cNvSpPr>
            <a:spLocks noGrp="1"/>
          </p:cNvSpPr>
          <p:nvPr>
            <p:ph type="title"/>
          </p:nvPr>
        </p:nvSpPr>
        <p:spPr>
          <a:xfrm>
            <a:off x="1197114" y="123478"/>
            <a:ext cx="7399312" cy="857250"/>
          </a:xfrm>
        </p:spPr>
        <p:txBody>
          <a:bodyPr>
            <a:normAutofit/>
          </a:bodyPr>
          <a:lstStyle/>
          <a:p>
            <a:r>
              <a:rPr lang="en-GB" dirty="0"/>
              <a:t>IP Communications Statistics</a:t>
            </a:r>
            <a:br>
              <a:rPr lang="en-GB" dirty="0"/>
            </a:br>
            <a:r>
              <a:rPr lang="en-GB" sz="1800" dirty="0">
                <a:hlinkClick r:id="rId3"/>
              </a:rPr>
              <a:t>https://www.gsma.com/futurenetworks/resources/all-ip-statistics/</a:t>
            </a:r>
            <a:r>
              <a:rPr lang="en-GB" sz="1800" dirty="0"/>
              <a:t> </a:t>
            </a:r>
          </a:p>
        </p:txBody>
      </p:sp>
      <p:sp>
        <p:nvSpPr>
          <p:cNvPr id="8" name="TextBox 7"/>
          <p:cNvSpPr txBox="1"/>
          <p:nvPr/>
        </p:nvSpPr>
        <p:spPr>
          <a:xfrm>
            <a:off x="4779338" y="3147814"/>
            <a:ext cx="4154053" cy="984885"/>
          </a:xfrm>
          <a:prstGeom prst="rect">
            <a:avLst/>
          </a:prstGeom>
          <a:noFill/>
        </p:spPr>
        <p:txBody>
          <a:bodyPr wrap="square" rtlCol="0">
            <a:spAutoFit/>
          </a:bodyPr>
          <a:lstStyle/>
          <a:p>
            <a:pPr marL="285750" indent="-285750">
              <a:buFont typeface="Arial" panose="020B0604020202020204" pitchFamily="34" charset="0"/>
              <a:buChar char="•"/>
            </a:pPr>
            <a:r>
              <a:rPr lang="en-GB" sz="1400" dirty="0">
                <a:latin typeface="+mj-lt"/>
              </a:rPr>
              <a:t>Click on a specific country for information on individual MNO launches of </a:t>
            </a:r>
            <a:r>
              <a:rPr lang="en-GB" sz="1400" dirty="0" err="1">
                <a:latin typeface="+mj-lt"/>
              </a:rPr>
              <a:t>VoLTE</a:t>
            </a:r>
            <a:r>
              <a:rPr lang="en-GB" sz="1400" dirty="0">
                <a:latin typeface="+mj-lt"/>
              </a:rPr>
              <a:t>, VoWiFi and RCS – and which services are IP Interconnected. </a:t>
            </a:r>
          </a:p>
          <a:p>
            <a:pPr marL="285750" indent="-285750">
              <a:buFont typeface="Arial" panose="020B0604020202020204" pitchFamily="34" charset="0"/>
              <a:buChar char="•"/>
            </a:pPr>
            <a:endParaRPr lang="en-GB" sz="200" dirty="0">
              <a:latin typeface="+mj-lt"/>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0688" y="987574"/>
            <a:ext cx="4135844" cy="36004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24383" y="1002939"/>
            <a:ext cx="4068097" cy="2000859"/>
          </a:xfrm>
          <a:prstGeom prst="rect">
            <a:avLst/>
          </a:prstGeom>
        </p:spPr>
      </p:pic>
    </p:spTree>
    <p:extLst>
      <p:ext uri="{BB962C8B-B14F-4D97-AF65-F5344CB8AC3E}">
        <p14:creationId xmlns:p14="http://schemas.microsoft.com/office/powerpoint/2010/main" val="3445016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5"/>
          </p:nvPr>
        </p:nvSpPr>
        <p:spPr/>
        <p:txBody>
          <a:bodyPr/>
          <a:lstStyle/>
          <a:p>
            <a:fld id="{E52D2AFC-71C4-4511-B128-4ECEE52D3027}" type="slidenum">
              <a:rPr lang="en-ZA" smtClean="0"/>
              <a:pPr/>
              <a:t>5</a:t>
            </a:fld>
            <a:endParaRPr lang="en-ZA" dirty="0"/>
          </a:p>
        </p:txBody>
      </p:sp>
      <p:sp>
        <p:nvSpPr>
          <p:cNvPr id="3" name="Title 2"/>
          <p:cNvSpPr>
            <a:spLocks noGrp="1"/>
          </p:cNvSpPr>
          <p:nvPr>
            <p:ph type="title"/>
          </p:nvPr>
        </p:nvSpPr>
        <p:spPr/>
        <p:txBody>
          <a:bodyPr>
            <a:noAutofit/>
          </a:bodyPr>
          <a:lstStyle/>
          <a:p>
            <a:r>
              <a:rPr lang="en-GB" dirty="0">
                <a:latin typeface="+mj-lt"/>
              </a:rPr>
              <a:t>GSMA 5G projects</a:t>
            </a:r>
          </a:p>
        </p:txBody>
      </p:sp>
      <p:grpSp>
        <p:nvGrpSpPr>
          <p:cNvPr id="88" name="Group 87"/>
          <p:cNvGrpSpPr/>
          <p:nvPr/>
        </p:nvGrpSpPr>
        <p:grpSpPr>
          <a:xfrm>
            <a:off x="6444208" y="483518"/>
            <a:ext cx="2592288" cy="3528392"/>
            <a:chOff x="5292080" y="1065131"/>
            <a:chExt cx="3384376" cy="2976450"/>
          </a:xfrm>
        </p:grpSpPr>
        <p:sp>
          <p:nvSpPr>
            <p:cNvPr id="89" name="object 45"/>
            <p:cNvSpPr/>
            <p:nvPr/>
          </p:nvSpPr>
          <p:spPr>
            <a:xfrm>
              <a:off x="5292080" y="1065131"/>
              <a:ext cx="3384376" cy="2976450"/>
            </a:xfrm>
            <a:custGeom>
              <a:avLst/>
              <a:gdLst/>
              <a:ahLst/>
              <a:cxnLst/>
              <a:rect l="l" t="t" r="r" b="b"/>
              <a:pathLst>
                <a:path w="2585085" h="1941829">
                  <a:moveTo>
                    <a:pt x="0" y="1941576"/>
                  </a:moveTo>
                  <a:lnTo>
                    <a:pt x="2584704" y="1941576"/>
                  </a:lnTo>
                  <a:lnTo>
                    <a:pt x="2584704" y="0"/>
                  </a:lnTo>
                  <a:lnTo>
                    <a:pt x="0" y="0"/>
                  </a:lnTo>
                  <a:lnTo>
                    <a:pt x="0" y="1941576"/>
                  </a:lnTo>
                  <a:close/>
                </a:path>
              </a:pathLst>
            </a:custGeom>
            <a:solidFill>
              <a:srgbClr val="F2F2F2">
                <a:alpha val="50196"/>
              </a:srgbClr>
            </a:solidFill>
          </p:spPr>
          <p:txBody>
            <a:bodyPr wrap="square" lIns="72000" tIns="36000" rIns="72000" bIns="36000" rtlCol="0"/>
            <a:lstStyle/>
            <a:p>
              <a:pPr marR="5080">
                <a:spcBef>
                  <a:spcPts val="470"/>
                </a:spcBef>
                <a:buClr>
                  <a:srgbClr val="E30613"/>
                </a:buClr>
                <a:tabLst>
                  <a:tab pos="355600" algn="l"/>
                </a:tabLst>
              </a:pPr>
              <a:r>
                <a:rPr lang="en-US" sz="1400" b="1" spc="-5" dirty="0">
                  <a:solidFill>
                    <a:srgbClr val="5C5C5C"/>
                  </a:solidFill>
                  <a:latin typeface="+mj-lt"/>
                  <a:cs typeface="Arial"/>
                </a:rPr>
                <a:t>Coordination with 3GPP</a:t>
              </a:r>
            </a:p>
            <a:p>
              <a:pPr marR="5080">
                <a:spcBef>
                  <a:spcPts val="470"/>
                </a:spcBef>
                <a:buClr>
                  <a:srgbClr val="E30613"/>
                </a:buClr>
                <a:tabLst>
                  <a:tab pos="355600" algn="l"/>
                </a:tabLst>
              </a:pPr>
              <a:endParaRPr lang="en-US" sz="1400" b="1" spc="-5" dirty="0">
                <a:solidFill>
                  <a:srgbClr val="5C5C5C"/>
                </a:solidFill>
                <a:latin typeface="+mj-lt"/>
                <a:cs typeface="Arial"/>
              </a:endParaRPr>
            </a:p>
            <a:p>
              <a:pPr marL="216000" marR="5080" indent="-216000">
                <a:spcBef>
                  <a:spcPts val="300"/>
                </a:spcBef>
                <a:buClr>
                  <a:srgbClr val="E30613"/>
                </a:buClr>
                <a:buFont typeface="Wingdings" panose="05000000000000000000" pitchFamily="2" charset="2"/>
                <a:buChar char="§"/>
                <a:tabLst>
                  <a:tab pos="355600" algn="l"/>
                </a:tabLst>
              </a:pPr>
              <a:r>
                <a:rPr lang="en-US" sz="1400" spc="-5" dirty="0">
                  <a:solidFill>
                    <a:srgbClr val="5C5C5C"/>
                  </a:solidFill>
                  <a:latin typeface="+mj-lt"/>
                  <a:cs typeface="Arial"/>
                </a:rPr>
                <a:t>Network Slicing</a:t>
              </a:r>
            </a:p>
            <a:p>
              <a:pPr marL="216000" marR="5080" indent="-216000">
                <a:spcBef>
                  <a:spcPts val="300"/>
                </a:spcBef>
                <a:buClr>
                  <a:srgbClr val="E30613"/>
                </a:buClr>
                <a:buFont typeface="Wingdings" panose="05000000000000000000" pitchFamily="2" charset="2"/>
                <a:buChar char="§"/>
                <a:tabLst>
                  <a:tab pos="355600" algn="l"/>
                </a:tabLst>
              </a:pPr>
              <a:endParaRPr lang="en-US" sz="200" spc="-5" dirty="0">
                <a:solidFill>
                  <a:srgbClr val="5C5C5C"/>
                </a:solidFill>
                <a:latin typeface="+mj-lt"/>
                <a:cs typeface="Arial"/>
              </a:endParaRPr>
            </a:p>
            <a:p>
              <a:pPr marL="216000" marR="5080" indent="-216000">
                <a:spcBef>
                  <a:spcPts val="300"/>
                </a:spcBef>
                <a:buClr>
                  <a:srgbClr val="E30613"/>
                </a:buClr>
                <a:buFont typeface="Wingdings" panose="05000000000000000000" pitchFamily="2" charset="2"/>
                <a:buChar char="§"/>
                <a:tabLst>
                  <a:tab pos="355600" algn="l"/>
                </a:tabLst>
              </a:pPr>
              <a:r>
                <a:rPr lang="en-US" sz="1400" spc="-5" dirty="0">
                  <a:solidFill>
                    <a:srgbClr val="5C5C5C"/>
                  </a:solidFill>
                  <a:latin typeface="+mj-lt"/>
                  <a:cs typeface="Arial"/>
                </a:rPr>
                <a:t>5G Status Indicator</a:t>
              </a:r>
            </a:p>
            <a:p>
              <a:pPr marL="216000" marR="5080" indent="-216000">
                <a:spcBef>
                  <a:spcPts val="300"/>
                </a:spcBef>
                <a:buClr>
                  <a:srgbClr val="E30613"/>
                </a:buClr>
                <a:buFont typeface="Wingdings" panose="05000000000000000000" pitchFamily="2" charset="2"/>
                <a:buChar char="§"/>
                <a:tabLst>
                  <a:tab pos="355600" algn="l"/>
                </a:tabLst>
              </a:pPr>
              <a:endParaRPr lang="en-US" sz="200" spc="-5" dirty="0">
                <a:solidFill>
                  <a:srgbClr val="5C5C5C"/>
                </a:solidFill>
                <a:latin typeface="+mj-lt"/>
                <a:cs typeface="Arial"/>
              </a:endParaRPr>
            </a:p>
            <a:p>
              <a:pPr marL="216000" marR="5080" indent="-216000">
                <a:spcBef>
                  <a:spcPts val="300"/>
                </a:spcBef>
                <a:buClr>
                  <a:srgbClr val="E30613"/>
                </a:buClr>
                <a:buFont typeface="Wingdings" panose="05000000000000000000" pitchFamily="2" charset="2"/>
                <a:buChar char="§"/>
                <a:tabLst>
                  <a:tab pos="355600" algn="l"/>
                </a:tabLst>
              </a:pPr>
              <a:r>
                <a:rPr lang="en-US" sz="1400" spc="-5" dirty="0">
                  <a:solidFill>
                    <a:srgbClr val="5C5C5C"/>
                  </a:solidFill>
                  <a:latin typeface="+mj-lt"/>
                  <a:cs typeface="Arial"/>
                </a:rPr>
                <a:t>5G Steering of Roaming</a:t>
              </a:r>
            </a:p>
            <a:p>
              <a:pPr marL="216000" marR="5080" indent="-216000">
                <a:spcBef>
                  <a:spcPts val="300"/>
                </a:spcBef>
                <a:buClr>
                  <a:srgbClr val="E30613"/>
                </a:buClr>
                <a:buFont typeface="Wingdings" panose="05000000000000000000" pitchFamily="2" charset="2"/>
                <a:buChar char="§"/>
                <a:tabLst>
                  <a:tab pos="355600" algn="l"/>
                </a:tabLst>
              </a:pPr>
              <a:endParaRPr lang="en-US" sz="200" spc="-5" dirty="0">
                <a:solidFill>
                  <a:srgbClr val="5C5C5C"/>
                </a:solidFill>
                <a:latin typeface="+mj-lt"/>
                <a:cs typeface="Arial"/>
              </a:endParaRPr>
            </a:p>
            <a:p>
              <a:pPr marL="216000" marR="5080" indent="-216000">
                <a:spcBef>
                  <a:spcPts val="300"/>
                </a:spcBef>
                <a:buClr>
                  <a:srgbClr val="E30613"/>
                </a:buClr>
                <a:buFont typeface="Wingdings" panose="05000000000000000000" pitchFamily="2" charset="2"/>
                <a:buChar char="§"/>
                <a:tabLst>
                  <a:tab pos="355600" algn="l"/>
                </a:tabLst>
              </a:pPr>
              <a:r>
                <a:rPr lang="en-GB" sz="1400" spc="-5" dirty="0">
                  <a:solidFill>
                    <a:srgbClr val="5C5C5C"/>
                  </a:solidFill>
                  <a:latin typeface="+mj-lt"/>
                  <a:cs typeface="Arial"/>
                </a:rPr>
                <a:t>Voice in option 3 / EN-DC profile - an addition to the existing </a:t>
              </a:r>
              <a:r>
                <a:rPr lang="en-GB" sz="1400" spc="-5" dirty="0" err="1">
                  <a:solidFill>
                    <a:srgbClr val="5C5C5C"/>
                  </a:solidFill>
                  <a:latin typeface="+mj-lt"/>
                  <a:cs typeface="Arial"/>
                </a:rPr>
                <a:t>VoLTE</a:t>
              </a:r>
              <a:r>
                <a:rPr lang="en-GB" sz="1400" spc="-5" dirty="0">
                  <a:solidFill>
                    <a:srgbClr val="5C5C5C"/>
                  </a:solidFill>
                  <a:latin typeface="+mj-lt"/>
                  <a:cs typeface="Arial"/>
                </a:rPr>
                <a:t> guidelines.</a:t>
              </a:r>
            </a:p>
            <a:p>
              <a:pPr marL="216000" marR="5080" indent="-216000">
                <a:spcBef>
                  <a:spcPts val="300"/>
                </a:spcBef>
                <a:buClr>
                  <a:srgbClr val="E30613"/>
                </a:buClr>
                <a:buFont typeface="Wingdings" panose="05000000000000000000" pitchFamily="2" charset="2"/>
                <a:buChar char="§"/>
                <a:tabLst>
                  <a:tab pos="355600" algn="l"/>
                </a:tabLst>
              </a:pPr>
              <a:endParaRPr lang="en-GB" sz="200" spc="-5" dirty="0">
                <a:solidFill>
                  <a:srgbClr val="5C5C5C"/>
                </a:solidFill>
                <a:latin typeface="+mj-lt"/>
                <a:cs typeface="Arial"/>
              </a:endParaRPr>
            </a:p>
            <a:p>
              <a:pPr marL="216000" marR="5080" indent="-216000">
                <a:spcBef>
                  <a:spcPts val="300"/>
                </a:spcBef>
                <a:buClr>
                  <a:srgbClr val="E30613"/>
                </a:buClr>
                <a:buFont typeface="Wingdings" panose="05000000000000000000" pitchFamily="2" charset="2"/>
                <a:buChar char="§"/>
                <a:tabLst>
                  <a:tab pos="355600" algn="l"/>
                </a:tabLst>
              </a:pPr>
              <a:r>
                <a:rPr lang="en-US" sz="1400" dirty="0">
                  <a:latin typeface="+mj-lt"/>
                </a:rPr>
                <a:t>Profile for Voice, Video and SMS over 5G (</a:t>
              </a:r>
              <a:r>
                <a:rPr lang="en-US" sz="1400" dirty="0" err="1">
                  <a:latin typeface="+mj-lt"/>
                </a:rPr>
                <a:t>VoNR</a:t>
              </a:r>
              <a:r>
                <a:rPr lang="en-US" sz="1400" dirty="0">
                  <a:latin typeface="+mj-lt"/>
                </a:rPr>
                <a:t>)</a:t>
              </a:r>
            </a:p>
            <a:p>
              <a:pPr marL="216000" marR="5080" indent="-216000">
                <a:spcBef>
                  <a:spcPts val="300"/>
                </a:spcBef>
                <a:buClr>
                  <a:srgbClr val="E30613"/>
                </a:buClr>
                <a:buFont typeface="Wingdings" panose="05000000000000000000" pitchFamily="2" charset="2"/>
                <a:buChar char="§"/>
                <a:tabLst>
                  <a:tab pos="355600" algn="l"/>
                </a:tabLst>
              </a:pPr>
              <a:endParaRPr lang="en-US" sz="200" dirty="0">
                <a:latin typeface="+mj-lt"/>
              </a:endParaRPr>
            </a:p>
            <a:p>
              <a:pPr marL="216000" marR="5080" indent="-216000">
                <a:spcBef>
                  <a:spcPts val="300"/>
                </a:spcBef>
                <a:buClr>
                  <a:srgbClr val="E30613"/>
                </a:buClr>
                <a:buFont typeface="Wingdings" panose="05000000000000000000" pitchFamily="2" charset="2"/>
                <a:buChar char="§"/>
                <a:tabLst>
                  <a:tab pos="355600" algn="l"/>
                </a:tabLst>
              </a:pPr>
              <a:r>
                <a:rPr lang="en-US" sz="1400" spc="-5" dirty="0">
                  <a:solidFill>
                    <a:srgbClr val="5C5C5C"/>
                  </a:solidFill>
                  <a:latin typeface="+mj-lt"/>
                  <a:cs typeface="Arial"/>
                </a:rPr>
                <a:t>5G Roaming Guidelines</a:t>
              </a:r>
            </a:p>
            <a:p>
              <a:pPr marL="216000" marR="5080" indent="-216000">
                <a:spcBef>
                  <a:spcPts val="300"/>
                </a:spcBef>
                <a:buClr>
                  <a:srgbClr val="E30613"/>
                </a:buClr>
                <a:buFont typeface="Wingdings" panose="05000000000000000000" pitchFamily="2" charset="2"/>
                <a:buChar char="§"/>
                <a:tabLst>
                  <a:tab pos="355600" algn="l"/>
                </a:tabLst>
              </a:pPr>
              <a:endParaRPr lang="en-US" sz="200" spc="-5" dirty="0">
                <a:solidFill>
                  <a:srgbClr val="5C5C5C"/>
                </a:solidFill>
                <a:latin typeface="+mj-lt"/>
                <a:cs typeface="Arial"/>
              </a:endParaRPr>
            </a:p>
            <a:p>
              <a:pPr marL="216000" marR="5080" indent="-216000">
                <a:spcBef>
                  <a:spcPts val="300"/>
                </a:spcBef>
                <a:buClr>
                  <a:srgbClr val="E30613"/>
                </a:buClr>
                <a:buFont typeface="Wingdings" panose="05000000000000000000" pitchFamily="2" charset="2"/>
                <a:buChar char="§"/>
                <a:tabLst>
                  <a:tab pos="355600" algn="l"/>
                </a:tabLst>
              </a:pPr>
              <a:r>
                <a:rPr lang="en-US" sz="1400" spc="-5" dirty="0">
                  <a:solidFill>
                    <a:srgbClr val="5C5C5C"/>
                  </a:solidFill>
                  <a:latin typeface="+mj-lt"/>
                  <a:cs typeface="Arial"/>
                </a:rPr>
                <a:t>5G Security Framework</a:t>
              </a:r>
            </a:p>
            <a:p>
              <a:pPr marL="216000" marR="5080" indent="-216000">
                <a:spcBef>
                  <a:spcPts val="300"/>
                </a:spcBef>
                <a:buClr>
                  <a:srgbClr val="E30613"/>
                </a:buClr>
                <a:buFont typeface="Wingdings" panose="05000000000000000000" pitchFamily="2" charset="2"/>
                <a:buChar char="§"/>
                <a:tabLst>
                  <a:tab pos="355600" algn="l"/>
                </a:tabLst>
              </a:pPr>
              <a:endParaRPr lang="en-US" sz="200" spc="-5" dirty="0">
                <a:solidFill>
                  <a:srgbClr val="5C5C5C"/>
                </a:solidFill>
                <a:latin typeface="+mj-lt"/>
                <a:cs typeface="Arial"/>
              </a:endParaRPr>
            </a:p>
            <a:p>
              <a:pPr marR="5080" indent="-225425">
                <a:spcBef>
                  <a:spcPts val="300"/>
                </a:spcBef>
                <a:buClr>
                  <a:srgbClr val="E30613"/>
                </a:buClr>
                <a:buFont typeface="Wingdings" panose="05000000000000000000" pitchFamily="2" charset="2"/>
                <a:buChar char="§"/>
                <a:tabLst>
                  <a:tab pos="355600" algn="l"/>
                </a:tabLst>
              </a:pPr>
              <a:r>
                <a:rPr lang="en-US" sz="1400" spc="-5" dirty="0">
                  <a:solidFill>
                    <a:srgbClr val="5C5C5C"/>
                  </a:solidFill>
                  <a:latin typeface="+mj-lt"/>
                  <a:cs typeface="Arial"/>
                </a:rPr>
                <a:t>Etc.</a:t>
              </a:r>
            </a:p>
            <a:p>
              <a:pPr marL="216000" marR="5080" indent="-216000">
                <a:spcBef>
                  <a:spcPts val="300"/>
                </a:spcBef>
                <a:buClr>
                  <a:srgbClr val="E30613"/>
                </a:buClr>
                <a:buFont typeface="Wingdings" panose="05000000000000000000" pitchFamily="2" charset="2"/>
                <a:buChar char="§"/>
                <a:tabLst>
                  <a:tab pos="355600" algn="l"/>
                </a:tabLst>
              </a:pPr>
              <a:endParaRPr lang="en-US" sz="1200" spc="-5" dirty="0">
                <a:solidFill>
                  <a:srgbClr val="5C5C5C"/>
                </a:solidFill>
                <a:latin typeface="+mj-lt"/>
                <a:cs typeface="Arial"/>
              </a:endParaRPr>
            </a:p>
          </p:txBody>
        </p:sp>
        <p:cxnSp>
          <p:nvCxnSpPr>
            <p:cNvPr id="90" name="Straight Connector 89"/>
            <p:cNvCxnSpPr/>
            <p:nvPr/>
          </p:nvCxnSpPr>
          <p:spPr>
            <a:xfrm>
              <a:off x="5292080" y="1392235"/>
              <a:ext cx="3384376" cy="0"/>
            </a:xfrm>
            <a:prstGeom prst="line">
              <a:avLst/>
            </a:prstGeom>
            <a:noFill/>
            <a:ln w="38100" cap="flat" cmpd="sng" algn="ctr">
              <a:solidFill>
                <a:srgbClr val="E30613"/>
              </a:solidFill>
              <a:prstDash val="solid"/>
            </a:ln>
            <a:effectLst/>
          </p:spPr>
        </p:cxnSp>
      </p:grpSp>
      <p:sp>
        <p:nvSpPr>
          <p:cNvPr id="30" name="Rounded Rectangle 29"/>
          <p:cNvSpPr/>
          <p:nvPr/>
        </p:nvSpPr>
        <p:spPr>
          <a:xfrm>
            <a:off x="971600" y="4299942"/>
            <a:ext cx="7200800"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atin typeface="+mj-lt"/>
              </a:rPr>
              <a:t>Ongoing work on Spectrum, Public Policy, IoT, Identity, etc</a:t>
            </a:r>
            <a:endParaRPr lang="en-GB" dirty="0">
              <a:latin typeface="+mj-lt"/>
            </a:endParaRPr>
          </a:p>
        </p:txBody>
      </p:sp>
      <p:pic>
        <p:nvPicPr>
          <p:cNvPr id="4" name="Picture 3"/>
          <p:cNvPicPr>
            <a:picLocks noChangeAspect="1"/>
          </p:cNvPicPr>
          <p:nvPr/>
        </p:nvPicPr>
        <p:blipFill>
          <a:blip r:embed="rId3"/>
          <a:stretch>
            <a:fillRect/>
          </a:stretch>
        </p:blipFill>
        <p:spPr>
          <a:xfrm>
            <a:off x="108996" y="989793"/>
            <a:ext cx="6407220" cy="3094125"/>
          </a:xfrm>
          <a:prstGeom prst="rect">
            <a:avLst/>
          </a:prstGeom>
        </p:spPr>
      </p:pic>
    </p:spTree>
    <p:extLst>
      <p:ext uri="{BB962C8B-B14F-4D97-AF65-F5344CB8AC3E}">
        <p14:creationId xmlns:p14="http://schemas.microsoft.com/office/powerpoint/2010/main" val="2989612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5"/>
          </p:nvPr>
        </p:nvSpPr>
        <p:spPr/>
        <p:txBody>
          <a:bodyPr/>
          <a:lstStyle/>
          <a:p>
            <a:fld id="{E52D2AFC-71C4-4511-B128-4ECEE52D3027}" type="slidenum">
              <a:rPr lang="en-ZA" smtClean="0"/>
              <a:pPr/>
              <a:t>6</a:t>
            </a:fld>
            <a:endParaRPr lang="en-ZA" dirty="0"/>
          </a:p>
        </p:txBody>
      </p:sp>
      <p:sp>
        <p:nvSpPr>
          <p:cNvPr id="3" name="Title 2"/>
          <p:cNvSpPr>
            <a:spLocks noGrp="1"/>
          </p:cNvSpPr>
          <p:nvPr>
            <p:ph type="title"/>
          </p:nvPr>
        </p:nvSpPr>
        <p:spPr>
          <a:xfrm>
            <a:off x="1197114" y="195486"/>
            <a:ext cx="7399312" cy="447558"/>
          </a:xfrm>
        </p:spPr>
        <p:txBody>
          <a:bodyPr>
            <a:noAutofit/>
          </a:bodyPr>
          <a:lstStyle/>
          <a:p>
            <a:r>
              <a:rPr lang="en-GB" dirty="0">
                <a:latin typeface="+mj-lt"/>
              </a:rPr>
              <a:t>GSMA WRC series – getting ready for WRC-19</a:t>
            </a:r>
            <a:br>
              <a:rPr lang="en-GB" dirty="0">
                <a:latin typeface="+mj-lt"/>
              </a:rPr>
            </a:br>
            <a:r>
              <a:rPr lang="en-GB" sz="1800" dirty="0">
                <a:latin typeface="Arial" panose="020B0604020202020204" pitchFamily="34" charset="0"/>
                <a:hlinkClick r:id="rId3"/>
              </a:rPr>
              <a:t>https://www.gsma.com/spectrum/wrc-series/</a:t>
            </a:r>
            <a:r>
              <a:rPr lang="en-GB" sz="1800" dirty="0">
                <a:latin typeface="Arial" panose="020B0604020202020204" pitchFamily="34" charset="0"/>
              </a:rPr>
              <a:t>  </a:t>
            </a:r>
          </a:p>
        </p:txBody>
      </p:sp>
      <p:pic>
        <p:nvPicPr>
          <p:cNvPr id="10" name="Picture 9">
            <a:hlinkClick r:id="rId4"/>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2750" y="987574"/>
            <a:ext cx="1686245" cy="900000"/>
          </a:xfrm>
          <a:prstGeom prst="rect">
            <a:avLst/>
          </a:prstGeom>
        </p:spPr>
      </p:pic>
      <p:pic>
        <p:nvPicPr>
          <p:cNvPr id="11" name="Picture 10">
            <a:hlinkClick r:id="rId6"/>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4843" y="1900444"/>
            <a:ext cx="1656667" cy="900000"/>
          </a:xfrm>
          <a:prstGeom prst="rect">
            <a:avLst/>
          </a:prstGeom>
        </p:spPr>
      </p:pic>
      <p:pic>
        <p:nvPicPr>
          <p:cNvPr id="12" name="Picture 11">
            <a:hlinkClick r:id="rId8"/>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34843" y="3785942"/>
            <a:ext cx="1664152" cy="900000"/>
          </a:xfrm>
          <a:prstGeom prst="rect">
            <a:avLst/>
          </a:prstGeom>
        </p:spPr>
      </p:pic>
      <p:pic>
        <p:nvPicPr>
          <p:cNvPr id="13" name="Picture 12">
            <a:hlinkClick r:id="rId10"/>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5098" y="2836548"/>
            <a:ext cx="1677736" cy="900000"/>
          </a:xfrm>
          <a:prstGeom prst="rect">
            <a:avLst/>
          </a:prstGeom>
        </p:spPr>
      </p:pic>
      <p:pic>
        <p:nvPicPr>
          <p:cNvPr id="14" name="Picture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483768" y="915566"/>
            <a:ext cx="2064579" cy="1230688"/>
          </a:xfrm>
          <a:prstGeom prst="rect">
            <a:avLst/>
          </a:prstGeom>
        </p:spPr>
      </p:pic>
      <p:pic>
        <p:nvPicPr>
          <p:cNvPr id="15" name="Picture 1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644008" y="941702"/>
            <a:ext cx="2050740" cy="1195499"/>
          </a:xfrm>
          <a:prstGeom prst="rect">
            <a:avLst/>
          </a:prstGeom>
        </p:spPr>
      </p:pic>
      <p:pic>
        <p:nvPicPr>
          <p:cNvPr id="16" name="Picture 1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505092" y="2141090"/>
            <a:ext cx="2043255" cy="1233428"/>
          </a:xfrm>
          <a:prstGeom prst="rect">
            <a:avLst/>
          </a:prstGeom>
        </p:spPr>
      </p:pic>
      <p:pic>
        <p:nvPicPr>
          <p:cNvPr id="17" name="Picture 1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505092" y="3389766"/>
            <a:ext cx="2059767" cy="1276610"/>
          </a:xfrm>
          <a:prstGeom prst="rect">
            <a:avLst/>
          </a:prstGeom>
        </p:spPr>
      </p:pic>
      <p:pic>
        <p:nvPicPr>
          <p:cNvPr id="18" name="Picture 1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644008" y="2137201"/>
            <a:ext cx="2050740" cy="1238474"/>
          </a:xfrm>
          <a:prstGeom prst="rect">
            <a:avLst/>
          </a:prstGeom>
        </p:spPr>
      </p:pic>
      <p:pic>
        <p:nvPicPr>
          <p:cNvPr id="19" name="Picture 1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644008" y="3386787"/>
            <a:ext cx="2050740" cy="1236105"/>
          </a:xfrm>
          <a:prstGeom prst="rect">
            <a:avLst/>
          </a:prstGeom>
        </p:spPr>
      </p:pic>
      <p:pic>
        <p:nvPicPr>
          <p:cNvPr id="20" name="Picture 1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802923" y="2182235"/>
            <a:ext cx="2013671" cy="1204552"/>
          </a:xfrm>
          <a:prstGeom prst="rect">
            <a:avLst/>
          </a:prstGeom>
        </p:spPr>
      </p:pic>
      <p:pic>
        <p:nvPicPr>
          <p:cNvPr id="21" name="Picture 20"/>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6788259" y="3404366"/>
            <a:ext cx="2001560" cy="1180251"/>
          </a:xfrm>
          <a:prstGeom prst="rect">
            <a:avLst/>
          </a:prstGeom>
        </p:spPr>
      </p:pic>
      <p:pic>
        <p:nvPicPr>
          <p:cNvPr id="22" name="Picture 2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788259" y="950750"/>
            <a:ext cx="2016224" cy="1177402"/>
          </a:xfrm>
          <a:prstGeom prst="rect">
            <a:avLst/>
          </a:prstGeom>
        </p:spPr>
      </p:pic>
    </p:spTree>
    <p:extLst>
      <p:ext uri="{BB962C8B-B14F-4D97-AF65-F5344CB8AC3E}">
        <p14:creationId xmlns:p14="http://schemas.microsoft.com/office/powerpoint/2010/main" val="3978895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5"/>
          </p:nvPr>
        </p:nvSpPr>
        <p:spPr/>
        <p:txBody>
          <a:bodyPr/>
          <a:lstStyle/>
          <a:p>
            <a:fld id="{E52D2AFC-71C4-4511-B128-4ECEE52D3027}" type="slidenum">
              <a:rPr lang="en-ZA" smtClean="0"/>
              <a:pPr/>
              <a:t>7</a:t>
            </a:fld>
            <a:endParaRPr lang="en-ZA" dirty="0"/>
          </a:p>
        </p:txBody>
      </p:sp>
      <p:sp>
        <p:nvSpPr>
          <p:cNvPr id="4" name="Title 2"/>
          <p:cNvSpPr>
            <a:spLocks noGrp="1"/>
          </p:cNvSpPr>
          <p:nvPr>
            <p:ph type="title"/>
          </p:nvPr>
        </p:nvSpPr>
        <p:spPr>
          <a:xfrm>
            <a:off x="1197114" y="123478"/>
            <a:ext cx="7399312" cy="447558"/>
          </a:xfrm>
        </p:spPr>
        <p:txBody>
          <a:bodyPr>
            <a:noAutofit/>
          </a:bodyPr>
          <a:lstStyle/>
          <a:p>
            <a:endParaRPr lang="en-GB" dirty="0">
              <a:latin typeface="+mj-lt"/>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639"/>
            <a:ext cx="9144000" cy="5026221"/>
          </a:xfrm>
          <a:prstGeom prst="rect">
            <a:avLst/>
          </a:prstGeom>
        </p:spPr>
      </p:pic>
    </p:spTree>
    <p:extLst>
      <p:ext uri="{BB962C8B-B14F-4D97-AF65-F5344CB8AC3E}">
        <p14:creationId xmlns:p14="http://schemas.microsoft.com/office/powerpoint/2010/main" val="14728134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5656" y="483518"/>
            <a:ext cx="5747864" cy="4182261"/>
          </a:xfrm>
          <a:prstGeom prst="rect">
            <a:avLst/>
          </a:prstGeom>
        </p:spPr>
      </p:pic>
      <p:sp>
        <p:nvSpPr>
          <p:cNvPr id="2" name="Slide Number Placeholder 1"/>
          <p:cNvSpPr>
            <a:spLocks noGrp="1"/>
          </p:cNvSpPr>
          <p:nvPr>
            <p:ph type="sldNum" sz="quarter" idx="15"/>
          </p:nvPr>
        </p:nvSpPr>
        <p:spPr/>
        <p:txBody>
          <a:bodyPr/>
          <a:lstStyle/>
          <a:p>
            <a:fld id="{E52D2AFC-71C4-4511-B128-4ECEE52D3027}" type="slidenum">
              <a:rPr lang="en-ZA" smtClean="0"/>
              <a:pPr/>
              <a:t>8</a:t>
            </a:fld>
            <a:endParaRPr lang="en-ZA" dirty="0"/>
          </a:p>
        </p:txBody>
      </p:sp>
      <p:sp>
        <p:nvSpPr>
          <p:cNvPr id="3" name="Title 2"/>
          <p:cNvSpPr>
            <a:spLocks noGrp="1"/>
          </p:cNvSpPr>
          <p:nvPr>
            <p:ph type="title"/>
          </p:nvPr>
        </p:nvSpPr>
        <p:spPr>
          <a:xfrm>
            <a:off x="1197114" y="123478"/>
            <a:ext cx="7399312" cy="447558"/>
          </a:xfrm>
        </p:spPr>
        <p:txBody>
          <a:bodyPr>
            <a:noAutofit/>
          </a:bodyPr>
          <a:lstStyle/>
          <a:p>
            <a:r>
              <a:rPr lang="en-GB" dirty="0">
                <a:latin typeface="+mj-lt"/>
              </a:rPr>
              <a:t>Regional Impact</a:t>
            </a:r>
          </a:p>
        </p:txBody>
      </p:sp>
    </p:spTree>
    <p:extLst>
      <p:ext uri="{BB962C8B-B14F-4D97-AF65-F5344CB8AC3E}">
        <p14:creationId xmlns:p14="http://schemas.microsoft.com/office/powerpoint/2010/main" val="3673305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43558"/>
            <a:ext cx="9144000" cy="1158678"/>
          </a:xfrm>
          <a:prstGeom prst="rect">
            <a:avLst/>
          </a:prstGeom>
        </p:spPr>
      </p:pic>
      <p:sp>
        <p:nvSpPr>
          <p:cNvPr id="2" name="Slide Number Placeholder 1"/>
          <p:cNvSpPr>
            <a:spLocks noGrp="1"/>
          </p:cNvSpPr>
          <p:nvPr>
            <p:ph type="sldNum" sz="quarter" idx="15"/>
          </p:nvPr>
        </p:nvSpPr>
        <p:spPr/>
        <p:txBody>
          <a:bodyPr/>
          <a:lstStyle/>
          <a:p>
            <a:fld id="{E52D2AFC-71C4-4511-B128-4ECEE52D3027}" type="slidenum">
              <a:rPr lang="en-ZA" smtClean="0"/>
              <a:pPr/>
              <a:t>9</a:t>
            </a:fld>
            <a:endParaRPr lang="en-ZA" dirty="0"/>
          </a:p>
        </p:txBody>
      </p:sp>
      <p:sp>
        <p:nvSpPr>
          <p:cNvPr id="3" name="Title 2"/>
          <p:cNvSpPr>
            <a:spLocks noGrp="1"/>
          </p:cNvSpPr>
          <p:nvPr>
            <p:ph type="title"/>
          </p:nvPr>
        </p:nvSpPr>
        <p:spPr>
          <a:xfrm>
            <a:off x="1197114" y="195486"/>
            <a:ext cx="7399312" cy="807598"/>
          </a:xfrm>
        </p:spPr>
        <p:txBody>
          <a:bodyPr>
            <a:noAutofit/>
          </a:bodyPr>
          <a:lstStyle/>
          <a:p>
            <a:r>
              <a:rPr lang="en-GB" dirty="0">
                <a:latin typeface="+mj-lt"/>
              </a:rPr>
              <a:t>Mobile 360 Series – Regional Events</a:t>
            </a:r>
            <a:br>
              <a:rPr lang="en-GB" dirty="0">
                <a:latin typeface="+mj-lt"/>
              </a:rPr>
            </a:br>
            <a:r>
              <a:rPr lang="en-GB" sz="1800" dirty="0">
                <a:latin typeface="+mj-lt"/>
                <a:hlinkClick r:id="rId3"/>
              </a:rPr>
              <a:t>https://www.mobile360series.com/all-events/</a:t>
            </a:r>
            <a:r>
              <a:rPr lang="en-GB" sz="1800" dirty="0">
                <a:latin typeface="+mj-lt"/>
              </a:rPr>
              <a:t> </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4486964"/>
            <a:ext cx="5399358" cy="533058"/>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08535" y="3053394"/>
            <a:ext cx="5835465" cy="626529"/>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1520" y="3629458"/>
            <a:ext cx="5184576" cy="503853"/>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1520" y="2696769"/>
            <a:ext cx="5691449" cy="356625"/>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08535" y="3989498"/>
            <a:ext cx="5594402" cy="492166"/>
          </a:xfrm>
          <a:prstGeom prst="rect">
            <a:avLst/>
          </a:prstGeom>
        </p:spPr>
      </p:pic>
      <p:pic>
        <p:nvPicPr>
          <p:cNvPr id="11" name="Pictur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01008" y="2333314"/>
            <a:ext cx="5447456" cy="373458"/>
          </a:xfrm>
          <a:prstGeom prst="rect">
            <a:avLst/>
          </a:prstGeom>
        </p:spPr>
      </p:pic>
      <p:pic>
        <p:nvPicPr>
          <p:cNvPr id="12" name="Picture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1520" y="1829258"/>
            <a:ext cx="5594402" cy="540000"/>
          </a:xfrm>
          <a:prstGeom prst="rect">
            <a:avLst/>
          </a:prstGeom>
          <a:effectLst>
            <a:outerShdw blurRad="50800" dist="50800" dir="5400000" algn="ctr" rotWithShape="0">
              <a:srgbClr val="000000">
                <a:alpha val="0"/>
              </a:srgbClr>
            </a:outerShdw>
          </a:effectLst>
        </p:spPr>
      </p:pic>
      <p:cxnSp>
        <p:nvCxnSpPr>
          <p:cNvPr id="14" name="Straight Connector 13"/>
          <p:cNvCxnSpPr/>
          <p:nvPr/>
        </p:nvCxnSpPr>
        <p:spPr>
          <a:xfrm>
            <a:off x="282295" y="2336407"/>
            <a:ext cx="85794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23528" y="3637994"/>
            <a:ext cx="85794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82294" y="4479315"/>
            <a:ext cx="85794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2295" y="2696769"/>
            <a:ext cx="85794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82295" y="3056487"/>
            <a:ext cx="85794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043608" y="3998034"/>
            <a:ext cx="857940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2650070"/>
      </p:ext>
    </p:extLst>
  </p:cSld>
  <p:clrMapOvr>
    <a:masterClrMapping/>
  </p:clrMapOvr>
</p:sld>
</file>

<file path=ppt/theme/theme1.xml><?xml version="1.0" encoding="utf-8"?>
<a:theme xmlns:a="http://schemas.openxmlformats.org/drawingml/2006/main" name="1_GSMA">
  <a:themeElements>
    <a:clrScheme name="GSMA Colours">
      <a:dk1>
        <a:srgbClr val="5C5C5C"/>
      </a:dk1>
      <a:lt1>
        <a:srgbClr val="FFFFFF"/>
      </a:lt1>
      <a:dk2>
        <a:srgbClr val="262626"/>
      </a:dk2>
      <a:lt2>
        <a:srgbClr val="FFFFFF"/>
      </a:lt2>
      <a:accent1>
        <a:srgbClr val="FF0000"/>
      </a:accent1>
      <a:accent2>
        <a:srgbClr val="000000"/>
      </a:accent2>
      <a:accent3>
        <a:srgbClr val="94C0BE"/>
      </a:accent3>
      <a:accent4>
        <a:srgbClr val="878787"/>
      </a:accent4>
      <a:accent5>
        <a:srgbClr val="FF0000"/>
      </a:accent5>
      <a:accent6>
        <a:srgbClr val="000000"/>
      </a:accent6>
      <a:hlink>
        <a:srgbClr val="94C0BE"/>
      </a:hlink>
      <a:folHlink>
        <a:srgbClr val="878787"/>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8_GSMA">
  <a:themeElements>
    <a:clrScheme name="GSMA Colours">
      <a:dk1>
        <a:srgbClr val="5C5C5C"/>
      </a:dk1>
      <a:lt1>
        <a:srgbClr val="FFFFFF"/>
      </a:lt1>
      <a:dk2>
        <a:srgbClr val="262626"/>
      </a:dk2>
      <a:lt2>
        <a:srgbClr val="FFFFFF"/>
      </a:lt2>
      <a:accent1>
        <a:srgbClr val="FF0000"/>
      </a:accent1>
      <a:accent2>
        <a:srgbClr val="000000"/>
      </a:accent2>
      <a:accent3>
        <a:srgbClr val="94C0BE"/>
      </a:accent3>
      <a:accent4>
        <a:srgbClr val="878787"/>
      </a:accent4>
      <a:accent5>
        <a:srgbClr val="FF0000"/>
      </a:accent5>
      <a:accent6>
        <a:srgbClr val="000000"/>
      </a:accent6>
      <a:hlink>
        <a:srgbClr val="94C0BE"/>
      </a:hlink>
      <a:folHlink>
        <a:srgbClr val="878787"/>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GSMADocumentCreatedDate xmlns="ADEDD60E-22E2-4049-BE99-80A2BB237DD5">2018-08-31T18:29:09+00:00</GSMADocumentCreatedDate>
    <GSMASummary xmlns="ADEDD60E-22E2-4049-BE99-80A2BB237DD5" xsi:nil="true"/>
    <GSMADocumentCreatedBy xmlns="ADEDD60E-22E2-4049-BE99-80A2BB237DD5">
      <UserInfo>
        <DisplayName/>
        <AccountId xsi:nil="true"/>
        <AccountType/>
      </UserInfo>
    </GSMADocumentCreatedBy>
    <GSMAMeetingItemNumber xmlns="ADEDD60E-22E2-4049-BE99-80A2BB237DD5">TG#11 Doc 019</GSMAMeetingItemNumber>
    <GSMAMeetingLocation xmlns="ADEDD60E-22E2-4049-BE99-80A2BB237DD5">Los Angeles, MWC Americas</GSMAMeetingLocation>
    <GSMAMeetingDate xmlns="ADEDD60E-22E2-4049-BE99-80A2BB237DD5">2018-09-09T08:00:00+00:00</GSMAMeetingDate>
    <_dlc_DocId xmlns="54cf9ea2-8b24-4a35-a789-c10402c86061">INFO-4613-149</_dlc_DocId>
    <GSMASecurityGroup xmlns="ADEDD60E-22E2-4049-BE99-80A2BB237DD5">Confidential - Group Members</GSMASecurityGroup>
    <GSMARelatedDiscussion xmlns="ADEDD60E-22E2-4049-BE99-80A2BB237DD5">
      <Url xsi:nil="true"/>
      <Description xsi:nil="true"/>
    </GSMARelatedDiscussion>
    <GSMATemplateConversionStatus xmlns="ADEDD60E-22E2-4049-BE99-80A2BB237DD5" xsi:nil="true"/>
    <GSMAMeetingItemNumberLocal xmlns="ADEDD60E-22E2-4049-BE99-80A2BB237DD5">TG#11 Doc 019</GSMAMeetingItemNumberLocal>
    <_dlc_DocIdUrl xmlns="54cf9ea2-8b24-4a35-a789-c10402c86061">
      <Url>https://infocentre2.gsma.com/gp/bsg/TG/_layouts/DocIdRedir.aspx?ID=INFO-4613-149</Url>
      <Description>INFO-4613-149</Description>
    </_dlc_DocIdUrl>
    <GSMAMeetingNameAndNumberLocal xmlns="ADEDD60E-22E2-4049-BE99-80A2BB237DD5">
      <Url>https://infocentre2.gsma.com/gp/bsg/TG/Lists/Calendar/DispForm.aspx?ID=12</Url>
      <Description>TG #11</Description>
    </GSMAMeetingNameAndNumberLocal>
    <GSMADocumentNumber xmlns="ADEDD60E-22E2-4049-BE99-80A2BB237DD5" xsi:nil="true"/>
    <GSMATitle xmlns="ADEDD60E-22E2-4049-BE99-80A2BB237DD5">GSMA TG Doc 10_014 Working Group Report Shanghai 2018</GSMATitle>
    <GSMAItemFor xmlns="ADEDD60E-22E2-4049-BE99-80A2BB237DD5">Information Only</GSMAItemFor>
    <TaxCatchAll xmlns="54cf9ea2-8b24-4a35-a789-c10402c86061">
      <Value>8</Value>
    </TaxCatchAll>
    <GSMAMeetingNameAndNumberText xmlns="ADEDD60E-22E2-4049-BE99-80A2BB237DD5">TG #11</GSMAMeetingNameAndNumberText>
    <GSMAMeetingNameAndNumber xmlns="ADEDD60E-22E2-4049-BE99-80A2BB237DD5">
      <Url>https://infocentre2.gsma.com/gp/bsg/TG/Lists/Calendar/DispForm.aspx?ID=12</Url>
      <Description>TG #11</Description>
    </GSMAMeetingNameAndNumber>
    <GSMAListOfContributors xmlns="ADEDD60E-22E2-4049-BE99-80A2BB237DD5" xsi:nil="true"/>
    <GSMADocumentTypeTaxHTField0 xmlns="ADEDD60E-22E2-4049-BE99-80A2BB237DD5">
      <Terms xmlns="http://schemas.microsoft.com/office/infopath/2007/PartnerControls">
        <TermInfo xmlns="http://schemas.microsoft.com/office/infopath/2007/PartnerControls">
          <TermName xmlns="http://schemas.microsoft.com/office/infopath/2007/PartnerControls">General</TermName>
          <TermId xmlns="http://schemas.microsoft.com/office/infopath/2007/PartnerControls">ea886d15-f060-4293-b7b7-47e866d9f02c</TermId>
        </TermInfo>
      </Terms>
    </GSMADocumentTypeTaxHTField0>
    <GSMAKBCategoryTaxHTField0 xmlns="ADEDD60E-22E2-4049-BE99-80A2BB237DD5">
      <Terms xmlns="http://schemas.microsoft.com/office/infopath/2007/PartnerControls"/>
    </GSMAKBCategoryTaxHTField0>
    <GSMAShowInGeneralView xmlns="ADEDD60E-22E2-4049-BE99-80A2BB237DD5">false</GSMAShowInGeneralView>
    <GSMADocumentOwner xmlns="ADEDD60E-22E2-4049-BE99-80A2BB237DD5">
      <UserInfo>
        <DisplayName>Ian Pannell (GSMA)</DisplayName>
        <AccountId>5292</AccountId>
        <AccountType/>
      </UserInfo>
    </GSMADocumentOwner>
  </documentManagement>
</p:properties>
</file>

<file path=customXml/item3.xml><?xml version="1.0" encoding="utf-8"?>
<ct:contentTypeSchema xmlns:ct="http://schemas.microsoft.com/office/2006/metadata/contentType" xmlns:ma="http://schemas.microsoft.com/office/2006/metadata/properties/metaAttributes" ct:_="" ma:_="" ma:contentTypeName="Group Document" ma:contentTypeID="0x010100EC728DFF17A841B193288BA44365FF7000B94428117C9D4ABEAE546B343679976600ACDBF4E2DAA944C2AE01FEAD255A01F60016DC25A8DFC0484881EB9CFEF2817023" ma:contentTypeVersion="3" ma:contentTypeDescription="Group Document Content Type" ma:contentTypeScope="" ma:versionID="63b97cbfe085a22269186b4cc5abeae8">
  <xsd:schema xmlns:xsd="http://www.w3.org/2001/XMLSchema" xmlns:xs="http://www.w3.org/2001/XMLSchema" xmlns:p="http://schemas.microsoft.com/office/2006/metadata/properties" xmlns:ns2="ADEDD60E-22E2-4049-BE99-80A2BB237DD5" xmlns:ns3="54cf9ea2-8b24-4a35-a789-c10402c86061" targetNamespace="http://schemas.microsoft.com/office/2006/metadata/properties" ma:root="true" ma:fieldsID="f524f277199f510f3c4726010a297538" ns2:_="" ns3:_="">
    <xsd:import namespace="ADEDD60E-22E2-4049-BE99-80A2BB237DD5"/>
    <xsd:import namespace="54cf9ea2-8b24-4a35-a789-c10402c86061"/>
    <xsd:element name="properties">
      <xsd:complexType>
        <xsd:sequence>
          <xsd:element name="documentManagement">
            <xsd:complexType>
              <xsd:all>
                <xsd:element ref="ns2:GSMATitle" minOccurs="0"/>
                <xsd:element ref="ns2:GSMAKBCategoryTaxHTField0" minOccurs="0"/>
                <xsd:element ref="ns2:GSMADocumentTypeTaxHTField0" minOccurs="0"/>
                <xsd:element ref="ns2:GSMASecurityGroup"/>
                <xsd:element ref="ns2:GSMADocumentOwner" minOccurs="0"/>
                <xsd:element ref="ns2:GSMARelatedDiscussion" minOccurs="0"/>
                <xsd:element ref="ns2:GSMADocumentCreatedDate" minOccurs="0"/>
                <xsd:element ref="ns2:GSMADocumentCreatedBy" minOccurs="0"/>
                <xsd:element ref="ns2:GSMATemplateNumber" minOccurs="0"/>
                <xsd:element ref="ns2:GSMATemplateConversionStatus" minOccurs="0"/>
                <xsd:element ref="ns2:GSMAMeetingNameAndNumberText" minOccurs="0"/>
                <xsd:element ref="ns2:GSMAMeetingNameAndNumber" minOccurs="0"/>
                <xsd:element ref="ns2:GSMAMeetingItemNumber" minOccurs="0"/>
                <xsd:element ref="ns2:GSMAMeetingDate" minOccurs="0"/>
                <xsd:element ref="ns2:GSMAMeetingLocation" minOccurs="0"/>
                <xsd:element ref="ns2:GSMAMeetingNameAndNumberLocal" minOccurs="0"/>
                <xsd:element ref="ns2:GSMAMeetingItemNumberLocal" minOccurs="0"/>
                <xsd:element ref="ns2:GSMAItemFor" minOccurs="0"/>
                <xsd:element ref="ns2:GSMADocumentNumber" minOccurs="0"/>
                <xsd:element ref="ns2:GSMAShowInGeneralView" minOccurs="0"/>
                <xsd:element ref="ns2:GSMASummary" minOccurs="0"/>
                <xsd:element ref="ns2:GSMAListOfContributors" minOccurs="0"/>
                <xsd:element ref="ns3:_dlc_DocId" minOccurs="0"/>
                <xsd:element ref="ns3:_dlc_DocIdUrl" minOccurs="0"/>
                <xsd:element ref="ns3:_dlc_DocIdPersistId"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EDD60E-22E2-4049-BE99-80A2BB237DD5" elementFormDefault="qualified">
    <xsd:import namespace="http://schemas.microsoft.com/office/2006/documentManagement/types"/>
    <xsd:import namespace="http://schemas.microsoft.com/office/infopath/2007/PartnerControls"/>
    <xsd:element name="GSMATitle" ma:index="8" nillable="true" ma:displayName="Document Title" ma:internalName="GSMATitle">
      <xsd:simpleType>
        <xsd:restriction base="dms:Text"/>
      </xsd:simpleType>
    </xsd:element>
    <xsd:element name="GSMAKBCategoryTaxHTField0" ma:index="10" nillable="true" ma:taxonomy="true" ma:internalName="GSMAKBCategoryTaxHTField0" ma:taxonomyFieldName="GSMAKBCategory" ma:displayName="KB Category" ma:fieldId="{21dee129-e704-4a2f-bbcd-72336400b048}" ma:taxonomyMulti="true" ma:sspId="da14f4a6-95d7-4d6d-97ca-713f9b6ea8eb" ma:termSetId="7526875a-7b98-42d9-b6a7-9f2766f84726" ma:anchorId="00000000-0000-0000-0000-000000000000" ma:open="false" ma:isKeyword="false">
      <xsd:complexType>
        <xsd:sequence>
          <xsd:element ref="pc:Terms" minOccurs="0" maxOccurs="1"/>
        </xsd:sequence>
      </xsd:complexType>
    </xsd:element>
    <xsd:element name="GSMADocumentTypeTaxHTField0" ma:index="12" ma:taxonomy="true" ma:internalName="GSMADocumentTypeTaxHTField0" ma:taxonomyFieldName="GSMADocumentType" ma:displayName="Document Type" ma:fieldId="{34a499d2-2c5a-49b8-81ca-7ba3b22c0d34}" ma:sspId="da14f4a6-95d7-4d6d-97ca-713f9b6ea8eb" ma:termSetId="ede25075-d64e-4502-8d90-5c5d069245ca" ma:anchorId="00000000-0000-0000-0000-000000000000" ma:open="false" ma:isKeyword="false">
      <xsd:complexType>
        <xsd:sequence>
          <xsd:element ref="pc:Terms" minOccurs="0" maxOccurs="1"/>
        </xsd:sequence>
      </xsd:complexType>
    </xsd:element>
    <xsd:element name="GSMASecurityGroup" ma:index="13" ma:displayName="Security Classification" ma:internalName="GSMASecurityGroup">
      <xsd:simpleType>
        <xsd:restriction base="dms:Choice">
          <xsd:enumeration value="Non-confidential"/>
          <xsd:enumeration value="Confidential - Full, Rapporteur, Associate and Affiliate Members"/>
          <xsd:enumeration value="Confidential - Full and Rapporteur Members"/>
          <xsd:enumeration value="Confidential - Full Members"/>
          <xsd:enumeration value="Confidential - Group Members"/>
          <xsd:enumeration value="Confidential - Group Members (Full Members only)"/>
          <xsd:enumeration value="Confidential - Group Chairs"/>
        </xsd:restriction>
      </xsd:simpleType>
    </xsd:element>
    <xsd:element name="GSMADocumentOwner" ma:index="14" nillable="true" ma:displayName="Document Owner" ma:list="UserInfo" ma:SharePointGroup="0" ma:internalName="GSMADocument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GSMARelatedDiscussion" ma:index="15" nillable="true" ma:displayName="Related Discussion" ma:format="Hyperlink" ma:internalName="GSMARelatedDiscussion">
      <xsd:complexType>
        <xsd:complexContent>
          <xsd:extension base="dms:URL">
            <xsd:sequence>
              <xsd:element name="Url" type="dms:ValidUrl" minOccurs="0" nillable="true"/>
              <xsd:element name="Description" type="xsd:string" nillable="true"/>
            </xsd:sequence>
          </xsd:extension>
        </xsd:complexContent>
      </xsd:complexType>
    </xsd:element>
    <xsd:element name="GSMADocumentCreatedDate" ma:index="16" nillable="true" ma:displayName="Document Creation Date" ma:internalName="GSMADocumentCreatedDate">
      <xsd:simpleType>
        <xsd:restriction base="dms:DateTime"/>
      </xsd:simpleType>
    </xsd:element>
    <xsd:element name="GSMADocumentCreatedBy" ma:index="17" nillable="true" ma:displayName="Document Author" ma:internalName="GSMADocumentCreat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GSMATemplateNumber" ma:index="18" nillable="true" ma:displayName="Template Number" ma:internalName="GSMATemplateNumber" ma:readOnly="true">
      <xsd:simpleType>
        <xsd:restriction base="dms:Text"/>
      </xsd:simpleType>
    </xsd:element>
    <xsd:element name="GSMATemplateConversionStatus" ma:index="19" nillable="true" ma:displayName="Template Conversion Status" ma:internalName="GSMATemplateConversionStatus" ma:readOnly="false">
      <xsd:simpleType>
        <xsd:restriction base="dms:Text"/>
      </xsd:simpleType>
    </xsd:element>
    <xsd:element name="GSMAMeetingNameAndNumberText" ma:index="20" nillable="true" ma:displayName="Meeting Name and Number Text" ma:internalName="GSMAMeetingNameAndNumberText">
      <xsd:simpleType>
        <xsd:restriction base="dms:Text"/>
      </xsd:simpleType>
    </xsd:element>
    <xsd:element name="GSMAMeetingNameAndNumber" ma:index="21" nillable="true" ma:displayName="Meeting Name and Number" ma:format="Hyperlink" ma:internalName="GSMAMeetingNameAndNumber">
      <xsd:complexType>
        <xsd:complexContent>
          <xsd:extension base="dms:URL">
            <xsd:sequence>
              <xsd:element name="Url" type="dms:ValidUrl" minOccurs="0" nillable="true"/>
              <xsd:element name="Description" type="xsd:string" nillable="true"/>
            </xsd:sequence>
          </xsd:extension>
        </xsd:complexContent>
      </xsd:complexType>
    </xsd:element>
    <xsd:element name="GSMAMeetingItemNumber" ma:index="22" nillable="true" ma:displayName="Meeting Document Number" ma:internalName="GSMAMeetingItemNumber">
      <xsd:simpleType>
        <xsd:restriction base="dms:Text"/>
      </xsd:simpleType>
    </xsd:element>
    <xsd:element name="GSMAMeetingDate" ma:index="23" nillable="true" ma:displayName="Meeting Date" ma:indexed="true" ma:internalName="GSMAMeetingDate">
      <xsd:simpleType>
        <xsd:restriction base="dms:DateTime"/>
      </xsd:simpleType>
    </xsd:element>
    <xsd:element name="GSMAMeetingLocation" ma:index="24" nillable="true" ma:displayName="Meeting Location" ma:internalName="GSMAMeetingLocation">
      <xsd:simpleType>
        <xsd:restriction base="dms:Text"/>
      </xsd:simpleType>
    </xsd:element>
    <xsd:element name="GSMAMeetingNameAndNumberLocal" ma:index="25" nillable="true" ma:displayName="Meeting Name and Number (Local)" ma:format="Hyperlink" ma:internalName="GSMAMeetingNameAndNumberLoca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GSMAMeetingItemNumberLocal" ma:index="26" nillable="true" ma:displayName="Meeting Document Number (Local)" ma:internalName="GSMAMeetingItemNumberLocal" ma:readOnly="true">
      <xsd:simpleType>
        <xsd:restriction base="dms:Text"/>
      </xsd:simpleType>
    </xsd:element>
    <xsd:element name="GSMAItemFor" ma:index="27" nillable="true" ma:displayName="This document is for" ma:internalName="GSMAItemFor">
      <xsd:simpleType>
        <xsd:restriction base="dms:Choice">
          <xsd:enumeration value="Approval"/>
          <xsd:enumeration value="Discussion"/>
          <xsd:enumeration value="Information Only"/>
        </xsd:restriction>
      </xsd:simpleType>
    </xsd:element>
    <xsd:element name="GSMADocumentNumber" ma:index="28" nillable="true" ma:displayName="Document Number" ma:internalName="GSMADocumentNumber">
      <xsd:simpleType>
        <xsd:restriction base="dms:Text"/>
      </xsd:simpleType>
    </xsd:element>
    <xsd:element name="GSMAShowInGeneralView" ma:index="29" nillable="true" ma:displayName="Show in General View" ma:description="Should this document be displayed in the General view?" ma:indexed="true" ma:internalName="GSMAShowInGeneralView">
      <xsd:simpleType>
        <xsd:restriction base="dms:Boolean"/>
      </xsd:simpleType>
    </xsd:element>
    <xsd:element name="GSMASummary" ma:index="30" nillable="true" ma:displayName="Summary" ma:internalName="GSMASummary">
      <xsd:simpleType>
        <xsd:restriction base="dms:Note"/>
      </xsd:simpleType>
    </xsd:element>
    <xsd:element name="GSMAListOfContributors" ma:index="31" nillable="true" ma:displayName="List of contributors" ma:description="A list of contributors to be displayed on the cover sheet of the document" ma:internalName="GSMAListOfContributors">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4cf9ea2-8b24-4a35-a789-c10402c86061" elementFormDefault="qualified">
    <xsd:import namespace="http://schemas.microsoft.com/office/2006/documentManagement/types"/>
    <xsd:import namespace="http://schemas.microsoft.com/office/infopath/2007/PartnerControls"/>
    <xsd:element name="_dlc_DocId" ma:index="32" nillable="true" ma:displayName="Document ID Value" ma:description="The value of the document ID assigned to this item." ma:internalName="_dlc_DocId" ma:readOnly="true">
      <xsd:simpleType>
        <xsd:restriction base="dms:Text"/>
      </xsd:simpleType>
    </xsd:element>
    <xsd:element name="_dlc_DocIdUrl" ma:index="33"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4" nillable="true" ma:displayName="Persist ID" ma:description="Keep ID on add." ma:hidden="true" ma:internalName="_dlc_DocIdPersistId" ma:readOnly="true">
      <xsd:simpleType>
        <xsd:restriction base="dms:Boolean"/>
      </xsd:simpleType>
    </xsd:element>
    <xsd:element name="TaxCatchAll" ma:index="35" nillable="true" ma:displayName="Taxonomy Catch All Column" ma:description="" ma:hidden="true" ma:list="{4a451a5f-d246-48f2-841a-fce3dd0c2c73}" ma:internalName="TaxCatchAll" ma:showField="CatchAllData" ma:web="54cf9ea2-8b24-4a35-a789-c10402c8606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GroupDocument_ItemAdded</Name>
    <Synchronization>Synchronous</Synchronization>
    <Type>10001</Type>
    <SequenceNumber>101</SequenceNumber>
    <Assembly>Concentra.GSMA.Infocentre2, Version=1.0.0.0, Culture=neutral, PublicKeyToken=c190f15a35a842aa</Assembly>
    <Class>Concentra.GSMA.Infocentre2.Content_Types.EventReceivers.GroupDocumentEventReceiver</Class>
    <Data/>
    <Filter/>
  </Receiver>
  <Receiver>
    <Name>GroupDocument_ItemUpdated</Name>
    <Synchronization>Synchronous</Synchronization>
    <Type>10002</Type>
    <SequenceNumber>103</SequenceNumber>
    <Assembly>Concentra.GSMA.Infocentre2, Version=1.0.0.0, Culture=neutral, PublicKeyToken=c190f15a35a842aa</Assembly>
    <Class>Concentra.GSMA.Infocentre2.Content_Types.EventReceivers.GroupDocumentEventReceiver</Class>
    <Data/>
    <Filter/>
  </Receiver>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EAF26438-EFFE-499E-84B3-6B8A9AD1C689}">
  <ds:schemaRefs>
    <ds:schemaRef ds:uri="http://schemas.microsoft.com/sharepoint/v3/contenttype/forms"/>
  </ds:schemaRefs>
</ds:datastoreItem>
</file>

<file path=customXml/itemProps2.xml><?xml version="1.0" encoding="utf-8"?>
<ds:datastoreItem xmlns:ds="http://schemas.openxmlformats.org/officeDocument/2006/customXml" ds:itemID="{9E70BA0E-51E2-436A-9B81-C8B377EBEB6F}">
  <ds:schemaRefs>
    <ds:schemaRef ds:uri="http://purl.org/dc/elements/1.1/"/>
    <ds:schemaRef ds:uri="ADEDD60E-22E2-4049-BE99-80A2BB237DD5"/>
    <ds:schemaRef ds:uri="http://www.w3.org/XML/1998/namespace"/>
    <ds:schemaRef ds:uri="http://purl.org/dc/dcmitype/"/>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54cf9ea2-8b24-4a35-a789-c10402c86061"/>
    <ds:schemaRef ds:uri="http://schemas.microsoft.com/office/2006/metadata/properties"/>
  </ds:schemaRefs>
</ds:datastoreItem>
</file>

<file path=customXml/itemProps3.xml><?xml version="1.0" encoding="utf-8"?>
<ds:datastoreItem xmlns:ds="http://schemas.openxmlformats.org/officeDocument/2006/customXml" ds:itemID="{E2B80A87-06B3-4E62-A506-B3CD3F339E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EDD60E-22E2-4049-BE99-80A2BB237DD5"/>
    <ds:schemaRef ds:uri="54cf9ea2-8b24-4a35-a789-c10402c8606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CBA072C4-1CD3-454D-B513-EC2BFA9C3CB8}">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14818</TotalTime>
  <Words>647</Words>
  <Application>Microsoft Office PowerPoint</Application>
  <PresentationFormat>On-screen Show (16:9)</PresentationFormat>
  <Paragraphs>109</Paragraphs>
  <Slides>15</Slides>
  <Notes>9</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15</vt:i4>
      </vt:variant>
    </vt:vector>
  </HeadingPairs>
  <TitlesOfParts>
    <vt:vector size="25" baseType="lpstr">
      <vt:lpstr>Arial</vt:lpstr>
      <vt:lpstr>Arial Narrow</vt:lpstr>
      <vt:lpstr>Calibri</vt:lpstr>
      <vt:lpstr>Futura LT Book</vt:lpstr>
      <vt:lpstr>Sketch Rockwell</vt:lpstr>
      <vt:lpstr>Times New Roman</vt:lpstr>
      <vt:lpstr>Wingdings</vt:lpstr>
      <vt:lpstr>1_GSMA</vt:lpstr>
      <vt:lpstr>18_GSMA</vt:lpstr>
      <vt:lpstr>Acrobat Document</vt:lpstr>
      <vt:lpstr>GSMA MRP Update for 3GPP</vt:lpstr>
      <vt:lpstr>Mobile World Congress Update 2019</vt:lpstr>
      <vt:lpstr>GSMA The Mobile Economy 2019 https://www.gsma.com/mobileeconomy/ </vt:lpstr>
      <vt:lpstr>IP Communications Statistics https://www.gsma.com/futurenetworks/resources/all-ip-statistics/ </vt:lpstr>
      <vt:lpstr>GSMA 5G projects</vt:lpstr>
      <vt:lpstr>GSMA WRC series – getting ready for WRC-19 https://www.gsma.com/spectrum/wrc-series/  </vt:lpstr>
      <vt:lpstr>PowerPoint Presentation</vt:lpstr>
      <vt:lpstr>Regional Impact</vt:lpstr>
      <vt:lpstr>Mobile 360 Series – Regional Events https://www.mobile360series.com/all-events/ </vt:lpstr>
      <vt:lpstr>Network Economics https://www.gsma.com/futurenetworks/network-economics/ </vt:lpstr>
      <vt:lpstr>Thank You</vt:lpstr>
      <vt:lpstr>Backup</vt:lpstr>
      <vt:lpstr>United Nations Sustainable Development Goals Intelligently Connecting Everyone and Everything to a Better Future</vt:lpstr>
      <vt:lpstr>GSMA 2018 Mobile Industry Impact Report https://www.gsma.com/betterfuture/2018sdgimpactreport/ </vt:lpstr>
      <vt:lpstr>GSMA SDG Impact Explorer https://sdgexplorer.gsma.com/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AoB_RAEX for MVNOs</dc:title>
  <dc:creator>Ian Pannell</dc:creator>
  <cp:lastModifiedBy>Adrian Scrase</cp:lastModifiedBy>
  <cp:revision>438</cp:revision>
  <cp:lastPrinted>2018-10-03T12:52:20Z</cp:lastPrinted>
  <dcterms:created xsi:type="dcterms:W3CDTF">2015-08-18T07:33:33Z</dcterms:created>
  <dcterms:modified xsi:type="dcterms:W3CDTF">2019-03-26T12:23:34Z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SMAKBCategory">
    <vt:lpwstr/>
  </property>
  <property fmtid="{D5CDD505-2E9C-101B-9397-08002B2CF9AE}" pid="3" name="PublishingStartDate">
    <vt:lpwstr/>
  </property>
  <property fmtid="{D5CDD505-2E9C-101B-9397-08002B2CF9AE}" pid="4" name="ContentTypeId">
    <vt:lpwstr>0x010100EC728DFF17A841B193288BA44365FF7000B94428117C9D4ABEAE546B343679976600ACDBF4E2DAA944C2AE01FEAD255A01F60016DC25A8DFC0484881EB9CFEF2817023</vt:lpwstr>
  </property>
  <property fmtid="{D5CDD505-2E9C-101B-9397-08002B2CF9AE}" pid="5" name="GSMADocumentType">
    <vt:lpwstr>8;#General|ea886d15-f060-4293-b7b7-47e866d9f02c</vt:lpwstr>
  </property>
  <property fmtid="{D5CDD505-2E9C-101B-9397-08002B2CF9AE}" pid="6" name="_dlc_DocIdItemGuid">
    <vt:lpwstr>d3e8c1c1-526c-4538-8891-6facea067fe3</vt:lpwstr>
  </property>
  <property fmtid="{D5CDD505-2E9C-101B-9397-08002B2CF9AE}" pid="7" name="PublishingExpirationDate">
    <vt:lpwstr/>
  </property>
</Properties>
</file>