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278" r:id="rId2"/>
    <p:sldId id="279" r:id="rId3"/>
    <p:sldId id="283" r:id="rId4"/>
    <p:sldId id="284" r:id="rId5"/>
    <p:sldId id="282" r:id="rId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1" autoAdjust="0"/>
    <p:restoredTop sz="86736" autoAdjust="0"/>
  </p:normalViewPr>
  <p:slideViewPr>
    <p:cSldViewPr>
      <p:cViewPr varScale="1">
        <p:scale>
          <a:sx n="68" d="100"/>
          <a:sy n="68" d="100"/>
        </p:scale>
        <p:origin x="1314"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6EADAF3-86AA-4A66-838F-9BEA741B38CA}" type="datetimeFigureOut">
              <a:rPr lang="en-US"/>
              <a:pPr>
                <a:defRPr/>
              </a:pPr>
              <a:t>10/17/2018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2473244-B572-48A2-B7BC-44F51F10856F}" type="slidenum">
              <a:rPr lang="en-US"/>
              <a:pPr>
                <a:defRPr/>
              </a:pPr>
              <a:t>‹#›</a:t>
            </a:fld>
            <a:endParaRPr lang="en-US"/>
          </a:p>
        </p:txBody>
      </p:sp>
    </p:spTree>
    <p:extLst>
      <p:ext uri="{BB962C8B-B14F-4D97-AF65-F5344CB8AC3E}">
        <p14:creationId xmlns:p14="http://schemas.microsoft.com/office/powerpoint/2010/main" val="10165664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sz="4000"/>
            </a:lvl1pPr>
          </a:lstStyle>
          <a:p>
            <a:r>
              <a:rPr lang="en-US" dirty="0" smtClean="0"/>
              <a:t>Click to edit Master title style</a:t>
            </a:r>
            <a:endParaRPr lang="en-IN"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sz="3200">
                <a:solidFill>
                  <a:schemeClr val="tx1">
                    <a:tint val="75000"/>
                  </a:schemeClr>
                </a:solidFill>
                <a:effectLst>
                  <a:outerShdw blurRad="38100" dist="38100" dir="2700000" algn="tl">
                    <a:srgbClr val="000000">
                      <a:alpha val="43137"/>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dirty="0"/>
          </a:p>
        </p:txBody>
      </p:sp>
      <p:pic>
        <p:nvPicPr>
          <p:cNvPr id="14338" name="Picture 2" descr="http://www.tsdsi.org/site_media/images/tsdsi.png"/>
          <p:cNvPicPr>
            <a:picLocks noChangeAspect="1" noChangeArrowheads="1"/>
          </p:cNvPicPr>
          <p:nvPr userDrawn="1"/>
        </p:nvPicPr>
        <p:blipFill>
          <a:blip r:embed="rId2" cstate="print"/>
          <a:srcRect/>
          <a:stretch>
            <a:fillRect/>
          </a:stretch>
        </p:blipFill>
        <p:spPr bwMode="auto">
          <a:xfrm>
            <a:off x="3733800" y="228600"/>
            <a:ext cx="1600200" cy="795106"/>
          </a:xfrm>
          <a:prstGeom prst="rect">
            <a:avLst/>
          </a:prstGeom>
          <a:noFill/>
        </p:spPr>
      </p:pic>
    </p:spTree>
    <p:extLst>
      <p:ext uri="{BB962C8B-B14F-4D97-AF65-F5344CB8AC3E}">
        <p14:creationId xmlns:p14="http://schemas.microsoft.com/office/powerpoint/2010/main" val="2657872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1424" y="98556"/>
            <a:ext cx="8641152" cy="720000"/>
          </a:xfrm>
        </p:spPr>
        <p:txBody>
          <a:bodyPr/>
          <a:lstStyle>
            <a:lvl1pPr algn="l">
              <a:defRPr sz="3600" u="none">
                <a:solidFill>
                  <a:srgbClr val="C00000"/>
                </a:solidFill>
                <a:effectLst>
                  <a:outerShdw blurRad="38100" dist="38100" dir="2700000" algn="tl">
                    <a:srgbClr val="000000">
                      <a:alpha val="43137"/>
                    </a:srgbClr>
                  </a:outerShdw>
                </a:effectLst>
              </a:defRPr>
            </a:lvl1pPr>
          </a:lstStyle>
          <a:p>
            <a:r>
              <a:rPr lang="en-US" dirty="0" smtClean="0"/>
              <a:t>Click to edit Master title style</a:t>
            </a:r>
            <a:endParaRPr lang="en-IN" dirty="0"/>
          </a:p>
        </p:txBody>
      </p:sp>
      <p:sp>
        <p:nvSpPr>
          <p:cNvPr id="3" name="Content Placeholder 2"/>
          <p:cNvSpPr>
            <a:spLocks noGrp="1"/>
          </p:cNvSpPr>
          <p:nvPr>
            <p:ph idx="1"/>
          </p:nvPr>
        </p:nvSpPr>
        <p:spPr>
          <a:xfrm>
            <a:off x="251424" y="908664"/>
            <a:ext cx="8641152" cy="5490732"/>
          </a:xfrm>
          <a:ln>
            <a:noFill/>
          </a:ln>
        </p:spPr>
        <p:txBody>
          <a:bodyPr lIns="180000" tIns="108000"/>
          <a:lstStyle>
            <a:lvl1pPr>
              <a:defRPr>
                <a:solidFill>
                  <a:srgbClr val="002060"/>
                </a:solidFill>
                <a:effectLst/>
              </a:defRPr>
            </a:lvl1pPr>
            <a:lvl2pPr>
              <a:buFont typeface="Calibri" pitchFamily="34" charset="0"/>
              <a:buChar char="◊"/>
              <a:defRPr/>
            </a:lvl2pPr>
            <a:lvl3pPr>
              <a:buClr>
                <a:schemeClr val="tx1"/>
              </a:buClr>
              <a:defRPr baseline="0">
                <a:solidFill>
                  <a:srgbClr val="000000"/>
                </a:solidFill>
              </a:defRPr>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12" name="Date Placeholder 11"/>
          <p:cNvSpPr>
            <a:spLocks noGrp="1"/>
          </p:cNvSpPr>
          <p:nvPr>
            <p:ph type="dt" sz="half" idx="10"/>
          </p:nvPr>
        </p:nvSpPr>
        <p:spPr>
          <a:xfrm>
            <a:off x="250824" y="6459538"/>
            <a:ext cx="2644775" cy="365125"/>
          </a:xfrm>
        </p:spPr>
        <p:txBody>
          <a:bodyPr/>
          <a:lstStyle>
            <a:lvl1pPr marL="0" marR="0" indent="0" algn="ctr" defTabSz="914400" rtl="0" eaLnBrk="1" fontAlgn="base" latinLnBrk="0" hangingPunct="1">
              <a:lnSpc>
                <a:spcPct val="100000"/>
              </a:lnSpc>
              <a:spcBef>
                <a:spcPct val="0"/>
              </a:spcBef>
              <a:spcAft>
                <a:spcPct val="0"/>
              </a:spcAft>
              <a:buClrTx/>
              <a:buSzPct val="75000"/>
              <a:buFont typeface="Wingdings" pitchFamily="2" charset="2"/>
              <a:buNone/>
              <a:tabLst/>
              <a:defRPr lang="en-IN" sz="1200" kern="1200" dirty="0" smtClean="0">
                <a:solidFill>
                  <a:schemeClr val="tx1">
                    <a:tint val="75000"/>
                  </a:schemeClr>
                </a:solidFill>
                <a:latin typeface="+mn-lt"/>
                <a:ea typeface="HG Mincho Light J"/>
                <a:cs typeface="+mn-cs"/>
              </a:defRPr>
            </a:lvl1pPr>
          </a:lstStyle>
          <a:p>
            <a:pPr>
              <a:defRPr/>
            </a:pPr>
            <a:r>
              <a:rPr lang="en-US">
                <a:solidFill>
                  <a:prstClr val="black">
                    <a:tint val="75000"/>
                  </a:prstClr>
                </a:solidFill>
              </a:rPr>
              <a:t>&lt;Doc number&gt;</a:t>
            </a:r>
            <a:endParaRPr>
              <a:solidFill>
                <a:prstClr val="black">
                  <a:tint val="75000"/>
                </a:prstClr>
              </a:solidFill>
            </a:endParaRPr>
          </a:p>
        </p:txBody>
      </p:sp>
      <p:sp>
        <p:nvSpPr>
          <p:cNvPr id="13" name="Slide Number Placeholder 12"/>
          <p:cNvSpPr>
            <a:spLocks noGrp="1"/>
          </p:cNvSpPr>
          <p:nvPr>
            <p:ph type="sldNum" sz="quarter" idx="11"/>
          </p:nvPr>
        </p:nvSpPr>
        <p:spPr>
          <a:xfrm>
            <a:off x="6553200" y="6459538"/>
            <a:ext cx="2133600" cy="365125"/>
          </a:xfrm>
        </p:spPr>
        <p:txBody>
          <a:bodyPr/>
          <a:lstStyle/>
          <a:p>
            <a:pPr>
              <a:defRPr/>
            </a:pPr>
            <a:fld id="{729331B2-EBB6-4324-9DE5-672086783A4D}" type="slidenum">
              <a:rPr lang="en-IN" smtClean="0">
                <a:solidFill>
                  <a:prstClr val="black">
                    <a:tint val="75000"/>
                  </a:prstClr>
                </a:solidFill>
              </a:rPr>
              <a:pPr>
                <a:defRPr/>
              </a:pPr>
              <a:t>‹#›</a:t>
            </a:fld>
            <a:endParaRPr lang="en-IN" dirty="0">
              <a:solidFill>
                <a:prstClr val="black">
                  <a:tint val="75000"/>
                </a:prstClr>
              </a:solidFill>
            </a:endParaRPr>
          </a:p>
        </p:txBody>
      </p:sp>
      <p:sp>
        <p:nvSpPr>
          <p:cNvPr id="14" name="Footer Placeholder 13"/>
          <p:cNvSpPr>
            <a:spLocks noGrp="1"/>
          </p:cNvSpPr>
          <p:nvPr>
            <p:ph type="ftr" sz="quarter" idx="12"/>
          </p:nvPr>
        </p:nvSpPr>
        <p:spPr/>
        <p:txBody>
          <a:bodyPr/>
          <a:lstStyle/>
          <a:p>
            <a:pPr>
              <a:defRPr/>
            </a:pPr>
            <a:r>
              <a:rPr lang="en-IN" dirty="0" smtClean="0">
                <a:solidFill>
                  <a:prstClr val="black">
                    <a:tint val="75000"/>
                  </a:prstClr>
                </a:solidFill>
              </a:rPr>
              <a:t>© TSDSI 2015</a:t>
            </a:r>
            <a:endParaRPr lang="en-IN" dirty="0">
              <a:solidFill>
                <a:prstClr val="black">
                  <a:tint val="75000"/>
                </a:prstClr>
              </a:solidFill>
            </a:endParaRPr>
          </a:p>
        </p:txBody>
      </p:sp>
      <p:pic>
        <p:nvPicPr>
          <p:cNvPr id="8" name="Picture 2" descr="http://www.tsdsi.org/site_media/images/tsdsi.png"/>
          <p:cNvPicPr>
            <a:picLocks noChangeAspect="1" noChangeArrowheads="1"/>
          </p:cNvPicPr>
          <p:nvPr userDrawn="1"/>
        </p:nvPicPr>
        <p:blipFill>
          <a:blip r:embed="rId2" cstate="print"/>
          <a:srcRect/>
          <a:stretch>
            <a:fillRect/>
          </a:stretch>
        </p:blipFill>
        <p:spPr bwMode="auto">
          <a:xfrm>
            <a:off x="7917142" y="37862"/>
            <a:ext cx="1150658" cy="571738"/>
          </a:xfrm>
          <a:prstGeom prst="rect">
            <a:avLst/>
          </a:prstGeom>
          <a:noFill/>
        </p:spPr>
      </p:pic>
    </p:spTree>
    <p:extLst>
      <p:ext uri="{BB962C8B-B14F-4D97-AF65-F5344CB8AC3E}">
        <p14:creationId xmlns:p14="http://schemas.microsoft.com/office/powerpoint/2010/main" val="42942746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852" y="4357694"/>
            <a:ext cx="7200896" cy="1362075"/>
          </a:xfrm>
        </p:spPr>
        <p:txBody>
          <a:bodyPr anchor="t"/>
          <a:lstStyle>
            <a:lvl1pPr algn="l">
              <a:defRPr lang="en-US" sz="3600" u="none" kern="1200" dirty="0">
                <a:solidFill>
                  <a:srgbClr val="C00000"/>
                </a:solidFill>
                <a:effectLst>
                  <a:outerShdw blurRad="38100" dist="38100" dir="2700000" algn="tl">
                    <a:srgbClr val="000000">
                      <a:alpha val="43137"/>
                    </a:srgbClr>
                  </a:outerShdw>
                </a:effectLst>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1285851" y="2906713"/>
            <a:ext cx="7208861"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smtClean="0"/>
            </a:lvl1pPr>
          </a:lstStyle>
          <a:p>
            <a:pPr algn="ctr">
              <a:defRPr/>
            </a:pPr>
            <a:r>
              <a:rPr lang="en-US"/>
              <a:t>&lt;Doc number&gt;</a:t>
            </a:r>
            <a:endParaRPr lang="en-IN" dirty="0"/>
          </a:p>
        </p:txBody>
      </p:sp>
      <p:sp>
        <p:nvSpPr>
          <p:cNvPr id="6" name="Footer Placeholder 4"/>
          <p:cNvSpPr>
            <a:spLocks noGrp="1"/>
          </p:cNvSpPr>
          <p:nvPr>
            <p:ph type="ftr" sz="quarter" idx="11"/>
          </p:nvPr>
        </p:nvSpPr>
        <p:spPr/>
        <p:txBody>
          <a:bodyPr/>
          <a:lstStyle>
            <a:lvl1pPr>
              <a:defRPr/>
            </a:lvl1pPr>
          </a:lstStyle>
          <a:p>
            <a:pPr>
              <a:defRPr/>
            </a:pPr>
            <a:r>
              <a:rPr lang="en-IN" dirty="0" smtClean="0">
                <a:solidFill>
                  <a:prstClr val="black">
                    <a:tint val="75000"/>
                  </a:prstClr>
                </a:solidFill>
              </a:rPr>
              <a:t>© TSDSI 2015</a:t>
            </a:r>
            <a:endParaRPr lang="en-IN"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1294FC9B-3C96-418F-BC8F-C2C317D408EF}" type="slidenum">
              <a:rPr lang="en-IN">
                <a:solidFill>
                  <a:prstClr val="black">
                    <a:tint val="75000"/>
                  </a:prstClr>
                </a:solidFill>
              </a:rPr>
              <a:pPr>
                <a:defRPr/>
              </a:pPr>
              <a:t>‹#›</a:t>
            </a:fld>
            <a:endParaRPr lang="en-IN">
              <a:solidFill>
                <a:prstClr val="black">
                  <a:tint val="75000"/>
                </a:prstClr>
              </a:solidFill>
            </a:endParaRPr>
          </a:p>
        </p:txBody>
      </p:sp>
      <p:pic>
        <p:nvPicPr>
          <p:cNvPr id="8" name="Picture 2" descr="http://www.tsdsi.org/site_media/images/tsdsi.png"/>
          <p:cNvPicPr>
            <a:picLocks noChangeAspect="1" noChangeArrowheads="1"/>
          </p:cNvPicPr>
          <p:nvPr userDrawn="1"/>
        </p:nvPicPr>
        <p:blipFill>
          <a:blip r:embed="rId2" cstate="print"/>
          <a:srcRect/>
          <a:stretch>
            <a:fillRect/>
          </a:stretch>
        </p:blipFill>
        <p:spPr bwMode="auto">
          <a:xfrm>
            <a:off x="7917142" y="37862"/>
            <a:ext cx="1150658" cy="571738"/>
          </a:xfrm>
          <a:prstGeom prst="rect">
            <a:avLst/>
          </a:prstGeom>
          <a:noFill/>
        </p:spPr>
      </p:pic>
    </p:spTree>
    <p:extLst>
      <p:ext uri="{BB962C8B-B14F-4D97-AF65-F5344CB8AC3E}">
        <p14:creationId xmlns:p14="http://schemas.microsoft.com/office/powerpoint/2010/main" val="950910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rtl="0" eaLnBrk="1" fontAlgn="base" hangingPunct="1">
              <a:spcBef>
                <a:spcPct val="0"/>
              </a:spcBef>
              <a:spcAft>
                <a:spcPct val="0"/>
              </a:spcAft>
              <a:defRPr lang="en-US" sz="3600" u="none" kern="1200" dirty="0">
                <a:solidFill>
                  <a:srgbClr val="C00000"/>
                </a:solidFill>
                <a:effectLst>
                  <a:outerShdw blurRad="38100" dist="38100" dir="2700000" algn="tl">
                    <a:srgbClr val="000000">
                      <a:alpha val="43137"/>
                    </a:srgbClr>
                  </a:outerShdw>
                </a:effectLst>
                <a:latin typeface="+mj-lt"/>
                <a:ea typeface="+mj-ea"/>
                <a:cs typeface="+mj-cs"/>
              </a:defRPr>
            </a:lvl1p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lvl1pPr marL="0" marR="0" indent="0" algn="l" defTabSz="914400" rtl="0" eaLnBrk="1" fontAlgn="base" latinLnBrk="0" hangingPunct="1">
              <a:lnSpc>
                <a:spcPct val="100000"/>
              </a:lnSpc>
              <a:spcBef>
                <a:spcPct val="0"/>
              </a:spcBef>
              <a:spcAft>
                <a:spcPct val="0"/>
              </a:spcAft>
              <a:buClrTx/>
              <a:buSzTx/>
              <a:buFontTx/>
              <a:buNone/>
              <a:tabLst/>
              <a:defRPr smtClean="0"/>
            </a:lvl1pPr>
          </a:lstStyle>
          <a:p>
            <a:pPr algn="ctr">
              <a:defRPr/>
            </a:pPr>
            <a:r>
              <a:rPr lang="en-US"/>
              <a:t>&lt;Doc number&gt;</a:t>
            </a:r>
            <a:endParaRPr lang="en-IN" dirty="0"/>
          </a:p>
        </p:txBody>
      </p:sp>
      <p:sp>
        <p:nvSpPr>
          <p:cNvPr id="5" name="Footer Placeholder 4"/>
          <p:cNvSpPr>
            <a:spLocks noGrp="1"/>
          </p:cNvSpPr>
          <p:nvPr>
            <p:ph type="ftr" sz="quarter" idx="11"/>
          </p:nvPr>
        </p:nvSpPr>
        <p:spPr/>
        <p:txBody>
          <a:bodyPr/>
          <a:lstStyle>
            <a:lvl1pPr>
              <a:defRPr/>
            </a:lvl1pPr>
          </a:lstStyle>
          <a:p>
            <a:pPr>
              <a:defRPr/>
            </a:pPr>
            <a:r>
              <a:rPr lang="en-IN" dirty="0" smtClean="0">
                <a:solidFill>
                  <a:prstClr val="black">
                    <a:tint val="75000"/>
                  </a:prstClr>
                </a:solidFill>
              </a:rPr>
              <a:t>© TSDSI 2015</a:t>
            </a:r>
            <a:endParaRPr lang="en-IN"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07BD004-D0C3-4D82-A187-97E4576CE33A}" type="slidenum">
              <a:rPr lang="en-IN">
                <a:solidFill>
                  <a:prstClr val="black">
                    <a:tint val="75000"/>
                  </a:prstClr>
                </a:solidFill>
              </a:rPr>
              <a:pPr>
                <a:defRPr/>
              </a:pPr>
              <a:t>‹#›</a:t>
            </a:fld>
            <a:endParaRPr lang="en-IN">
              <a:solidFill>
                <a:prstClr val="black">
                  <a:tint val="75000"/>
                </a:prstClr>
              </a:solidFill>
            </a:endParaRPr>
          </a:p>
        </p:txBody>
      </p:sp>
      <p:pic>
        <p:nvPicPr>
          <p:cNvPr id="7" name="Picture 2" descr="http://www.tsdsi.org/site_media/images/tsdsi.png"/>
          <p:cNvPicPr>
            <a:picLocks noChangeAspect="1" noChangeArrowheads="1"/>
          </p:cNvPicPr>
          <p:nvPr userDrawn="1"/>
        </p:nvPicPr>
        <p:blipFill>
          <a:blip r:embed="rId2" cstate="print"/>
          <a:srcRect/>
          <a:stretch>
            <a:fillRect/>
          </a:stretch>
        </p:blipFill>
        <p:spPr bwMode="auto">
          <a:xfrm>
            <a:off x="7917142" y="37862"/>
            <a:ext cx="1150658" cy="571738"/>
          </a:xfrm>
          <a:prstGeom prst="rect">
            <a:avLst/>
          </a:prstGeom>
          <a:noFill/>
        </p:spPr>
      </p:pic>
    </p:spTree>
    <p:extLst>
      <p:ext uri="{BB962C8B-B14F-4D97-AF65-F5344CB8AC3E}">
        <p14:creationId xmlns:p14="http://schemas.microsoft.com/office/powerpoint/2010/main" val="18029394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50825" y="100013"/>
            <a:ext cx="8640763" cy="7191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IN" dirty="0" smtClean="0"/>
          </a:p>
        </p:txBody>
      </p:sp>
      <p:sp>
        <p:nvSpPr>
          <p:cNvPr id="1027" name="Text Placeholder 2"/>
          <p:cNvSpPr>
            <a:spLocks noGrp="1"/>
          </p:cNvSpPr>
          <p:nvPr>
            <p:ph type="body" idx="1"/>
          </p:nvPr>
        </p:nvSpPr>
        <p:spPr bwMode="auto">
          <a:xfrm>
            <a:off x="250825" y="908050"/>
            <a:ext cx="8642350" cy="54911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250824" y="6459538"/>
            <a:ext cx="2568575" cy="365125"/>
          </a:xfrm>
          <a:prstGeom prst="rect">
            <a:avLst/>
          </a:prstGeom>
        </p:spPr>
        <p:txBody>
          <a:bodyPr vert="horz" wrap="square" lIns="91440" tIns="45720" rIns="91440" bIns="45720" numCol="1" anchor="ctr" anchorCtr="0" compatLnSpc="1">
            <a:prstTxWarp prst="textNoShape">
              <a:avLst/>
            </a:prstTxWarp>
          </a:bodyPr>
          <a:lstStyle>
            <a:lvl1pPr marL="0" marR="0" indent="0" algn="l" defTabSz="914400" rtl="0" eaLnBrk="1" fontAlgn="base" latinLnBrk="0" hangingPunct="1">
              <a:lnSpc>
                <a:spcPct val="100000"/>
              </a:lnSpc>
              <a:spcBef>
                <a:spcPct val="0"/>
              </a:spcBef>
              <a:spcAft>
                <a:spcPct val="0"/>
              </a:spcAft>
              <a:buClrTx/>
              <a:buSzTx/>
              <a:buFontTx/>
              <a:buNone/>
              <a:tabLst/>
              <a:defRPr sz="1200">
                <a:solidFill>
                  <a:srgbClr val="898989"/>
                </a:solidFill>
                <a:latin typeface="Calibri" pitchFamily="34" charset="0"/>
              </a:defRPr>
            </a:lvl1pPr>
          </a:lstStyle>
          <a:p>
            <a:pPr>
              <a:defRPr/>
            </a:pPr>
            <a:r>
              <a:rPr lang="en-US" smtClean="0"/>
              <a:t>&lt;Doc number&gt;</a:t>
            </a:r>
            <a:endParaRPr lang="en-IN" dirty="0"/>
          </a:p>
        </p:txBody>
      </p:sp>
      <p:sp>
        <p:nvSpPr>
          <p:cNvPr id="5" name="Footer Placeholder 4"/>
          <p:cNvSpPr>
            <a:spLocks noGrp="1"/>
          </p:cNvSpPr>
          <p:nvPr>
            <p:ph type="ftr" sz="quarter" idx="3"/>
          </p:nvPr>
        </p:nvSpPr>
        <p:spPr>
          <a:xfrm>
            <a:off x="3124200" y="6459538"/>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en-IN" dirty="0" smtClean="0">
                <a:solidFill>
                  <a:prstClr val="black">
                    <a:tint val="75000"/>
                  </a:prstClr>
                </a:solidFill>
              </a:rPr>
              <a:t>© TSDSI 2015</a:t>
            </a:r>
            <a:endParaRPr lang="en-IN" dirty="0">
              <a:solidFill>
                <a:prstClr val="black">
                  <a:tint val="75000"/>
                </a:prstClr>
              </a:solidFill>
            </a:endParaRPr>
          </a:p>
        </p:txBody>
      </p:sp>
      <p:sp>
        <p:nvSpPr>
          <p:cNvPr id="6" name="Slide Number Placeholder 5"/>
          <p:cNvSpPr>
            <a:spLocks noGrp="1"/>
          </p:cNvSpPr>
          <p:nvPr>
            <p:ph type="sldNum" sz="quarter" idx="4"/>
          </p:nvPr>
        </p:nvSpPr>
        <p:spPr>
          <a:xfrm>
            <a:off x="6759575" y="6459538"/>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729331B2-EBB6-4324-9DE5-672086783A4D}"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29068302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hf hdr="0"/>
  <p:txStyles>
    <p:titleStyle>
      <a:lvl1pPr algn="l" rtl="0" eaLnBrk="1" fontAlgn="base" hangingPunct="1">
        <a:spcBef>
          <a:spcPct val="0"/>
        </a:spcBef>
        <a:spcAft>
          <a:spcPct val="0"/>
        </a:spcAft>
        <a:defRPr lang="en-IN" sz="3600" kern="1200" dirty="0">
          <a:solidFill>
            <a:srgbClr val="C00000"/>
          </a:solidFill>
          <a:effectLst>
            <a:outerShdw blurRad="38100" dist="38100" dir="2700000" algn="tl">
              <a:srgbClr val="000000">
                <a:alpha val="43137"/>
              </a:srgbClr>
            </a:outerShdw>
          </a:effectLst>
          <a:latin typeface="+mj-lt"/>
          <a:ea typeface="+mj-ea"/>
          <a:cs typeface="+mj-cs"/>
        </a:defRPr>
      </a:lvl1pPr>
      <a:lvl2pPr algn="l" rtl="0" eaLnBrk="1" fontAlgn="base" hangingPunct="1">
        <a:spcBef>
          <a:spcPct val="0"/>
        </a:spcBef>
        <a:spcAft>
          <a:spcPct val="0"/>
        </a:spcAft>
        <a:defRPr sz="3600">
          <a:solidFill>
            <a:srgbClr val="C00000"/>
          </a:solidFill>
          <a:latin typeface="Calibri" pitchFamily="34" charset="0"/>
        </a:defRPr>
      </a:lvl2pPr>
      <a:lvl3pPr algn="l" rtl="0" eaLnBrk="1" fontAlgn="base" hangingPunct="1">
        <a:spcBef>
          <a:spcPct val="0"/>
        </a:spcBef>
        <a:spcAft>
          <a:spcPct val="0"/>
        </a:spcAft>
        <a:defRPr sz="3600">
          <a:solidFill>
            <a:srgbClr val="C00000"/>
          </a:solidFill>
          <a:latin typeface="Calibri" pitchFamily="34" charset="0"/>
        </a:defRPr>
      </a:lvl3pPr>
      <a:lvl4pPr algn="l" rtl="0" eaLnBrk="1" fontAlgn="base" hangingPunct="1">
        <a:spcBef>
          <a:spcPct val="0"/>
        </a:spcBef>
        <a:spcAft>
          <a:spcPct val="0"/>
        </a:spcAft>
        <a:defRPr sz="3600">
          <a:solidFill>
            <a:srgbClr val="C00000"/>
          </a:solidFill>
          <a:latin typeface="Calibri" pitchFamily="34" charset="0"/>
        </a:defRPr>
      </a:lvl4pPr>
      <a:lvl5pPr algn="l" rtl="0" eaLnBrk="1" fontAlgn="base" hangingPunct="1">
        <a:spcBef>
          <a:spcPct val="0"/>
        </a:spcBef>
        <a:spcAft>
          <a:spcPct val="0"/>
        </a:spcAft>
        <a:defRPr sz="3600">
          <a:solidFill>
            <a:srgbClr val="C00000"/>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SzPct val="75000"/>
        <a:buFont typeface="Wingdings" pitchFamily="2" charset="2"/>
        <a:buChar char="q"/>
        <a:defRPr sz="24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Calibri" pitchFamily="34" charset="0"/>
        <a:buChar char="◊"/>
        <a:defRPr sz="20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Courier New" pitchFamily="49" charset="0"/>
        <a:buChar char="o"/>
        <a:defRPr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16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5400" y="2438400"/>
            <a:ext cx="6477000" cy="2895600"/>
          </a:xfrm>
          <a:noFill/>
          <a:ln w="9525">
            <a:noFill/>
            <a:miter lim="800000"/>
            <a:headEnd/>
            <a:tailEnd/>
          </a:ln>
        </p:spPr>
        <p:txBody>
          <a:bodyPr vert="horz" wrap="square" lIns="91440" tIns="45720" rIns="91440" bIns="45720" numCol="1" anchor="ctr" anchorCtr="0" compatLnSpc="1">
            <a:prstTxWarp prst="textNoShape">
              <a:avLst/>
            </a:prstTxWarp>
          </a:bodyPr>
          <a:lstStyle/>
          <a:p>
            <a:pPr>
              <a:spcBef>
                <a:spcPct val="0"/>
              </a:spcBef>
              <a:defRPr/>
            </a:pPr>
            <a:r>
              <a:rPr lang="en-IN" sz="4000" dirty="0" smtClean="0">
                <a:solidFill>
                  <a:srgbClr val="002060"/>
                </a:solidFill>
                <a:latin typeface="+mj-lt"/>
                <a:ea typeface="+mj-ea"/>
                <a:cs typeface="+mj-cs"/>
              </a:rPr>
              <a:t>Enabling 3GPP to address “Country” enhancements</a:t>
            </a:r>
            <a:endParaRPr lang="en-IN" sz="2400" dirty="0" smtClean="0">
              <a:solidFill>
                <a:srgbClr val="002060"/>
              </a:solidFill>
              <a:latin typeface="+mj-lt"/>
              <a:ea typeface="+mj-ea"/>
              <a:cs typeface="+mj-cs"/>
            </a:endParaRPr>
          </a:p>
        </p:txBody>
      </p:sp>
      <p:sp>
        <p:nvSpPr>
          <p:cNvPr id="4" name="Subtitle 2"/>
          <p:cNvSpPr txBox="1">
            <a:spLocks/>
          </p:cNvSpPr>
          <p:nvPr/>
        </p:nvSpPr>
        <p:spPr bwMode="auto">
          <a:xfrm>
            <a:off x="1219200" y="5791200"/>
            <a:ext cx="64770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a:buSzPct val="75000"/>
              <a:buFont typeface="Wingdings" pitchFamily="2" charset="2"/>
              <a:buNone/>
              <a:defRPr/>
            </a:pPr>
            <a:endParaRPr lang="en-IN" sz="2400" dirty="0" smtClean="0">
              <a:solidFill>
                <a:srgbClr val="002060"/>
              </a:solidFill>
              <a:effectLst>
                <a:outerShdw blurRad="38100" dist="38100" dir="2700000" algn="tl">
                  <a:srgbClr val="000000">
                    <a:alpha val="43137"/>
                  </a:srgbClr>
                </a:outerShdw>
              </a:effectLst>
              <a:latin typeface="Calibri"/>
              <a:ea typeface="+mj-ea"/>
              <a:cs typeface="+mj-cs"/>
            </a:endParaRPr>
          </a:p>
        </p:txBody>
      </p:sp>
    </p:spTree>
    <p:extLst>
      <p:ext uri="{BB962C8B-B14F-4D97-AF65-F5344CB8AC3E}">
        <p14:creationId xmlns:p14="http://schemas.microsoft.com/office/powerpoint/2010/main" val="28272261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3GPP </a:t>
            </a:r>
            <a:endParaRPr lang="en-US" dirty="0"/>
          </a:p>
        </p:txBody>
      </p:sp>
      <p:sp>
        <p:nvSpPr>
          <p:cNvPr id="3" name="Content Placeholder 2"/>
          <p:cNvSpPr>
            <a:spLocks noGrp="1"/>
          </p:cNvSpPr>
          <p:nvPr>
            <p:ph idx="1"/>
          </p:nvPr>
        </p:nvSpPr>
        <p:spPr>
          <a:xfrm>
            <a:off x="76200" y="908664"/>
            <a:ext cx="9067800" cy="5490732"/>
          </a:xfrm>
        </p:spPr>
        <p:txBody>
          <a:bodyPr/>
          <a:lstStyle/>
          <a:p>
            <a:r>
              <a:rPr lang="en-US" dirty="0" smtClean="0"/>
              <a:t>3GPP has enabled development of vendor ecosystem which ensures globally compatible IMT devices and over last 20 years </a:t>
            </a:r>
          </a:p>
          <a:p>
            <a:r>
              <a:rPr lang="en-US" dirty="0" smtClean="0"/>
              <a:t>3GPP ensured that a single converged technology having manufacturing scale was developed over years which caters specifically for mobile voice and broadband </a:t>
            </a:r>
          </a:p>
          <a:p>
            <a:r>
              <a:rPr lang="en-US" dirty="0" smtClean="0"/>
              <a:t>In 5G/IMT2020 we are finding different countries want to have their own sub set of use cases completely based on the development standards of the countries with Korea, Japan wanting prioritization of high speed vehicular use cases while developing country want 5G to be initially used in improving connectivity in rural areas</a:t>
            </a:r>
          </a:p>
          <a:p>
            <a:r>
              <a:rPr lang="en-US" dirty="0" smtClean="0"/>
              <a:t>As 3GPP gets focused more on developing solutions based on “business” needs, there is genuine concerns at government level that it is not inclusive in enabling technology based on country needs.</a:t>
            </a:r>
          </a:p>
          <a:p>
            <a:pPr marL="0" indent="0">
              <a:buNone/>
            </a:pPr>
            <a:endParaRPr lang="en-US" dirty="0" smtClean="0"/>
          </a:p>
          <a:p>
            <a:pPr marL="457200" lvl="1" indent="0">
              <a:buNone/>
            </a:pPr>
            <a:endParaRPr lang="en-US" dirty="0"/>
          </a:p>
        </p:txBody>
      </p:sp>
      <p:sp>
        <p:nvSpPr>
          <p:cNvPr id="4" name="Date Placeholder 3"/>
          <p:cNvSpPr>
            <a:spLocks noGrp="1"/>
          </p:cNvSpPr>
          <p:nvPr>
            <p:ph type="dt" sz="half" idx="10"/>
          </p:nvPr>
        </p:nvSpPr>
        <p:spPr/>
        <p:txBody>
          <a:bodyPr/>
          <a:lstStyle/>
          <a:p>
            <a:pPr>
              <a:defRPr/>
            </a:pPr>
            <a:r>
              <a:rPr lang="en-US">
                <a:solidFill>
                  <a:prstClr val="black">
                    <a:tint val="75000"/>
                  </a:prstClr>
                </a:solidFill>
              </a:rPr>
              <a:t>&lt;Doc number&gt;</a:t>
            </a:r>
            <a:endParaRPr>
              <a:solidFill>
                <a:prstClr val="black">
                  <a:tint val="75000"/>
                </a:prstClr>
              </a:solidFill>
            </a:endParaRPr>
          </a:p>
        </p:txBody>
      </p:sp>
      <p:sp>
        <p:nvSpPr>
          <p:cNvPr id="5" name="Slide Number Placeholder 4"/>
          <p:cNvSpPr>
            <a:spLocks noGrp="1"/>
          </p:cNvSpPr>
          <p:nvPr>
            <p:ph type="sldNum" sz="quarter" idx="11"/>
          </p:nvPr>
        </p:nvSpPr>
        <p:spPr/>
        <p:txBody>
          <a:bodyPr/>
          <a:lstStyle/>
          <a:p>
            <a:pPr>
              <a:defRPr/>
            </a:pPr>
            <a:fld id="{729331B2-EBB6-4324-9DE5-672086783A4D}" type="slidenum">
              <a:rPr lang="en-IN" smtClean="0">
                <a:solidFill>
                  <a:prstClr val="black">
                    <a:tint val="75000"/>
                  </a:prstClr>
                </a:solidFill>
              </a:rPr>
              <a:pPr>
                <a:defRPr/>
              </a:pPr>
              <a:t>2</a:t>
            </a:fld>
            <a:endParaRPr lang="en-IN" dirty="0">
              <a:solidFill>
                <a:prstClr val="black">
                  <a:tint val="75000"/>
                </a:prstClr>
              </a:solidFill>
            </a:endParaRPr>
          </a:p>
        </p:txBody>
      </p:sp>
      <p:sp>
        <p:nvSpPr>
          <p:cNvPr id="6" name="Footer Placeholder 5"/>
          <p:cNvSpPr>
            <a:spLocks noGrp="1"/>
          </p:cNvSpPr>
          <p:nvPr>
            <p:ph type="ftr" sz="quarter" idx="12"/>
          </p:nvPr>
        </p:nvSpPr>
        <p:spPr/>
        <p:txBody>
          <a:bodyPr/>
          <a:lstStyle/>
          <a:p>
            <a:pPr>
              <a:defRPr/>
            </a:pPr>
            <a:r>
              <a:rPr lang="en-IN" dirty="0" smtClean="0">
                <a:solidFill>
                  <a:prstClr val="black">
                    <a:tint val="75000"/>
                  </a:prstClr>
                </a:solidFill>
              </a:rPr>
              <a:t>© TSDSI 2015</a:t>
            </a:r>
            <a:endParaRPr lang="en-IN" dirty="0">
              <a:solidFill>
                <a:prstClr val="black">
                  <a:tint val="75000"/>
                </a:prstClr>
              </a:solidFill>
            </a:endParaRPr>
          </a:p>
        </p:txBody>
      </p:sp>
    </p:spTree>
    <p:extLst>
      <p:ext uri="{BB962C8B-B14F-4D97-AF65-F5344CB8AC3E}">
        <p14:creationId xmlns:p14="http://schemas.microsoft.com/office/powerpoint/2010/main" val="34014386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TSDSI and 3GPP</a:t>
            </a:r>
            <a:endParaRPr lang="en-IN" dirty="0"/>
          </a:p>
        </p:txBody>
      </p:sp>
      <p:sp>
        <p:nvSpPr>
          <p:cNvPr id="3" name="Content Placeholder 2"/>
          <p:cNvSpPr>
            <a:spLocks noGrp="1"/>
          </p:cNvSpPr>
          <p:nvPr>
            <p:ph idx="1"/>
          </p:nvPr>
        </p:nvSpPr>
        <p:spPr>
          <a:xfrm>
            <a:off x="152400" y="908664"/>
            <a:ext cx="8839200" cy="5550874"/>
          </a:xfrm>
        </p:spPr>
        <p:txBody>
          <a:bodyPr/>
          <a:lstStyle/>
          <a:p>
            <a:r>
              <a:rPr lang="en-IN" dirty="0" smtClean="0"/>
              <a:t>TSDSI has to balance its view of meeting this “country” expectations (being an Indian SDO) with the “business” expectations within India and now increasingly with other developing countries</a:t>
            </a:r>
          </a:p>
          <a:p>
            <a:r>
              <a:rPr lang="en-IN" dirty="0" smtClean="0"/>
              <a:t>TSDSI believes this can be done in two ways without breaking the 3GPP ecosystem:</a:t>
            </a:r>
          </a:p>
          <a:p>
            <a:pPr lvl="1"/>
            <a:r>
              <a:rPr lang="en-IN" dirty="0" smtClean="0"/>
              <a:t>3GPP can focus on developing cutting edge use case which are needed globally by “business” while ITU-R takes care of the “country” or “multiple country” specific requirements</a:t>
            </a:r>
          </a:p>
          <a:p>
            <a:pPr lvl="1"/>
            <a:r>
              <a:rPr lang="en-IN" dirty="0" smtClean="0"/>
              <a:t>For doing this OPs like TSDSI can use 3GPP as base standard and make minor enhancements for meeting “country” requirements</a:t>
            </a:r>
          </a:p>
        </p:txBody>
      </p:sp>
      <p:sp>
        <p:nvSpPr>
          <p:cNvPr id="4" name="Date Placeholder 3"/>
          <p:cNvSpPr>
            <a:spLocks noGrp="1"/>
          </p:cNvSpPr>
          <p:nvPr>
            <p:ph type="dt" sz="half" idx="10"/>
          </p:nvPr>
        </p:nvSpPr>
        <p:spPr/>
        <p:txBody>
          <a:bodyPr/>
          <a:lstStyle/>
          <a:p>
            <a:pPr>
              <a:defRPr/>
            </a:pPr>
            <a:r>
              <a:rPr lang="en-US" smtClean="0">
                <a:solidFill>
                  <a:prstClr val="black">
                    <a:tint val="75000"/>
                  </a:prstClr>
                </a:solidFill>
              </a:rPr>
              <a:t>&lt;Doc number&gt;</a:t>
            </a:r>
            <a:endParaRPr lang="en-US">
              <a:solidFill>
                <a:prstClr val="black">
                  <a:tint val="75000"/>
                </a:prstClr>
              </a:solidFill>
            </a:endParaRPr>
          </a:p>
        </p:txBody>
      </p:sp>
      <p:sp>
        <p:nvSpPr>
          <p:cNvPr id="5" name="Slide Number Placeholder 4"/>
          <p:cNvSpPr>
            <a:spLocks noGrp="1"/>
          </p:cNvSpPr>
          <p:nvPr>
            <p:ph type="sldNum" sz="quarter" idx="11"/>
          </p:nvPr>
        </p:nvSpPr>
        <p:spPr/>
        <p:txBody>
          <a:bodyPr/>
          <a:lstStyle/>
          <a:p>
            <a:pPr>
              <a:defRPr/>
            </a:pPr>
            <a:fld id="{729331B2-EBB6-4324-9DE5-672086783A4D}" type="slidenum">
              <a:rPr lang="en-IN" smtClean="0">
                <a:solidFill>
                  <a:prstClr val="black">
                    <a:tint val="75000"/>
                  </a:prstClr>
                </a:solidFill>
              </a:rPr>
              <a:pPr>
                <a:defRPr/>
              </a:pPr>
              <a:t>3</a:t>
            </a:fld>
            <a:endParaRPr lang="en-IN" dirty="0">
              <a:solidFill>
                <a:prstClr val="black">
                  <a:tint val="75000"/>
                </a:prstClr>
              </a:solidFill>
            </a:endParaRPr>
          </a:p>
        </p:txBody>
      </p:sp>
      <p:sp>
        <p:nvSpPr>
          <p:cNvPr id="6" name="Footer Placeholder 5"/>
          <p:cNvSpPr>
            <a:spLocks noGrp="1"/>
          </p:cNvSpPr>
          <p:nvPr>
            <p:ph type="ftr" sz="quarter" idx="12"/>
          </p:nvPr>
        </p:nvSpPr>
        <p:spPr/>
        <p:txBody>
          <a:bodyPr/>
          <a:lstStyle/>
          <a:p>
            <a:pPr>
              <a:defRPr/>
            </a:pPr>
            <a:r>
              <a:rPr lang="en-IN" smtClean="0">
                <a:solidFill>
                  <a:prstClr val="black">
                    <a:tint val="75000"/>
                  </a:prstClr>
                </a:solidFill>
              </a:rPr>
              <a:t>© TSDSI 2015</a:t>
            </a:r>
            <a:endParaRPr lang="en-IN" dirty="0">
              <a:solidFill>
                <a:prstClr val="black">
                  <a:tint val="75000"/>
                </a:prstClr>
              </a:solidFill>
            </a:endParaRPr>
          </a:p>
        </p:txBody>
      </p:sp>
    </p:spTree>
    <p:extLst>
      <p:ext uri="{BB962C8B-B14F-4D97-AF65-F5344CB8AC3E}">
        <p14:creationId xmlns:p14="http://schemas.microsoft.com/office/powerpoint/2010/main" val="4211751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OP options and TSDSI expectations</a:t>
            </a:r>
            <a:endParaRPr lang="en-IN" dirty="0"/>
          </a:p>
        </p:txBody>
      </p:sp>
      <p:sp>
        <p:nvSpPr>
          <p:cNvPr id="3" name="Content Placeholder 2"/>
          <p:cNvSpPr>
            <a:spLocks noGrp="1"/>
          </p:cNvSpPr>
          <p:nvPr>
            <p:ph idx="1"/>
          </p:nvPr>
        </p:nvSpPr>
        <p:spPr/>
        <p:txBody>
          <a:bodyPr/>
          <a:lstStyle/>
          <a:p>
            <a:r>
              <a:rPr lang="en-IN" dirty="0"/>
              <a:t>This can be done in two ways:</a:t>
            </a:r>
          </a:p>
          <a:p>
            <a:pPr lvl="1"/>
            <a:r>
              <a:rPr lang="en-IN" dirty="0"/>
              <a:t>Submitting the enhancements as DIS (Directly incorporated Standards) directly to ITU-R</a:t>
            </a:r>
          </a:p>
          <a:p>
            <a:pPr lvl="1"/>
            <a:r>
              <a:rPr lang="en-IN" dirty="0"/>
              <a:t>Adding the enhancements directly after Transposition</a:t>
            </a:r>
          </a:p>
          <a:p>
            <a:r>
              <a:rPr lang="en-IN" dirty="0"/>
              <a:t>India and TSDSI has proposed this as a mechanism to ITU-R through the change in IMT-2020/VVV process</a:t>
            </a:r>
          </a:p>
          <a:p>
            <a:endParaRPr lang="en-IN" dirty="0" smtClean="0"/>
          </a:p>
          <a:p>
            <a:r>
              <a:rPr lang="en-IN" dirty="0" smtClean="0"/>
              <a:t>TSDSI expects support from other OPs to this process improvement in ITU-R</a:t>
            </a:r>
          </a:p>
          <a:p>
            <a:r>
              <a:rPr lang="en-IN" dirty="0" smtClean="0"/>
              <a:t>TSDSI expects that all other OPs will have no legal problem with this approach and want a written assurance on the same will help from a country perspective.</a:t>
            </a:r>
            <a:endParaRPr lang="en-IN" dirty="0"/>
          </a:p>
        </p:txBody>
      </p:sp>
      <p:sp>
        <p:nvSpPr>
          <p:cNvPr id="4" name="Date Placeholder 3"/>
          <p:cNvSpPr>
            <a:spLocks noGrp="1"/>
          </p:cNvSpPr>
          <p:nvPr>
            <p:ph type="dt" sz="half" idx="10"/>
          </p:nvPr>
        </p:nvSpPr>
        <p:spPr/>
        <p:txBody>
          <a:bodyPr/>
          <a:lstStyle/>
          <a:p>
            <a:pPr>
              <a:defRPr/>
            </a:pPr>
            <a:r>
              <a:rPr lang="en-US" smtClean="0">
                <a:solidFill>
                  <a:prstClr val="black">
                    <a:tint val="75000"/>
                  </a:prstClr>
                </a:solidFill>
              </a:rPr>
              <a:t>&lt;Doc number&gt;</a:t>
            </a:r>
            <a:endParaRPr lang="en-US">
              <a:solidFill>
                <a:prstClr val="black">
                  <a:tint val="75000"/>
                </a:prstClr>
              </a:solidFill>
            </a:endParaRPr>
          </a:p>
        </p:txBody>
      </p:sp>
      <p:sp>
        <p:nvSpPr>
          <p:cNvPr id="5" name="Slide Number Placeholder 4"/>
          <p:cNvSpPr>
            <a:spLocks noGrp="1"/>
          </p:cNvSpPr>
          <p:nvPr>
            <p:ph type="sldNum" sz="quarter" idx="11"/>
          </p:nvPr>
        </p:nvSpPr>
        <p:spPr/>
        <p:txBody>
          <a:bodyPr/>
          <a:lstStyle/>
          <a:p>
            <a:pPr>
              <a:defRPr/>
            </a:pPr>
            <a:fld id="{729331B2-EBB6-4324-9DE5-672086783A4D}" type="slidenum">
              <a:rPr lang="en-IN" smtClean="0">
                <a:solidFill>
                  <a:prstClr val="black">
                    <a:tint val="75000"/>
                  </a:prstClr>
                </a:solidFill>
              </a:rPr>
              <a:pPr>
                <a:defRPr/>
              </a:pPr>
              <a:t>4</a:t>
            </a:fld>
            <a:endParaRPr lang="en-IN" dirty="0">
              <a:solidFill>
                <a:prstClr val="black">
                  <a:tint val="75000"/>
                </a:prstClr>
              </a:solidFill>
            </a:endParaRPr>
          </a:p>
        </p:txBody>
      </p:sp>
      <p:sp>
        <p:nvSpPr>
          <p:cNvPr id="6" name="Footer Placeholder 5"/>
          <p:cNvSpPr>
            <a:spLocks noGrp="1"/>
          </p:cNvSpPr>
          <p:nvPr>
            <p:ph type="ftr" sz="quarter" idx="12"/>
          </p:nvPr>
        </p:nvSpPr>
        <p:spPr/>
        <p:txBody>
          <a:bodyPr/>
          <a:lstStyle/>
          <a:p>
            <a:pPr>
              <a:defRPr/>
            </a:pPr>
            <a:r>
              <a:rPr lang="en-IN" smtClean="0">
                <a:solidFill>
                  <a:prstClr val="black">
                    <a:tint val="75000"/>
                  </a:prstClr>
                </a:solidFill>
              </a:rPr>
              <a:t>© TSDSI 2015</a:t>
            </a:r>
            <a:endParaRPr lang="en-IN" dirty="0">
              <a:solidFill>
                <a:prstClr val="black">
                  <a:tint val="75000"/>
                </a:prstClr>
              </a:solidFill>
            </a:endParaRPr>
          </a:p>
        </p:txBody>
      </p:sp>
    </p:spTree>
    <p:extLst>
      <p:ext uri="{BB962C8B-B14F-4D97-AF65-F5344CB8AC3E}">
        <p14:creationId xmlns:p14="http://schemas.microsoft.com/office/powerpoint/2010/main" val="2932904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THANK YOU</a:t>
            </a:r>
            <a:endParaRPr lang="en-US" dirty="0"/>
          </a:p>
        </p:txBody>
      </p:sp>
      <p:sp>
        <p:nvSpPr>
          <p:cNvPr id="4" name="Subtitle 3"/>
          <p:cNvSpPr>
            <a:spLocks noGrp="1"/>
          </p:cNvSpPr>
          <p:nvPr>
            <p:ph type="subTitle" idx="1"/>
          </p:nvPr>
        </p:nvSpPr>
        <p:spPr/>
        <p:txBody>
          <a:bodyPr/>
          <a:lstStyle/>
          <a:p>
            <a:pPr>
              <a:spcBef>
                <a:spcPct val="0"/>
              </a:spcBef>
              <a:defRPr/>
            </a:pPr>
            <a:r>
              <a:rPr lang="en-IN" dirty="0" smtClean="0">
                <a:solidFill>
                  <a:srgbClr val="002060"/>
                </a:solidFill>
              </a:rPr>
              <a:t>Pamela </a:t>
            </a:r>
          </a:p>
          <a:p>
            <a:pPr>
              <a:spcBef>
                <a:spcPct val="0"/>
              </a:spcBef>
              <a:defRPr/>
            </a:pPr>
            <a:r>
              <a:rPr lang="en-IN" sz="3600" dirty="0" smtClean="0">
                <a:solidFill>
                  <a:srgbClr val="002060"/>
                </a:solidFill>
              </a:rPr>
              <a:t>dg@tsdsi.in</a:t>
            </a:r>
            <a:endParaRPr lang="en-IN" sz="3600" dirty="0" smtClean="0">
              <a:solidFill>
                <a:srgbClr val="002060"/>
              </a:solidFill>
            </a:endParaRPr>
          </a:p>
          <a:p>
            <a:endParaRPr lang="en-US" dirty="0"/>
          </a:p>
        </p:txBody>
      </p:sp>
      <p:sp>
        <p:nvSpPr>
          <p:cNvPr id="5" name="Rectangle 4"/>
          <p:cNvSpPr/>
          <p:nvPr/>
        </p:nvSpPr>
        <p:spPr>
          <a:xfrm>
            <a:off x="3465602" y="1447800"/>
            <a:ext cx="2249398" cy="369332"/>
          </a:xfrm>
          <a:prstGeom prst="rect">
            <a:avLst/>
          </a:prstGeom>
        </p:spPr>
        <p:txBody>
          <a:bodyPr wrap="none">
            <a:spAutoFit/>
          </a:bodyPr>
          <a:lstStyle/>
          <a:p>
            <a:pPr>
              <a:defRPr/>
            </a:pPr>
            <a:r>
              <a:rPr lang="en-IN" dirty="0" smtClean="0">
                <a:solidFill>
                  <a:srgbClr val="002060"/>
                </a:solidFill>
                <a:latin typeface="Arial" pitchFamily="34" charset="0"/>
              </a:rPr>
              <a:t>http://www.tsdsi.org/</a:t>
            </a:r>
          </a:p>
        </p:txBody>
      </p:sp>
    </p:spTree>
    <p:extLst>
      <p:ext uri="{BB962C8B-B14F-4D97-AF65-F5344CB8AC3E}">
        <p14:creationId xmlns:p14="http://schemas.microsoft.com/office/powerpoint/2010/main" val="4086847054"/>
      </p:ext>
    </p:extLst>
  </p:cSld>
  <p:clrMapOvr>
    <a:masterClrMapping/>
  </p:clrMapOvr>
  <p:timing>
    <p:tnLst>
      <p:par>
        <p:cTn id="1" dur="indefinite" restart="never" nodeType="tmRoot"/>
      </p:par>
    </p:tnLst>
  </p:timing>
</p:sld>
</file>

<file path=ppt/theme/theme1.xml><?xml version="1.0" encoding="utf-8"?>
<a:theme xmlns:a="http://schemas.openxmlformats.org/drawingml/2006/main" name="CEWiT Temp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6500</TotalTime>
  <Words>366</Words>
  <Application>Microsoft Office PowerPoint</Application>
  <PresentationFormat>On-screen Show (4:3)</PresentationFormat>
  <Paragraphs>32</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Courier New</vt:lpstr>
      <vt:lpstr>HG Mincho Light J</vt:lpstr>
      <vt:lpstr>Wingdings</vt:lpstr>
      <vt:lpstr>CEWiT Templ</vt:lpstr>
      <vt:lpstr>PowerPoint Presentation</vt:lpstr>
      <vt:lpstr>3GPP </vt:lpstr>
      <vt:lpstr>TSDSI and 3GPP</vt:lpstr>
      <vt:lpstr>OP options and TSDSI expectations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stark;M Vinod Kumar;Sudheer Kumar</dc:creator>
  <cp:lastModifiedBy>Jishnu A</cp:lastModifiedBy>
  <cp:revision>79</cp:revision>
  <dcterms:created xsi:type="dcterms:W3CDTF">2014-12-18T13:39:31Z</dcterms:created>
  <dcterms:modified xsi:type="dcterms:W3CDTF">2018-10-17T03:25:58Z</dcterms:modified>
</cp:coreProperties>
</file>