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7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CCE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F99B2-8607-4176-8295-C9D7E69D0069}" type="datetimeFigureOut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E68CD-B533-43B6-9B30-BD20A3C451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159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98F620-BB3B-4866-0075-F9BEF98367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4C1C6C6-4401-5EDE-DCFC-7591EC632C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21CF72-F7E1-2BFD-446F-6F669988F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34EC-7C91-4EE3-8E1F-9672B27F2A05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3E0F2A-B2A5-A92D-2155-94225A526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55CBCD-6E90-F084-CE90-DFA65225C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1714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D2777B-A60A-DCBE-C395-B320E8AED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80ABEF-5EDF-D93E-5294-BD1FBC35BB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C10FB5-5E5D-3CF6-F600-D492604A9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47169-B019-4FC7-AE22-CA00E9C90A17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294D3-7E97-1AE8-8F47-466BF1E77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85CA6E-604C-E4B1-F17C-5554B44A0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2210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93A7F4B-E575-62E9-31ED-B5FAFB7B34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2FC8CC8-0F27-C2E6-A4B2-5B7EE278C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A023BD-3A23-2120-3499-662BEF118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92F6-061D-485C-B48F-10AA0A747417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F0C8CF-4293-80B3-F716-8FCDC7245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66F799E-F60F-E0A8-B7B1-ACCC05492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0624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0B5850-2511-53FE-901D-34CA82DBF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1D38DF-6EF2-55B4-73AA-58D831A7F7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8A35A4-BD1C-3D71-BA0D-B96436D2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4400-C6DF-44B9-807B-C5A0546C910D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A67A9D-9C24-BF10-1134-33F006490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E0C698-0FBE-40BF-1153-7462E55BE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647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11AA0E-D93B-D7A6-583E-D4C4D0400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1A587E8-3DA0-C602-4E4A-40918E890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C36F07-7355-44AB-64FF-89F5CC9C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701B4-F12D-40CD-B2F3-A5824DA0AA75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9BE50BD-5935-06B4-80CE-105EDDE89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36A4A1-2CE9-E84A-1BCE-3AC79737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587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425EDE-307B-8794-C57F-95AB8571C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EB64E2-DC3B-3034-9249-A23AD7F79C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28E2513-DE2D-F339-4520-6D55376E1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0380E40-B1F2-8139-7548-4D70BFC4B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3A41-F7B4-42C5-9845-84C27179F5A5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272ECCC-A753-3DEF-18DF-8B42F7655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EF9893-152B-ACB3-5262-9EBD5983A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8301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815CD9-966C-3741-E6EE-1E5D15C9F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98CFC12-3AAC-FECB-83F5-F3143368F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CE2D5B5-6992-2363-CE9B-A26A069B5C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3726980-207C-5144-0693-F1B2454372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5505BF0-EE6F-34A5-ACEF-FE0FE6C8D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80D56F5-D6BD-FEB3-B231-4D9E7FDDB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1A0F3-3116-48FC-B47A-73EA53997879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85B560F-3293-7506-491B-C6F28D4B2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EA1DB24-3F44-46A8-D901-67D45CDB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15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9C8070-237E-589E-6AE3-3ED6FB80F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87D8AEF-F6B6-8C31-2103-F307B3126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CF94-3B10-4F73-84E2-EC3EE6FEEE79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2593A57-F568-FF03-C7FA-A438B9B31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4D83A0-A21F-4C63-EF3C-9CD95BF5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040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F05171-0393-2351-2B7D-8A0AA5B62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230A-93F3-464C-90CF-C0205FC0FA0E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CA4DA14-A963-1AD9-F5E8-3CCFF4C2F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26B0CA1-364C-CFDA-4D2E-0F4E5BD16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6276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A2715-A717-B2F7-D4E4-A95B5FB97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E6108C-10AA-726B-2A37-BA32B8439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22E009A-C71C-B9B4-4887-5945D77C0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CF54145-7E00-F6A8-6891-EDC123F59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FA218-1C7D-49DC-9120-04C67098BDF2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89A9543-ECC4-C601-F130-DDD6890C1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903D4-ACC0-D001-A460-5F5D580C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171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DDFEAC-4A33-E80E-1807-62879B292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512B7B9-1A45-C387-5950-EEE60C4A63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2ED578C-D900-A951-2222-3629EC05AA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5CDAC0D-DC25-9B95-6F64-9EB355247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C3419-751F-4EA7-8971-0C6317978A12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2782C35-E06E-7675-B95C-0C6C805D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34B006B-5555-4E01-1DD1-609C24029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A614-B6F6-4E60-B8A5-23E7715BB7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5325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167A9AF-3A0B-0FCB-E949-9760CA3A8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0E4740F-9516-9A81-345E-BFFEA693B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A39629-35A6-F9DA-C49A-A844BE84C2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A0127-2F1B-43F3-9811-4F9FA57085B0}" type="datetime1">
              <a:rPr kumimoji="1" lang="ja-JP" altLang="en-US" smtClean="0"/>
              <a:t>2022/11/14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09A5D2-9906-23B1-07F7-E7264DE2B8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0DBF9-3650-E008-A3EF-42A466EC3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212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EA614-B6F6-4E60-B8A5-23E7715BB72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37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1C612C-0E3B-FE7F-AF46-CFC156D91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25" y="458183"/>
            <a:ext cx="10515600" cy="90565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of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2024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Allocation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in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Asia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B0A9C8-0373-0714-5398-04954B4A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0EA614-B6F6-4E60-B8A5-23E7715BB72F}" type="slidenum">
              <a:rPr kumimoji="1" lang="ja-JP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8C4855C-5ABF-4DC9-1C62-F4A795876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821242"/>
              </p:ext>
            </p:extLst>
          </p:nvPr>
        </p:nvGraphicFramePr>
        <p:xfrm>
          <a:off x="1010835" y="1845880"/>
          <a:ext cx="6934200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2311400">
                  <a:extLst>
                    <a:ext uri="{9D8B030D-6E8A-4147-A177-3AD203B41FA5}">
                      <a16:colId xmlns:a16="http://schemas.microsoft.com/office/drawing/2014/main" val="629207359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3572708169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546983716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</a:rPr>
                        <a:t>　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Spring(May)</a:t>
                      </a:r>
                      <a:endParaRPr lang="ja-JP" sz="18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Fall(October)</a:t>
                      </a:r>
                      <a:endParaRPr lang="ja-JP" sz="18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699362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J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apan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hina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35805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SA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K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orea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ndia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173879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CT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ndia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</a:t>
                      </a: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hina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75212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B821B9C-122D-992F-0E26-332A9C38F6B8}"/>
              </a:ext>
            </a:extLst>
          </p:cNvPr>
          <p:cNvSpPr txBox="1"/>
          <p:nvPr/>
        </p:nvSpPr>
        <p:spPr>
          <a:xfrm>
            <a:off x="1697063" y="4762659"/>
            <a:ext cx="866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Reallocation of TSG will be requested if the travel restriction on China remains.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F5C7B11-87F6-D65F-9FB9-AD7C3DFDFA59}"/>
              </a:ext>
            </a:extLst>
          </p:cNvPr>
          <p:cNvSpPr txBox="1"/>
          <p:nvPr/>
        </p:nvSpPr>
        <p:spPr>
          <a:xfrm>
            <a:off x="1697063" y="3809691"/>
            <a:ext cx="10228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TSG: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China</a:t>
            </a:r>
            <a:r>
              <a:rPr kumimoji="1" lang="ja-JP" altLang="en-US" b="1" dirty="0"/>
              <a:t> </a:t>
            </a:r>
            <a:endParaRPr kumimoji="1" lang="en-US" altLang="ja-JP" b="1" dirty="0"/>
          </a:p>
          <a:p>
            <a:r>
              <a:rPr kumimoji="1" lang="en-US" altLang="ja-JP" dirty="0"/>
              <a:t>(Originally scheduled in </a:t>
            </a:r>
            <a:r>
              <a:rPr kumimoji="1" lang="en-US" altLang="ja-JP" b="1" dirty="0"/>
              <a:t>September</a:t>
            </a:r>
            <a:r>
              <a:rPr kumimoji="1" lang="en-US" altLang="ja-JP" dirty="0"/>
              <a:t>, but might change to </a:t>
            </a:r>
            <a:r>
              <a:rPr kumimoji="1" lang="en-US" altLang="ja-JP" b="1" dirty="0"/>
              <a:t>June</a:t>
            </a:r>
            <a:r>
              <a:rPr kumimoji="1" lang="en-US" altLang="ja-JP" dirty="0"/>
              <a:t> upon the request of Australia 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1323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AF8E2FFE6027B4CA4D288327346C765" ma:contentTypeVersion="" ma:contentTypeDescription="新しいドキュメントを作成します。" ma:contentTypeScope="" ma:versionID="f7902806e018f0640819b092c1bceb5a">
  <xsd:schema xmlns:xsd="http://www.w3.org/2001/XMLSchema" xmlns:xs="http://www.w3.org/2001/XMLSchema" xmlns:p="http://schemas.microsoft.com/office/2006/metadata/properties" xmlns:ns2="5a4aea7b-a0c8-4d59-bbbf-4507ecdac70d" xmlns:ns3="e79a55a8-1580-465a-8777-36035044ca0f" xmlns:ns4="861b1579-3c69-41e9-847a-602ff80b9877" targetNamespace="http://schemas.microsoft.com/office/2006/metadata/properties" ma:root="true" ma:fieldsID="ac06a746cbf4e0b14f7799b0d7c13d02" ns2:_="" ns3:_="" ns4:_="">
    <xsd:import namespace="5a4aea7b-a0c8-4d59-bbbf-4507ecdac70d"/>
    <xsd:import namespace="e79a55a8-1580-465a-8777-36035044ca0f"/>
    <xsd:import namespace="861b1579-3c69-41e9-847a-602ff80b987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aea7b-a0c8-4d59-bbbf-4507ecdac7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9a55a8-1580-465a-8777-36035044ca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画像タグ" ma:readOnly="false" ma:fieldId="{5cf76f15-5ced-4ddc-b409-7134ff3c332f}" ma:taxonomyMulti="true" ma:sspId="bba57f26-a7d5-46fc-87d8-1e8df2daab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b1579-3c69-41e9-847a-602ff80b9877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分類の集約列" ma:hidden="true" ma:list="{e52c238e-5c20-408d-9f49-177e695360a0}" ma:internalName="TaxCatchAll" ma:showField="CatchAllData" ma:web="861b1579-3c69-41e9-847a-602ff80b98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1b1579-3c69-41e9-847a-602ff80b9877" xsi:nil="true"/>
    <lcf76f155ced4ddcb4097134ff3c332f xmlns="e79a55a8-1580-465a-8777-36035044ca0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E9E925-FA79-406F-8062-17D10A9390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4aea7b-a0c8-4d59-bbbf-4507ecdac70d"/>
    <ds:schemaRef ds:uri="e79a55a8-1580-465a-8777-36035044ca0f"/>
    <ds:schemaRef ds:uri="861b1579-3c69-41e9-847a-602ff80b98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DBEF1F-C3E5-44A3-8274-699A4BFC580F}">
  <ds:schemaRefs>
    <ds:schemaRef ds:uri="http://schemas.microsoft.com/office/2006/metadata/properties"/>
    <ds:schemaRef ds:uri="http://schemas.microsoft.com/office/infopath/2007/PartnerControls"/>
    <ds:schemaRef ds:uri="861b1579-3c69-41e9-847a-602ff80b9877"/>
    <ds:schemaRef ds:uri="e79a55a8-1580-465a-8777-36035044ca0f"/>
  </ds:schemaRefs>
</ds:datastoreItem>
</file>

<file path=customXml/itemProps3.xml><?xml version="1.0" encoding="utf-8"?>
<ds:datastoreItem xmlns:ds="http://schemas.openxmlformats.org/officeDocument/2006/customXml" ds:itemID="{5EC37737-776B-4AB8-8C4B-1ADD660B2C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59</Words>
  <Application>Microsoft Office PowerPoint</Application>
  <PresentationFormat>ワイド画面</PresentationFormat>
  <Paragraphs>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Meiryo UI</vt:lpstr>
      <vt:lpstr>ＭＳ ゴシック</vt:lpstr>
      <vt:lpstr>游ゴシック</vt:lpstr>
      <vt:lpstr>游ゴシック Light</vt:lpstr>
      <vt:lpstr>Arial</vt:lpstr>
      <vt:lpstr>Calibri</vt:lpstr>
      <vt:lpstr>Office テーマ</vt:lpstr>
      <vt:lpstr>Conclusion of 2024 Allocation in Asia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F2F Meeting Schedule in Asia</dc:title>
  <dc:creator>DP534</dc:creator>
  <cp:lastModifiedBy>DP519</cp:lastModifiedBy>
  <cp:revision>76</cp:revision>
  <dcterms:created xsi:type="dcterms:W3CDTF">2022-08-31T08:56:52Z</dcterms:created>
  <dcterms:modified xsi:type="dcterms:W3CDTF">2022-11-14T05:59:20Z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0x0101006AF8E2FFE6027B4CA4D288327346C765</vt:lpwstr>
  </property>
  <property fmtid="{D5CDD505-2E9C-101B-9397-08002B2CF9AE}" pid="3" name="MediaServiceImageTags">
    <vt:lpwstr/>
  </property>
</Properties>
</file>