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9" r:id="rId4"/>
  </p:sldMasterIdLst>
  <p:notesMasterIdLst>
    <p:notesMasterId r:id="rId11"/>
  </p:notesMasterIdLst>
  <p:handoutMasterIdLst>
    <p:handoutMasterId r:id="rId12"/>
  </p:handoutMasterIdLst>
  <p:sldIdLst>
    <p:sldId id="303" r:id="rId5"/>
    <p:sldId id="1001" r:id="rId6"/>
    <p:sldId id="1002" r:id="rId7"/>
    <p:sldId id="1003" r:id="rId8"/>
    <p:sldId id="1005" r:id="rId9"/>
    <p:sldId id="1004" r:id="rId10"/>
  </p:sldIdLst>
  <p:sldSz cx="9144000" cy="6858000" type="screen4x3"/>
  <p:notesSz cx="6797675" cy="9928225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pporteur" initials="SS" lastIdx="1" clrIdx="0">
    <p:extLst>
      <p:ext uri="{19B8F6BF-5375-455C-9EA6-DF929625EA0E}">
        <p15:presenceInfo xmlns:p15="http://schemas.microsoft.com/office/powerpoint/2012/main" userId="rapporteur" providerId="None"/>
      </p:ext>
    </p:extLst>
  </p:cmAuthor>
  <p:cmAuthor id="2" name="LaeYoung April19 (LG Electronics)" initials="LY" lastIdx="1" clrIdx="1">
    <p:extLst>
      <p:ext uri="{19B8F6BF-5375-455C-9EA6-DF929625EA0E}">
        <p15:presenceInfo xmlns:p15="http://schemas.microsoft.com/office/powerpoint/2012/main" userId="LaeYoung April19 (LG Electronics)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3300"/>
    <a:srgbClr val="72AF2F"/>
    <a:srgbClr val="D9D9D9"/>
    <a:srgbClr val="FF33CC"/>
    <a:srgbClr val="0000FF"/>
    <a:srgbClr val="CCFFCC"/>
    <a:srgbClr val="CC00FF"/>
    <a:srgbClr val="FF99CC"/>
    <a:srgbClr val="FF99FF"/>
    <a:srgbClr val="FF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7097" autoAdjust="0"/>
  </p:normalViewPr>
  <p:slideViewPr>
    <p:cSldViewPr snapToGrid="0">
      <p:cViewPr>
        <p:scale>
          <a:sx n="60" d="100"/>
          <a:sy n="60" d="100"/>
        </p:scale>
        <p:origin x="1484" y="11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78" d="100"/>
          <a:sy n="78" d="100"/>
        </p:scale>
        <p:origin x="4062" y="90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commentAuthors" Target="commentAuthors.xml"/><Relationship Id="rId18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allab Gupta (Nokia)" userId="2373e1e1-8f73-46a5-bf2c-89beccfccabe" providerId="ADAL" clId="{D74A1810-480E-4021-AEDD-3719E4518899}"/>
    <pc:docChg chg="undo redo custSel addSld delSld modSld sldOrd modMainMaster">
      <pc:chgData name="Pallab Gupta (Nokia)" userId="2373e1e1-8f73-46a5-bf2c-89beccfccabe" providerId="ADAL" clId="{D74A1810-480E-4021-AEDD-3719E4518899}" dt="2025-08-13T11:34:14.408" v="2159" actId="20577"/>
      <pc:docMkLst>
        <pc:docMk/>
      </pc:docMkLst>
      <pc:sldChg chg="del ord">
        <pc:chgData name="Pallab Gupta (Nokia)" userId="2373e1e1-8f73-46a5-bf2c-89beccfccabe" providerId="ADAL" clId="{D74A1810-480E-4021-AEDD-3719E4518899}" dt="2025-08-13T10:25:00.600" v="1493" actId="47"/>
        <pc:sldMkLst>
          <pc:docMk/>
          <pc:sldMk cId="47166192" sldId="993"/>
        </pc:sldMkLst>
      </pc:sldChg>
      <pc:sldChg chg="del">
        <pc:chgData name="Pallab Gupta (Nokia)" userId="2373e1e1-8f73-46a5-bf2c-89beccfccabe" providerId="ADAL" clId="{D74A1810-480E-4021-AEDD-3719E4518899}" dt="2025-08-13T09:31:30.246" v="365" actId="47"/>
        <pc:sldMkLst>
          <pc:docMk/>
          <pc:sldMk cId="616852565" sldId="994"/>
        </pc:sldMkLst>
      </pc:sldChg>
      <pc:sldChg chg="addSp modSp mod">
        <pc:chgData name="Pallab Gupta (Nokia)" userId="2373e1e1-8f73-46a5-bf2c-89beccfccabe" providerId="ADAL" clId="{D74A1810-480E-4021-AEDD-3719E4518899}" dt="2025-08-13T11:06:45.870" v="2103" actId="6549"/>
        <pc:sldMkLst>
          <pc:docMk/>
          <pc:sldMk cId="3945427037" sldId="995"/>
        </pc:sldMkLst>
      </pc:sldChg>
      <pc:sldChg chg="addSp delSp modSp mod">
        <pc:chgData name="Pallab Gupta (Nokia)" userId="2373e1e1-8f73-46a5-bf2c-89beccfccabe" providerId="ADAL" clId="{D74A1810-480E-4021-AEDD-3719E4518899}" dt="2025-08-13T11:12:10.150" v="2155" actId="20577"/>
        <pc:sldMkLst>
          <pc:docMk/>
          <pc:sldMk cId="3658172873" sldId="996"/>
        </pc:sldMkLst>
      </pc:sldChg>
      <pc:sldChg chg="modSp mod">
        <pc:chgData name="Pallab Gupta (Nokia)" userId="2373e1e1-8f73-46a5-bf2c-89beccfccabe" providerId="ADAL" clId="{D74A1810-480E-4021-AEDD-3719E4518899}" dt="2025-08-13T09:26:47.320" v="265" actId="6549"/>
        <pc:sldMkLst>
          <pc:docMk/>
          <pc:sldMk cId="1470476897" sldId="997"/>
        </pc:sldMkLst>
      </pc:sldChg>
      <pc:sldChg chg="modSp mod">
        <pc:chgData name="Pallab Gupta (Nokia)" userId="2373e1e1-8f73-46a5-bf2c-89beccfccabe" providerId="ADAL" clId="{D74A1810-480E-4021-AEDD-3719E4518899}" dt="2025-08-13T11:34:04.729" v="2157" actId="20577"/>
        <pc:sldMkLst>
          <pc:docMk/>
          <pc:sldMk cId="3888219025" sldId="998"/>
        </pc:sldMkLst>
      </pc:sldChg>
      <pc:sldChg chg="modSp mod">
        <pc:chgData name="Pallab Gupta (Nokia)" userId="2373e1e1-8f73-46a5-bf2c-89beccfccabe" providerId="ADAL" clId="{D74A1810-480E-4021-AEDD-3719E4518899}" dt="2025-08-13T11:34:14.408" v="2159" actId="20577"/>
        <pc:sldMkLst>
          <pc:docMk/>
          <pc:sldMk cId="2585760689" sldId="999"/>
        </pc:sldMkLst>
      </pc:sldChg>
      <pc:sldChg chg="modSp add mod ord">
        <pc:chgData name="Pallab Gupta (Nokia)" userId="2373e1e1-8f73-46a5-bf2c-89beccfccabe" providerId="ADAL" clId="{D74A1810-480E-4021-AEDD-3719E4518899}" dt="2025-08-13T10:39:28.046" v="1683" actId="20577"/>
        <pc:sldMkLst>
          <pc:docMk/>
          <pc:sldMk cId="385130790" sldId="1000"/>
        </pc:sldMkLst>
      </pc:sldChg>
      <pc:sldChg chg="del">
        <pc:chgData name="Pallab Gupta (Nokia)" userId="2373e1e1-8f73-46a5-bf2c-89beccfccabe" providerId="ADAL" clId="{D74A1810-480E-4021-AEDD-3719E4518899}" dt="2025-08-13T09:23:33.788" v="220" actId="47"/>
        <pc:sldMkLst>
          <pc:docMk/>
          <pc:sldMk cId="1546947943" sldId="1000"/>
        </pc:sldMkLst>
      </pc:sldChg>
      <pc:sldChg chg="addSp delSp modSp add mod">
        <pc:chgData name="Pallab Gupta (Nokia)" userId="2373e1e1-8f73-46a5-bf2c-89beccfccabe" providerId="ADAL" clId="{D74A1810-480E-4021-AEDD-3719E4518899}" dt="2025-08-13T11:10:26.719" v="2132" actId="313"/>
        <pc:sldMkLst>
          <pc:docMk/>
          <pc:sldMk cId="2242617558" sldId="1001"/>
        </pc:sldMkLst>
      </pc:sldChg>
      <pc:sldMasterChg chg="modSp mod">
        <pc:chgData name="Pallab Gupta (Nokia)" userId="2373e1e1-8f73-46a5-bf2c-89beccfccabe" providerId="ADAL" clId="{D74A1810-480E-4021-AEDD-3719E4518899}" dt="2025-08-13T09:33:34.727" v="368" actId="1035"/>
        <pc:sldMasterMkLst>
          <pc:docMk/>
          <pc:sldMasterMk cId="0" sldId="2147483729"/>
        </pc:sldMasterMkLst>
      </pc:sldMasterChg>
    </pc:docChg>
  </pc:docChgLst>
  <pc:docChgLst>
    <pc:chgData name="Pallab Gupta (Nokia)" userId="2373e1e1-8f73-46a5-bf2c-89beccfccabe" providerId="ADAL" clId="{5EA9DA1E-8C05-447D-BDE1-53C376F15304}"/>
    <pc:docChg chg="undo redo custSel addSld delSld modSld modMainMaster">
      <pc:chgData name="Pallab Gupta (Nokia)" userId="2373e1e1-8f73-46a5-bf2c-89beccfccabe" providerId="ADAL" clId="{5EA9DA1E-8C05-447D-BDE1-53C376F15304}" dt="2025-11-11T14:36:33.118" v="2377" actId="14100"/>
      <pc:docMkLst>
        <pc:docMk/>
      </pc:docMkLst>
      <pc:sldChg chg="modSp mod">
        <pc:chgData name="Pallab Gupta (Nokia)" userId="2373e1e1-8f73-46a5-bf2c-89beccfccabe" providerId="ADAL" clId="{5EA9DA1E-8C05-447D-BDE1-53C376F15304}" dt="2025-11-11T09:29:47.475" v="60" actId="20577"/>
        <pc:sldMkLst>
          <pc:docMk/>
          <pc:sldMk cId="0" sldId="303"/>
        </pc:sldMkLst>
        <pc:spChg chg="mod">
          <ac:chgData name="Pallab Gupta (Nokia)" userId="2373e1e1-8f73-46a5-bf2c-89beccfccabe" providerId="ADAL" clId="{5EA9DA1E-8C05-447D-BDE1-53C376F15304}" dt="2025-11-11T09:29:47.475" v="60" actId="20577"/>
          <ac:spMkLst>
            <pc:docMk/>
            <pc:sldMk cId="0" sldId="303"/>
            <ac:spMk id="4" creationId="{287ACE7C-9776-B140-8A74-AFC3882ED01D}"/>
          </ac:spMkLst>
        </pc:spChg>
        <pc:spChg chg="mod">
          <ac:chgData name="Pallab Gupta (Nokia)" userId="2373e1e1-8f73-46a5-bf2c-89beccfccabe" providerId="ADAL" clId="{5EA9DA1E-8C05-447D-BDE1-53C376F15304}" dt="2025-11-11T09:29:41.165" v="55" actId="20577"/>
          <ac:spMkLst>
            <pc:docMk/>
            <pc:sldMk cId="0" sldId="303"/>
            <ac:spMk id="5" creationId="{85EB588B-4125-A028-CF29-F031A10E5218}"/>
          </ac:spMkLst>
        </pc:spChg>
        <pc:spChg chg="mod">
          <ac:chgData name="Pallab Gupta (Nokia)" userId="2373e1e1-8f73-46a5-bf2c-89beccfccabe" providerId="ADAL" clId="{5EA9DA1E-8C05-447D-BDE1-53C376F15304}" dt="2025-11-11T09:29:13.262" v="33" actId="20577"/>
          <ac:spMkLst>
            <pc:docMk/>
            <pc:sldMk cId="0" sldId="303"/>
            <ac:spMk id="9219" creationId="{00000000-0000-0000-0000-000000000000}"/>
          </ac:spMkLst>
        </pc:spChg>
      </pc:sldChg>
      <pc:sldChg chg="del">
        <pc:chgData name="Pallab Gupta (Nokia)" userId="2373e1e1-8f73-46a5-bf2c-89beccfccabe" providerId="ADAL" clId="{5EA9DA1E-8C05-447D-BDE1-53C376F15304}" dt="2025-11-11T09:41:15.696" v="471" actId="47"/>
        <pc:sldMkLst>
          <pc:docMk/>
          <pc:sldMk cId="3945427037" sldId="995"/>
        </pc:sldMkLst>
      </pc:sldChg>
      <pc:sldChg chg="del">
        <pc:chgData name="Pallab Gupta (Nokia)" userId="2373e1e1-8f73-46a5-bf2c-89beccfccabe" providerId="ADAL" clId="{5EA9DA1E-8C05-447D-BDE1-53C376F15304}" dt="2025-11-11T09:41:17.627" v="473" actId="47"/>
        <pc:sldMkLst>
          <pc:docMk/>
          <pc:sldMk cId="3658172873" sldId="996"/>
        </pc:sldMkLst>
      </pc:sldChg>
      <pc:sldChg chg="del">
        <pc:chgData name="Pallab Gupta (Nokia)" userId="2373e1e1-8f73-46a5-bf2c-89beccfccabe" providerId="ADAL" clId="{5EA9DA1E-8C05-447D-BDE1-53C376F15304}" dt="2025-11-11T09:41:14.212" v="468" actId="47"/>
        <pc:sldMkLst>
          <pc:docMk/>
          <pc:sldMk cId="1470476897" sldId="997"/>
        </pc:sldMkLst>
      </pc:sldChg>
      <pc:sldChg chg="del">
        <pc:chgData name="Pallab Gupta (Nokia)" userId="2373e1e1-8f73-46a5-bf2c-89beccfccabe" providerId="ADAL" clId="{5EA9DA1E-8C05-447D-BDE1-53C376F15304}" dt="2025-11-11T09:41:15.216" v="470" actId="47"/>
        <pc:sldMkLst>
          <pc:docMk/>
          <pc:sldMk cId="3888219025" sldId="998"/>
        </pc:sldMkLst>
      </pc:sldChg>
      <pc:sldChg chg="del">
        <pc:chgData name="Pallab Gupta (Nokia)" userId="2373e1e1-8f73-46a5-bf2c-89beccfccabe" providerId="ADAL" clId="{5EA9DA1E-8C05-447D-BDE1-53C376F15304}" dt="2025-11-11T09:41:14.673" v="469" actId="47"/>
        <pc:sldMkLst>
          <pc:docMk/>
          <pc:sldMk cId="2585760689" sldId="999"/>
        </pc:sldMkLst>
      </pc:sldChg>
      <pc:sldChg chg="del">
        <pc:chgData name="Pallab Gupta (Nokia)" userId="2373e1e1-8f73-46a5-bf2c-89beccfccabe" providerId="ADAL" clId="{5EA9DA1E-8C05-447D-BDE1-53C376F15304}" dt="2025-11-11T09:41:16.118" v="472" actId="47"/>
        <pc:sldMkLst>
          <pc:docMk/>
          <pc:sldMk cId="385130790" sldId="1000"/>
        </pc:sldMkLst>
      </pc:sldChg>
      <pc:sldChg chg="addSp modSp mod">
        <pc:chgData name="Pallab Gupta (Nokia)" userId="2373e1e1-8f73-46a5-bf2c-89beccfccabe" providerId="ADAL" clId="{5EA9DA1E-8C05-447D-BDE1-53C376F15304}" dt="2025-11-11T10:31:00.128" v="1826" actId="1035"/>
        <pc:sldMkLst>
          <pc:docMk/>
          <pc:sldMk cId="2242617558" sldId="1001"/>
        </pc:sldMkLst>
        <pc:spChg chg="add mod">
          <ac:chgData name="Pallab Gupta (Nokia)" userId="2373e1e1-8f73-46a5-bf2c-89beccfccabe" providerId="ADAL" clId="{5EA9DA1E-8C05-447D-BDE1-53C376F15304}" dt="2025-11-11T10:31:00.128" v="1826" actId="1035"/>
          <ac:spMkLst>
            <pc:docMk/>
            <pc:sldMk cId="2242617558" sldId="1001"/>
            <ac:spMk id="4" creationId="{B04FFD75-3929-35FE-4F2B-7B97706F8D75}"/>
          </ac:spMkLst>
        </pc:spChg>
        <pc:spChg chg="mod">
          <ac:chgData name="Pallab Gupta (Nokia)" userId="2373e1e1-8f73-46a5-bf2c-89beccfccabe" providerId="ADAL" clId="{5EA9DA1E-8C05-447D-BDE1-53C376F15304}" dt="2025-11-11T10:31:00.128" v="1826" actId="1035"/>
          <ac:spMkLst>
            <pc:docMk/>
            <pc:sldMk cId="2242617558" sldId="1001"/>
            <ac:spMk id="7" creationId="{DD4F6C75-5564-997E-593F-3A2344CC65C1}"/>
          </ac:spMkLst>
        </pc:spChg>
        <pc:spChg chg="mod">
          <ac:chgData name="Pallab Gupta (Nokia)" userId="2373e1e1-8f73-46a5-bf2c-89beccfccabe" providerId="ADAL" clId="{5EA9DA1E-8C05-447D-BDE1-53C376F15304}" dt="2025-11-11T09:32:00.402" v="121" actId="20577"/>
          <ac:spMkLst>
            <pc:docMk/>
            <pc:sldMk cId="2242617558" sldId="1001"/>
            <ac:spMk id="10242" creationId="{6D6D2287-EAF8-D4CD-E964-6432976478D0}"/>
          </ac:spMkLst>
        </pc:spChg>
        <pc:graphicFrameChg chg="add mod modGraphic">
          <ac:chgData name="Pallab Gupta (Nokia)" userId="2373e1e1-8f73-46a5-bf2c-89beccfccabe" providerId="ADAL" clId="{5EA9DA1E-8C05-447D-BDE1-53C376F15304}" dt="2025-11-11T09:38:42.642" v="448" actId="6549"/>
          <ac:graphicFrameMkLst>
            <pc:docMk/>
            <pc:sldMk cId="2242617558" sldId="1001"/>
            <ac:graphicFrameMk id="2" creationId="{C49A28AD-9CFC-010D-0D5F-23D994DE2AD0}"/>
          </ac:graphicFrameMkLst>
        </pc:graphicFrameChg>
        <pc:graphicFrameChg chg="add mod modGraphic">
          <ac:chgData name="Pallab Gupta (Nokia)" userId="2373e1e1-8f73-46a5-bf2c-89beccfccabe" providerId="ADAL" clId="{5EA9DA1E-8C05-447D-BDE1-53C376F15304}" dt="2025-11-11T10:31:00.128" v="1826" actId="1035"/>
          <ac:graphicFrameMkLst>
            <pc:docMk/>
            <pc:sldMk cId="2242617558" sldId="1001"/>
            <ac:graphicFrameMk id="3" creationId="{A13E3706-A3B4-F852-60B7-D346E11CFC12}"/>
          </ac:graphicFrameMkLst>
        </pc:graphicFrameChg>
      </pc:sldChg>
      <pc:sldChg chg="addSp delSp modSp add mod">
        <pc:chgData name="Pallab Gupta (Nokia)" userId="2373e1e1-8f73-46a5-bf2c-89beccfccabe" providerId="ADAL" clId="{5EA9DA1E-8C05-447D-BDE1-53C376F15304}" dt="2025-11-11T14:13:56.198" v="1911" actId="20577"/>
        <pc:sldMkLst>
          <pc:docMk/>
          <pc:sldMk cId="3493496501" sldId="1002"/>
        </pc:sldMkLst>
        <pc:spChg chg="add mod">
          <ac:chgData name="Pallab Gupta (Nokia)" userId="2373e1e1-8f73-46a5-bf2c-89beccfccabe" providerId="ADAL" clId="{5EA9DA1E-8C05-447D-BDE1-53C376F15304}" dt="2025-11-11T14:11:11.933" v="1827" actId="1076"/>
          <ac:spMkLst>
            <pc:docMk/>
            <pc:sldMk cId="3493496501" sldId="1002"/>
            <ac:spMk id="2" creationId="{C5D6B2E4-9199-CC5A-110A-B8DABC70AA67}"/>
          </ac:spMkLst>
        </pc:spChg>
        <pc:spChg chg="add mod">
          <ac:chgData name="Pallab Gupta (Nokia)" userId="2373e1e1-8f73-46a5-bf2c-89beccfccabe" providerId="ADAL" clId="{5EA9DA1E-8C05-447D-BDE1-53C376F15304}" dt="2025-11-11T14:13:56.198" v="1911" actId="20577"/>
          <ac:spMkLst>
            <pc:docMk/>
            <pc:sldMk cId="3493496501" sldId="1002"/>
            <ac:spMk id="3" creationId="{5B47AF36-5E49-22BD-4CBB-84A032B63FED}"/>
          </ac:spMkLst>
        </pc:spChg>
        <pc:spChg chg="del mod">
          <ac:chgData name="Pallab Gupta (Nokia)" userId="2373e1e1-8f73-46a5-bf2c-89beccfccabe" providerId="ADAL" clId="{5EA9DA1E-8C05-447D-BDE1-53C376F15304}" dt="2025-11-11T10:00:27.097" v="1057" actId="478"/>
          <ac:spMkLst>
            <pc:docMk/>
            <pc:sldMk cId="3493496501" sldId="1002"/>
            <ac:spMk id="4" creationId="{94E9A0EF-D299-C0FA-BE6B-0A365FE9D5A2}"/>
          </ac:spMkLst>
        </pc:spChg>
        <pc:spChg chg="add mod">
          <ac:chgData name="Pallab Gupta (Nokia)" userId="2373e1e1-8f73-46a5-bf2c-89beccfccabe" providerId="ADAL" clId="{5EA9DA1E-8C05-447D-BDE1-53C376F15304}" dt="2025-11-11T14:12:26.443" v="1909" actId="1076"/>
          <ac:spMkLst>
            <pc:docMk/>
            <pc:sldMk cId="3493496501" sldId="1002"/>
            <ac:spMk id="5" creationId="{A2C196B9-2C01-A5E1-22BD-47E71C124486}"/>
          </ac:spMkLst>
        </pc:spChg>
        <pc:spChg chg="add mod">
          <ac:chgData name="Pallab Gupta (Nokia)" userId="2373e1e1-8f73-46a5-bf2c-89beccfccabe" providerId="ADAL" clId="{5EA9DA1E-8C05-447D-BDE1-53C376F15304}" dt="2025-11-11T14:12:29.979" v="1910" actId="1076"/>
          <ac:spMkLst>
            <pc:docMk/>
            <pc:sldMk cId="3493496501" sldId="1002"/>
            <ac:spMk id="6" creationId="{F434A65E-D601-EA83-9327-2298E6BB46BA}"/>
          </ac:spMkLst>
        </pc:spChg>
        <pc:spChg chg="mod">
          <ac:chgData name="Pallab Gupta (Nokia)" userId="2373e1e1-8f73-46a5-bf2c-89beccfccabe" providerId="ADAL" clId="{5EA9DA1E-8C05-447D-BDE1-53C376F15304}" dt="2025-11-11T14:11:11.933" v="1827" actId="1076"/>
          <ac:spMkLst>
            <pc:docMk/>
            <pc:sldMk cId="3493496501" sldId="1002"/>
            <ac:spMk id="7" creationId="{566BAD42-1946-515F-6C68-8E6230DE2961}"/>
          </ac:spMkLst>
        </pc:spChg>
        <pc:spChg chg="mod">
          <ac:chgData name="Pallab Gupta (Nokia)" userId="2373e1e1-8f73-46a5-bf2c-89beccfccabe" providerId="ADAL" clId="{5EA9DA1E-8C05-447D-BDE1-53C376F15304}" dt="2025-11-11T10:00:20.621" v="1055" actId="20577"/>
          <ac:spMkLst>
            <pc:docMk/>
            <pc:sldMk cId="3493496501" sldId="1002"/>
            <ac:spMk id="10242" creationId="{B631DE97-1DC2-0E7D-DB0F-E1EF19F28BE5}"/>
          </ac:spMkLst>
        </pc:spChg>
        <pc:graphicFrameChg chg="del mod">
          <ac:chgData name="Pallab Gupta (Nokia)" userId="2373e1e1-8f73-46a5-bf2c-89beccfccabe" providerId="ADAL" clId="{5EA9DA1E-8C05-447D-BDE1-53C376F15304}" dt="2025-11-11T10:00:24.243" v="1056" actId="478"/>
          <ac:graphicFrameMkLst>
            <pc:docMk/>
            <pc:sldMk cId="3493496501" sldId="1002"/>
            <ac:graphicFrameMk id="3" creationId="{E122C99E-BB2E-A34D-2168-5155DD8124C1}"/>
          </ac:graphicFrameMkLst>
        </pc:graphicFrameChg>
      </pc:sldChg>
      <pc:sldChg chg="delSp modSp add mod">
        <pc:chgData name="Pallab Gupta (Nokia)" userId="2373e1e1-8f73-46a5-bf2c-89beccfccabe" providerId="ADAL" clId="{5EA9DA1E-8C05-447D-BDE1-53C376F15304}" dt="2025-11-11T14:31:58.060" v="2305" actId="403"/>
        <pc:sldMkLst>
          <pc:docMk/>
          <pc:sldMk cId="3564751870" sldId="1003"/>
        </pc:sldMkLst>
        <pc:spChg chg="del">
          <ac:chgData name="Pallab Gupta (Nokia)" userId="2373e1e1-8f73-46a5-bf2c-89beccfccabe" providerId="ADAL" clId="{5EA9DA1E-8C05-447D-BDE1-53C376F15304}" dt="2025-11-11T14:26:35.988" v="1939" actId="478"/>
          <ac:spMkLst>
            <pc:docMk/>
            <pc:sldMk cId="3564751870" sldId="1003"/>
            <ac:spMk id="2" creationId="{F8B93553-9242-EB6F-D11F-9D5CA8622A89}"/>
          </ac:spMkLst>
        </pc:spChg>
        <pc:spChg chg="del">
          <ac:chgData name="Pallab Gupta (Nokia)" userId="2373e1e1-8f73-46a5-bf2c-89beccfccabe" providerId="ADAL" clId="{5EA9DA1E-8C05-447D-BDE1-53C376F15304}" dt="2025-11-11T14:26:33.732" v="1938" actId="478"/>
          <ac:spMkLst>
            <pc:docMk/>
            <pc:sldMk cId="3564751870" sldId="1003"/>
            <ac:spMk id="3" creationId="{55F7FD6B-41C3-FDF5-9EDC-D8971BA4D513}"/>
          </ac:spMkLst>
        </pc:spChg>
        <pc:spChg chg="del">
          <ac:chgData name="Pallab Gupta (Nokia)" userId="2373e1e1-8f73-46a5-bf2c-89beccfccabe" providerId="ADAL" clId="{5EA9DA1E-8C05-447D-BDE1-53C376F15304}" dt="2025-11-11T14:26:33.732" v="1938" actId="478"/>
          <ac:spMkLst>
            <pc:docMk/>
            <pc:sldMk cId="3564751870" sldId="1003"/>
            <ac:spMk id="5" creationId="{0B10CA33-0C84-6962-A517-A86A755354C4}"/>
          </ac:spMkLst>
        </pc:spChg>
        <pc:spChg chg="del">
          <ac:chgData name="Pallab Gupta (Nokia)" userId="2373e1e1-8f73-46a5-bf2c-89beccfccabe" providerId="ADAL" clId="{5EA9DA1E-8C05-447D-BDE1-53C376F15304}" dt="2025-11-11T14:26:33.732" v="1938" actId="478"/>
          <ac:spMkLst>
            <pc:docMk/>
            <pc:sldMk cId="3564751870" sldId="1003"/>
            <ac:spMk id="6" creationId="{EBBB4D7A-7EC4-0223-0478-AF1EAB0B460C}"/>
          </ac:spMkLst>
        </pc:spChg>
        <pc:spChg chg="mod">
          <ac:chgData name="Pallab Gupta (Nokia)" userId="2373e1e1-8f73-46a5-bf2c-89beccfccabe" providerId="ADAL" clId="{5EA9DA1E-8C05-447D-BDE1-53C376F15304}" dt="2025-11-11T14:31:58.060" v="2305" actId="403"/>
          <ac:spMkLst>
            <pc:docMk/>
            <pc:sldMk cId="3564751870" sldId="1003"/>
            <ac:spMk id="7" creationId="{842A3A2A-3803-D254-CC74-4C6D50B43A8D}"/>
          </ac:spMkLst>
        </pc:spChg>
        <pc:spChg chg="mod">
          <ac:chgData name="Pallab Gupta (Nokia)" userId="2373e1e1-8f73-46a5-bf2c-89beccfccabe" providerId="ADAL" clId="{5EA9DA1E-8C05-447D-BDE1-53C376F15304}" dt="2025-11-11T14:27:02.068" v="1943" actId="20577"/>
          <ac:spMkLst>
            <pc:docMk/>
            <pc:sldMk cId="3564751870" sldId="1003"/>
            <ac:spMk id="10242" creationId="{2DB60CF7-7463-9906-B03A-440F7BC84B97}"/>
          </ac:spMkLst>
        </pc:spChg>
      </pc:sldChg>
      <pc:sldChg chg="modSp add mod">
        <pc:chgData name="Pallab Gupta (Nokia)" userId="2373e1e1-8f73-46a5-bf2c-89beccfccabe" providerId="ADAL" clId="{5EA9DA1E-8C05-447D-BDE1-53C376F15304}" dt="2025-11-11T14:34:11.342" v="2350" actId="20577"/>
        <pc:sldMkLst>
          <pc:docMk/>
          <pc:sldMk cId="3530638406" sldId="1004"/>
        </pc:sldMkLst>
        <pc:spChg chg="mod">
          <ac:chgData name="Pallab Gupta (Nokia)" userId="2373e1e1-8f73-46a5-bf2c-89beccfccabe" providerId="ADAL" clId="{5EA9DA1E-8C05-447D-BDE1-53C376F15304}" dt="2025-11-11T14:34:11.342" v="2350" actId="20577"/>
          <ac:spMkLst>
            <pc:docMk/>
            <pc:sldMk cId="3530638406" sldId="1004"/>
            <ac:spMk id="7" creationId="{D08AB205-9BF2-9B09-3082-064B8E673E44}"/>
          </ac:spMkLst>
        </pc:spChg>
      </pc:sldChg>
      <pc:sldChg chg="modSp add mod">
        <pc:chgData name="Pallab Gupta (Nokia)" userId="2373e1e1-8f73-46a5-bf2c-89beccfccabe" providerId="ADAL" clId="{5EA9DA1E-8C05-447D-BDE1-53C376F15304}" dt="2025-11-11T14:36:33.118" v="2377" actId="14100"/>
        <pc:sldMkLst>
          <pc:docMk/>
          <pc:sldMk cId="2453815794" sldId="1005"/>
        </pc:sldMkLst>
        <pc:spChg chg="mod">
          <ac:chgData name="Pallab Gupta (Nokia)" userId="2373e1e1-8f73-46a5-bf2c-89beccfccabe" providerId="ADAL" clId="{5EA9DA1E-8C05-447D-BDE1-53C376F15304}" dt="2025-11-11T14:36:33.118" v="2377" actId="14100"/>
          <ac:spMkLst>
            <pc:docMk/>
            <pc:sldMk cId="2453815794" sldId="1005"/>
            <ac:spMk id="7" creationId="{4BF19D52-0EFC-F606-3884-64A55BE8DCE4}"/>
          </ac:spMkLst>
        </pc:spChg>
      </pc:sldChg>
      <pc:sldMasterChg chg="modSp mod">
        <pc:chgData name="Pallab Gupta (Nokia)" userId="2373e1e1-8f73-46a5-bf2c-89beccfccabe" providerId="ADAL" clId="{5EA9DA1E-8C05-447D-BDE1-53C376F15304}" dt="2025-11-11T09:30:29.756" v="88" actId="20577"/>
        <pc:sldMasterMkLst>
          <pc:docMk/>
          <pc:sldMasterMk cId="0" sldId="2147483729"/>
        </pc:sldMasterMkLst>
        <pc:spChg chg="mod">
          <ac:chgData name="Pallab Gupta (Nokia)" userId="2373e1e1-8f73-46a5-bf2c-89beccfccabe" providerId="ADAL" clId="{5EA9DA1E-8C05-447D-BDE1-53C376F15304}" dt="2025-11-11T09:30:29.756" v="88" actId="20577"/>
          <ac:spMkLst>
            <pc:docMk/>
            <pc:sldMasterMk cId="0" sldId="2147483729"/>
            <ac:spMk id="3" creationId="{F47BBE97-8F90-AE91-D279-B4D1A7250248}"/>
          </ac:spMkLst>
        </pc:spChg>
      </pc:sldMasterChg>
    </pc:docChg>
  </pc:docChgLst>
  <pc:docChgLst>
    <pc:chgData name="Pallab Gupta (Nokia)" userId="2373e1e1-8f73-46a5-bf2c-89beccfccabe" providerId="ADAL" clId="{B11200A9-7329-49F2-BF77-4692BF8AAC9F}"/>
    <pc:docChg chg="undo custSel modSld">
      <pc:chgData name="Pallab Gupta (Nokia)" userId="2373e1e1-8f73-46a5-bf2c-89beccfccabe" providerId="ADAL" clId="{B11200A9-7329-49F2-BF77-4692BF8AAC9F}" dt="2025-08-14T09:58:01.115" v="137" actId="20577"/>
      <pc:docMkLst>
        <pc:docMk/>
      </pc:docMkLst>
      <pc:sldChg chg="modSp mod">
        <pc:chgData name="Pallab Gupta (Nokia)" userId="2373e1e1-8f73-46a5-bf2c-89beccfccabe" providerId="ADAL" clId="{B11200A9-7329-49F2-BF77-4692BF8AAC9F}" dt="2025-08-14T09:39:48.955" v="3" actId="20577"/>
        <pc:sldMkLst>
          <pc:docMk/>
          <pc:sldMk cId="0" sldId="303"/>
        </pc:sldMkLst>
      </pc:sldChg>
      <pc:sldChg chg="modSp mod">
        <pc:chgData name="Pallab Gupta (Nokia)" userId="2373e1e1-8f73-46a5-bf2c-89beccfccabe" providerId="ADAL" clId="{B11200A9-7329-49F2-BF77-4692BF8AAC9F}" dt="2025-08-14T09:49:49.156" v="97" actId="14734"/>
        <pc:sldMkLst>
          <pc:docMk/>
          <pc:sldMk cId="3658172873" sldId="996"/>
        </pc:sldMkLst>
      </pc:sldChg>
      <pc:sldChg chg="modSp mod">
        <pc:chgData name="Pallab Gupta (Nokia)" userId="2373e1e1-8f73-46a5-bf2c-89beccfccabe" providerId="ADAL" clId="{B11200A9-7329-49F2-BF77-4692BF8AAC9F}" dt="2025-08-14T09:49:30.390" v="95" actId="6549"/>
        <pc:sldMkLst>
          <pc:docMk/>
          <pc:sldMk cId="3888219025" sldId="998"/>
        </pc:sldMkLst>
      </pc:sldChg>
      <pc:sldChg chg="modSp mod">
        <pc:chgData name="Pallab Gupta (Nokia)" userId="2373e1e1-8f73-46a5-bf2c-89beccfccabe" providerId="ADAL" clId="{B11200A9-7329-49F2-BF77-4692BF8AAC9F}" dt="2025-08-14T09:49:22.997" v="94" actId="6549"/>
        <pc:sldMkLst>
          <pc:docMk/>
          <pc:sldMk cId="2585760689" sldId="999"/>
        </pc:sldMkLst>
      </pc:sldChg>
      <pc:sldChg chg="modSp mod">
        <pc:chgData name="Pallab Gupta (Nokia)" userId="2373e1e1-8f73-46a5-bf2c-89beccfccabe" providerId="ADAL" clId="{B11200A9-7329-49F2-BF77-4692BF8AAC9F}" dt="2025-08-14T09:49:37.564" v="96" actId="6549"/>
        <pc:sldMkLst>
          <pc:docMk/>
          <pc:sldMk cId="385130790" sldId="1000"/>
        </pc:sldMkLst>
      </pc:sldChg>
      <pc:sldChg chg="modSp mod">
        <pc:chgData name="Pallab Gupta (Nokia)" userId="2373e1e1-8f73-46a5-bf2c-89beccfccabe" providerId="ADAL" clId="{B11200A9-7329-49F2-BF77-4692BF8AAC9F}" dt="2025-08-14T09:58:01.115" v="137" actId="20577"/>
        <pc:sldMkLst>
          <pc:docMk/>
          <pc:sldMk cId="2242617558" sldId="1001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E436C27-80EF-4A0D-A875-AA5301B61E12}" type="datetime1">
              <a:rPr lang="en-US"/>
              <a:pPr>
                <a:defRPr/>
              </a:pPr>
              <a:t>11/11/2025</a:t>
            </a:fld>
            <a:endParaRPr lang="en-US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84896699-8EAF-425A-91DC-02EF736CA54C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636622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63FBF7EF-8678-4E88-BD87-1D3EF3670A8E}" type="datetime1">
              <a:rPr lang="en-US"/>
              <a:pPr>
                <a:defRPr/>
              </a:pPr>
              <a:t>11/11/2025</a:t>
            </a:fld>
            <a:endParaRPr lang="en-US" dirty="0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5988" y="742950"/>
            <a:ext cx="496570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6463"/>
            <a:ext cx="4984750" cy="4468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E0B2C6-996E-45E1-BA1D-CBDA9768A258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7366768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E31A0830-7958-478F-A687-980EFBB47EC2}" type="slidenum">
              <a:rPr lang="en-GB" altLang="en-US" sz="1200" smtClean="0"/>
              <a:pPr>
                <a:spcBef>
                  <a:spcPct val="0"/>
                </a:spcBef>
              </a:pPr>
              <a:t>1</a:t>
            </a:fld>
            <a:endParaRPr lang="en-GB" altLang="en-US" sz="120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5988" y="742950"/>
            <a:ext cx="4967287" cy="3725863"/>
          </a:xfrm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43929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19417900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57954627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47252697"/>
      </p:ext>
    </p:extLst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image" Target="../media/image1.jpe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488950" y="228600"/>
            <a:ext cx="6827838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88950" y="1577847"/>
            <a:ext cx="8388350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12" name="Oval 11"/>
          <p:cNvSpPr/>
          <p:nvPr userDrawn="1"/>
        </p:nvSpPr>
        <p:spPr bwMode="auto">
          <a:xfrm>
            <a:off x="8318500" y="6383338"/>
            <a:ext cx="511175" cy="296862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1E10F64A-668A-451F-BD49-32A860AAC750}" type="slidenum">
              <a:rPr lang="en-GB" altLang="en-US" b="1" smtClean="0"/>
              <a:pPr algn="ctr">
                <a:defRPr/>
              </a:pPr>
              <a:t>‹#›</a:t>
            </a:fld>
            <a:endParaRPr lang="en-GB" altLang="en-US" b="1" dirty="0"/>
          </a:p>
          <a:p>
            <a:pPr>
              <a:defRPr/>
            </a:pPr>
            <a:endParaRPr lang="en-GB" altLang="en-US" dirty="0"/>
          </a:p>
        </p:txBody>
      </p:sp>
      <p:sp>
        <p:nvSpPr>
          <p:cNvPr id="1031" name="Rectangle 15"/>
          <p:cNvSpPr>
            <a:spLocks noChangeArrowheads="1"/>
          </p:cNvSpPr>
          <p:nvPr userDrawn="1"/>
        </p:nvSpPr>
        <p:spPr bwMode="auto">
          <a:xfrm>
            <a:off x="4086225" y="3303588"/>
            <a:ext cx="97155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dirty="0">
                <a:solidFill>
                  <a:schemeClr val="bg1"/>
                </a:solidFill>
              </a:rPr>
              <a:t>© 3GPP 2012</a:t>
            </a:r>
            <a:endParaRPr lang="en-GB" altLang="en-US" dirty="0"/>
          </a:p>
        </p:txBody>
      </p:sp>
      <p:sp>
        <p:nvSpPr>
          <p:cNvPr id="1032" name="Rectangle 16"/>
          <p:cNvSpPr>
            <a:spLocks noChangeArrowheads="1"/>
          </p:cNvSpPr>
          <p:nvPr userDrawn="1"/>
        </p:nvSpPr>
        <p:spPr bwMode="auto">
          <a:xfrm>
            <a:off x="7439025" y="6462713"/>
            <a:ext cx="82426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/>
              <a:t>© </a:t>
            </a:r>
            <a:r>
              <a:rPr lang="en-GB" altLang="en-US" sz="800"/>
              <a:t>3GPP 2025</a:t>
            </a:r>
            <a:endParaRPr lang="en-GB" altLang="en-US" sz="800" dirty="0"/>
          </a:p>
        </p:txBody>
      </p:sp>
      <p:pic>
        <p:nvPicPr>
          <p:cNvPr id="1033" name="Picture 10" descr="3GPP_TM_RD.jpg"/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6338" y="266025"/>
            <a:ext cx="13081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AutoShape 14">
            <a:extLst>
              <a:ext uri="{FF2B5EF4-FFF2-40B4-BE49-F238E27FC236}">
                <a16:creationId xmlns:a16="http://schemas.microsoft.com/office/drawing/2014/main" id="{1B922054-D9A4-076A-66F8-F56C1B8D5AF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590550" y="6373813"/>
            <a:ext cx="6169025" cy="323850"/>
          </a:xfrm>
          <a:prstGeom prst="homePlate">
            <a:avLst>
              <a:gd name="adj" fmla="val 91541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47BBE97-8F90-AE91-D279-B4D1A7250248}"/>
              </a:ext>
            </a:extLst>
          </p:cNvPr>
          <p:cNvSpPr txBox="1"/>
          <p:nvPr userDrawn="1"/>
        </p:nvSpPr>
        <p:spPr>
          <a:xfrm>
            <a:off x="590550" y="6411815"/>
            <a:ext cx="5473170" cy="242887"/>
          </a:xfrm>
          <a:prstGeom prst="rect">
            <a:avLst/>
          </a:prstGeom>
          <a:noFill/>
        </p:spPr>
        <p:txBody>
          <a:bodyPr anchor="ctr">
            <a:normAutofit fontScale="92500" lnSpcReduction="10000"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altLang="de-DE" sz="1200" dirty="0">
                <a:solidFill>
                  <a:schemeClr val="bg1"/>
                </a:solidFill>
              </a:rPr>
              <a:t>TSG SA WG2 #172;</a:t>
            </a:r>
            <a:r>
              <a:rPr lang="en-GB" altLang="de-DE" sz="1200" baseline="0" dirty="0">
                <a:solidFill>
                  <a:schemeClr val="bg1"/>
                </a:solidFill>
              </a:rPr>
              <a:t> </a:t>
            </a:r>
            <a:r>
              <a:rPr lang="fi-FI" altLang="de-DE" sz="1200" baseline="0" dirty="0">
                <a:solidFill>
                  <a:schemeClr val="bg1"/>
                </a:solidFill>
              </a:rPr>
              <a:t>Dallas, US, 17-21 November, 2025</a:t>
            </a:r>
            <a:endParaRPr lang="it-IT" altLang="de-DE" sz="1200" baseline="0" dirty="0">
              <a:solidFill>
                <a:schemeClr val="bg1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70" r:id="rId1"/>
    <p:sldLayoutId id="2147483767" r:id="rId2"/>
    <p:sldLayoutId id="2147483768" r:id="rId3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457200" indent="-457200" algn="l" rtl="0" eaLnBrk="0" fontAlgn="base" hangingPunct="0">
        <a:spcBef>
          <a:spcPct val="20000"/>
        </a:spcBef>
        <a:spcAft>
          <a:spcPct val="0"/>
        </a:spcAft>
        <a:buBlip>
          <a:blip r:embed="rId6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76518" y="2617175"/>
            <a:ext cx="8452437" cy="1101329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en-GB" sz="3600" b="1" dirty="0"/>
              <a:t> Study on IMS Architecture Enhancement</a:t>
            </a:r>
            <a:br>
              <a:rPr lang="en-US" altLang="de-DE" sz="3600" b="1" kern="0" dirty="0"/>
            </a:br>
            <a:r>
              <a:rPr lang="en-US" altLang="de-DE" sz="3600" b="1" dirty="0"/>
              <a:t>WT prioritization options</a:t>
            </a:r>
            <a:endParaRPr lang="en-GB" sz="2400" baseline="300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6147" name="Subtitle 6"/>
          <p:cNvSpPr>
            <a:spLocks noGrp="1"/>
          </p:cNvSpPr>
          <p:nvPr>
            <p:ph type="subTitle" idx="1"/>
          </p:nvPr>
        </p:nvSpPr>
        <p:spPr>
          <a:xfrm>
            <a:off x="1388788" y="4422912"/>
            <a:ext cx="6553255" cy="897897"/>
          </a:xfrm>
        </p:spPr>
        <p:txBody>
          <a:bodyPr/>
          <a:lstStyle/>
          <a:p>
            <a:pPr>
              <a:lnSpc>
                <a:spcPct val="80000"/>
              </a:lnSpc>
            </a:pPr>
            <a:br>
              <a:rPr lang="en-US" altLang="en-US" sz="2000" b="1" dirty="0"/>
            </a:b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Pallab Gupta, Nokia </a:t>
            </a:r>
            <a:r>
              <a:rPr lang="en-US" altLang="en-US" sz="2000" dirty="0"/>
              <a:t>(Moderator)</a:t>
            </a:r>
            <a:endParaRPr lang="en-GB" alt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文本框 1">
            <a:extLst>
              <a:ext uri="{FF2B5EF4-FFF2-40B4-BE49-F238E27FC236}">
                <a16:creationId xmlns:a16="http://schemas.microsoft.com/office/drawing/2014/main" id="{287ACE7C-9776-B140-8A74-AFC3882ED01D}"/>
              </a:ext>
            </a:extLst>
          </p:cNvPr>
          <p:cNvSpPr txBox="1"/>
          <p:nvPr/>
        </p:nvSpPr>
        <p:spPr>
          <a:xfrm>
            <a:off x="5923280" y="393094"/>
            <a:ext cx="144179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600" b="1" dirty="0"/>
              <a:t>S2-251xxxx</a:t>
            </a:r>
            <a:endParaRPr lang="zh-CN" altLang="en-US" sz="1400" b="1" dirty="0"/>
          </a:p>
        </p:txBody>
      </p:sp>
      <p:sp>
        <p:nvSpPr>
          <p:cNvPr id="5" name="Text Box 14">
            <a:extLst>
              <a:ext uri="{FF2B5EF4-FFF2-40B4-BE49-F238E27FC236}">
                <a16:creationId xmlns:a16="http://schemas.microsoft.com/office/drawing/2014/main" id="{85EB588B-4125-A028-CF29-F031A10E52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8450" y="85317"/>
            <a:ext cx="581025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sv-SE" altLang="en-US" sz="1200" b="1" dirty="0">
              <a:latin typeface="Arial "/>
            </a:endParaRPr>
          </a:p>
          <a:p>
            <a:r>
              <a:rPr lang="de-DE" altLang="ko-KR" sz="1200" b="1" kern="1200" dirty="0">
                <a:solidFill>
                  <a:schemeClr val="tx1"/>
                </a:solidFill>
                <a:latin typeface="Arial "/>
                <a:ea typeface="+mn-ea"/>
                <a:cs typeface="Arial" panose="020B0604020202020204" pitchFamily="34" charset="0"/>
              </a:rPr>
              <a:t>3GPP TSG-WG SA2 Meeting #1</a:t>
            </a:r>
            <a:r>
              <a:rPr lang="de-DE" altLang="ko-KR" sz="1200" b="1" dirty="0">
                <a:latin typeface="Arial "/>
              </a:rPr>
              <a:t>72</a:t>
            </a:r>
            <a:endParaRPr lang="de-DE" altLang="ko-KR" sz="1200" b="1" kern="1200" dirty="0">
              <a:solidFill>
                <a:schemeClr val="tx1"/>
              </a:solidFill>
              <a:latin typeface="Arial "/>
              <a:ea typeface="+mn-ea"/>
              <a:cs typeface="Arial" panose="020B0604020202020204" pitchFamily="34" charset="0"/>
            </a:endParaRPr>
          </a:p>
          <a:p>
            <a:r>
              <a:rPr lang="fi-FI" altLang="ko-KR" sz="1200" b="1" kern="1200" dirty="0">
                <a:solidFill>
                  <a:schemeClr val="tx1"/>
                </a:solidFill>
                <a:latin typeface="Arial "/>
                <a:ea typeface="+mn-ea"/>
                <a:cs typeface="Arial" panose="020B0604020202020204" pitchFamily="34" charset="0"/>
              </a:rPr>
              <a:t>Dallas, US, 17-21 November, 2025</a:t>
            </a:r>
            <a:endParaRPr lang="sv-SE" altLang="en-US" sz="1200" b="1" kern="1200" dirty="0">
              <a:solidFill>
                <a:schemeClr val="tx1"/>
              </a:solidFill>
              <a:latin typeface="Arial "/>
              <a:ea typeface="+mn-ea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A141F5B-3647-A4FC-B42F-7CDAE1897EC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>
            <a:extLst>
              <a:ext uri="{FF2B5EF4-FFF2-40B4-BE49-F238E27FC236}">
                <a16:creationId xmlns:a16="http://schemas.microsoft.com/office/drawing/2014/main" id="{6D6D2287-EAF8-D4CD-E964-6432976478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9129" y="60960"/>
            <a:ext cx="7216552" cy="974558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l" eaLnBrk="1" hangingPunct="1"/>
            <a:r>
              <a:rPr lang="en-GB" sz="2800" b="1" dirty="0"/>
              <a:t>Study on IMS Architecture Enhancement</a:t>
            </a:r>
            <a:br>
              <a:rPr lang="en-GB" sz="2800" b="1" dirty="0"/>
            </a:br>
            <a:r>
              <a:rPr lang="en-GB" sz="2800" b="1" dirty="0"/>
              <a:t>Why WT prioritization needed?</a:t>
            </a:r>
            <a:endParaRPr lang="de-DE" altLang="de-DE" sz="2800" dirty="0"/>
          </a:p>
        </p:txBody>
      </p:sp>
      <p:sp>
        <p:nvSpPr>
          <p:cNvPr id="7" name="Content Placeholder 7">
            <a:extLst>
              <a:ext uri="{FF2B5EF4-FFF2-40B4-BE49-F238E27FC236}">
                <a16:creationId xmlns:a16="http://schemas.microsoft.com/office/drawing/2014/main" id="{DD4F6C75-5564-997E-593F-3A2344CC65C1}"/>
              </a:ext>
            </a:extLst>
          </p:cNvPr>
          <p:cNvSpPr txBox="1">
            <a:spLocks/>
          </p:cNvSpPr>
          <p:nvPr/>
        </p:nvSpPr>
        <p:spPr>
          <a:xfrm>
            <a:off x="307656" y="1621983"/>
            <a:ext cx="5412423" cy="2576161"/>
          </a:xfrm>
          <a:prstGeom prst="rect">
            <a:avLst/>
          </a:prstGeom>
        </p:spPr>
        <p:txBody>
          <a:bodyPr/>
          <a:lstStyle>
            <a:lvl1pPr marL="457200" indent="-457200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2"/>
              </a:buBlip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de-DE" altLang="de-DE" sz="1800" kern="0" dirty="0"/>
              <a:t>As per the revised SID submitted at SA2 #172 (</a:t>
            </a:r>
            <a:r>
              <a:rPr lang="en-GB" sz="1800" kern="0" dirty="0"/>
              <a:t>S2-2510473</a:t>
            </a:r>
            <a:r>
              <a:rPr lang="de-DE" altLang="de-DE" sz="1800" kern="0" dirty="0"/>
              <a:t>), total TU estimated for the work are: </a:t>
            </a:r>
          </a:p>
          <a:p>
            <a:pPr marL="0" indent="0">
              <a:spcBef>
                <a:spcPts val="0"/>
              </a:spcBef>
              <a:spcAft>
                <a:spcPts val="300"/>
              </a:spcAft>
              <a:buNone/>
            </a:pPr>
            <a:r>
              <a:rPr lang="de-DE" altLang="de-DE" sz="1600" kern="0" dirty="0"/>
              <a:t>	Study Phase = 9.5 TUs</a:t>
            </a:r>
          </a:p>
          <a:p>
            <a:pPr marL="0" indent="0">
              <a:spcBef>
                <a:spcPts val="0"/>
              </a:spcBef>
              <a:spcAft>
                <a:spcPts val="300"/>
              </a:spcAft>
              <a:buNone/>
            </a:pPr>
            <a:r>
              <a:rPr lang="de-DE" altLang="de-DE" sz="1600" kern="0" dirty="0">
                <a:cs typeface="+mn-cs"/>
              </a:rPr>
              <a:t>	Normative Phase = 9.5 TUs</a:t>
            </a:r>
          </a:p>
          <a:p>
            <a:pPr marL="457200" lvl="1" indent="-457200">
              <a:spcBef>
                <a:spcPts val="0"/>
              </a:spcBef>
              <a:spcAft>
                <a:spcPts val="300"/>
              </a:spcAft>
              <a:buBlip>
                <a:blip r:embed="rId2"/>
              </a:buBlip>
            </a:pPr>
            <a:r>
              <a:rPr lang="en-IN" sz="1800" dirty="0"/>
              <a:t>It is expected that the SID is going to be study only for Rel-20 and normative work to follow in a later release (e.g. Rel-21).</a:t>
            </a:r>
          </a:p>
          <a:p>
            <a:pPr marL="457200" lvl="1" indent="-457200">
              <a:spcBef>
                <a:spcPts val="0"/>
              </a:spcBef>
              <a:spcAft>
                <a:spcPts val="300"/>
              </a:spcAft>
              <a:buBlip>
                <a:blip r:embed="rId2"/>
              </a:buBlip>
            </a:pPr>
            <a:r>
              <a:rPr lang="de-DE" sz="1800" dirty="0"/>
              <a:t>As per Chairman‘s guidance we can have max 6 TU for the study phase in Rel-20.</a:t>
            </a:r>
          </a:p>
          <a:p>
            <a:pPr marL="457200" lvl="1" indent="-457200">
              <a:spcBef>
                <a:spcPts val="0"/>
              </a:spcBef>
              <a:spcAft>
                <a:spcPts val="300"/>
              </a:spcAft>
              <a:buBlip>
                <a:blip r:embed="rId2"/>
              </a:buBlip>
            </a:pPr>
            <a:endParaRPr lang="de-DE" sz="1800" b="1" dirty="0"/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A13E3706-A3B4-F852-60B7-D346E11CFC1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40032246"/>
              </p:ext>
            </p:extLst>
          </p:nvPr>
        </p:nvGraphicFramePr>
        <p:xfrm>
          <a:off x="5855018" y="1659357"/>
          <a:ext cx="2981325" cy="261747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53745">
                  <a:extLst>
                    <a:ext uri="{9D8B030D-6E8A-4147-A177-3AD203B41FA5}">
                      <a16:colId xmlns:a16="http://schemas.microsoft.com/office/drawing/2014/main" val="2390582984"/>
                    </a:ext>
                  </a:extLst>
                </a:gridCol>
                <a:gridCol w="1127125">
                  <a:extLst>
                    <a:ext uri="{9D8B030D-6E8A-4147-A177-3AD203B41FA5}">
                      <a16:colId xmlns:a16="http://schemas.microsoft.com/office/drawing/2014/main" val="1933948582"/>
                    </a:ext>
                  </a:extLst>
                </a:gridCol>
                <a:gridCol w="1100455">
                  <a:extLst>
                    <a:ext uri="{9D8B030D-6E8A-4147-A177-3AD203B41FA5}">
                      <a16:colId xmlns:a16="http://schemas.microsoft.com/office/drawing/2014/main" val="3329780479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900"/>
                        </a:spcAft>
                        <a:buNone/>
                      </a:pPr>
                      <a:r>
                        <a:rPr lang="en-GB" sz="1400" dirty="0">
                          <a:effectLst/>
                        </a:rPr>
                        <a:t>Work Task ID</a:t>
                      </a:r>
                      <a:endParaRPr lang="en-IN" sz="1400" dirty="0">
                        <a:effectLst/>
                        <a:latin typeface="Times New Roman" panose="02020603050405020304" pitchFamily="18" charset="0"/>
                        <a:ea typeface="DengXian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900"/>
                        </a:spcAft>
                        <a:buNone/>
                      </a:pPr>
                      <a:r>
                        <a:rPr lang="en-GB" sz="1400" dirty="0">
                          <a:effectLst/>
                        </a:rPr>
                        <a:t>TU Estimate</a:t>
                      </a:r>
                      <a:endParaRPr lang="en-IN" sz="1400" dirty="0">
                        <a:effectLst/>
                      </a:endParaRPr>
                    </a:p>
                    <a:p>
                      <a:pPr algn="ctr" hangingPunct="0">
                        <a:spcAft>
                          <a:spcPts val="900"/>
                        </a:spcAft>
                        <a:buNone/>
                      </a:pPr>
                      <a:r>
                        <a:rPr lang="en-GB" sz="1400" dirty="0">
                          <a:effectLst/>
                        </a:rPr>
                        <a:t>(Study)</a:t>
                      </a:r>
                      <a:endParaRPr lang="en-IN" sz="1400" dirty="0">
                        <a:effectLst/>
                      </a:endParaRPr>
                    </a:p>
                    <a:p>
                      <a:pPr algn="ctr" hangingPunct="0">
                        <a:spcAft>
                          <a:spcPts val="900"/>
                        </a:spcAft>
                        <a:buNone/>
                      </a:pPr>
                      <a:r>
                        <a:rPr lang="en-GB" sz="1400" dirty="0">
                          <a:effectLst/>
                        </a:rPr>
                        <a:t> </a:t>
                      </a:r>
                      <a:endParaRPr lang="en-IN" sz="1400" dirty="0">
                        <a:effectLst/>
                        <a:latin typeface="Times New Roman" panose="02020603050405020304" pitchFamily="18" charset="0"/>
                        <a:ea typeface="DengXian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900"/>
                        </a:spcAft>
                        <a:buNone/>
                      </a:pPr>
                      <a:r>
                        <a:rPr lang="en-GB" sz="1400" dirty="0">
                          <a:effectLst/>
                        </a:rPr>
                        <a:t>TU Estimate</a:t>
                      </a:r>
                      <a:endParaRPr lang="en-IN" sz="1400" dirty="0">
                        <a:effectLst/>
                      </a:endParaRPr>
                    </a:p>
                    <a:p>
                      <a:pPr algn="ctr" hangingPunct="0">
                        <a:spcAft>
                          <a:spcPts val="900"/>
                        </a:spcAft>
                        <a:buNone/>
                      </a:pPr>
                      <a:r>
                        <a:rPr lang="en-GB" sz="1400" dirty="0">
                          <a:effectLst/>
                        </a:rPr>
                        <a:t>(Normative)  </a:t>
                      </a:r>
                      <a:endParaRPr lang="en-IN" sz="1400" dirty="0">
                        <a:effectLst/>
                        <a:latin typeface="Times New Roman" panose="02020603050405020304" pitchFamily="18" charset="0"/>
                        <a:ea typeface="DengXian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33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25650180"/>
                  </a:ext>
                </a:extLst>
              </a:tr>
              <a:tr h="255905">
                <a:tc>
                  <a:txBody>
                    <a:bodyPr/>
                    <a:lstStyle/>
                    <a:p>
                      <a:pPr hangingPunct="0">
                        <a:spcAft>
                          <a:spcPts val="900"/>
                        </a:spcAft>
                        <a:buNone/>
                      </a:pPr>
                      <a:r>
                        <a:rPr lang="en-GB" sz="1400" dirty="0">
                          <a:solidFill>
                            <a:srgbClr val="FF0000"/>
                          </a:solidFill>
                          <a:effectLst/>
                        </a:rPr>
                        <a:t>WT-1</a:t>
                      </a:r>
                      <a:endParaRPr lang="en-IN" sz="14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DengXian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2AF2F"/>
                    </a:solidFill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900"/>
                        </a:spcAft>
                        <a:buNone/>
                      </a:pPr>
                      <a:r>
                        <a:rPr lang="en-GB" sz="1400" b="1" i="0" dirty="0">
                          <a:solidFill>
                            <a:srgbClr val="FF0000"/>
                          </a:solidFill>
                          <a:effectLst/>
                        </a:rPr>
                        <a:t>2</a:t>
                      </a:r>
                      <a:endParaRPr lang="en-IN" sz="1400" b="1" i="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DengXian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2AF2F"/>
                    </a:solidFill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900"/>
                        </a:spcAft>
                        <a:buNone/>
                      </a:pPr>
                      <a:r>
                        <a:rPr lang="en-GB" sz="1400" b="1" i="0" dirty="0">
                          <a:solidFill>
                            <a:srgbClr val="FF0000"/>
                          </a:solidFill>
                          <a:effectLst/>
                        </a:rPr>
                        <a:t>2</a:t>
                      </a:r>
                      <a:endParaRPr lang="en-IN" sz="1400" b="1" i="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DengXian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2AF2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33418312"/>
                  </a:ext>
                </a:extLst>
              </a:tr>
              <a:tr h="255905">
                <a:tc>
                  <a:txBody>
                    <a:bodyPr/>
                    <a:lstStyle/>
                    <a:p>
                      <a:pPr hangingPunct="0">
                        <a:spcAft>
                          <a:spcPts val="900"/>
                        </a:spcAft>
                        <a:buNone/>
                      </a:pPr>
                      <a:r>
                        <a:rPr lang="en-GB" sz="1400" dirty="0">
                          <a:solidFill>
                            <a:srgbClr val="FF0000"/>
                          </a:solidFill>
                          <a:effectLst/>
                        </a:rPr>
                        <a:t>WT-2</a:t>
                      </a:r>
                      <a:endParaRPr lang="en-IN" sz="14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DengXian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2AF2F"/>
                    </a:solidFill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900"/>
                        </a:spcAft>
                        <a:buNone/>
                      </a:pPr>
                      <a:r>
                        <a:rPr lang="en-GB" sz="1400" b="1" i="0" dirty="0">
                          <a:solidFill>
                            <a:srgbClr val="FF0000"/>
                          </a:solidFill>
                          <a:effectLst/>
                        </a:rPr>
                        <a:t>5.5</a:t>
                      </a:r>
                      <a:endParaRPr lang="en-IN" sz="1400" b="1" i="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DengXian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2AF2F"/>
                    </a:solidFill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900"/>
                        </a:spcAft>
                        <a:buNone/>
                      </a:pPr>
                      <a:r>
                        <a:rPr lang="en-GB" sz="1400" b="1" i="0" dirty="0">
                          <a:solidFill>
                            <a:srgbClr val="FF0000"/>
                          </a:solidFill>
                          <a:effectLst/>
                        </a:rPr>
                        <a:t>5.5</a:t>
                      </a:r>
                      <a:endParaRPr lang="en-IN" sz="1400" b="1" i="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DengXian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2AF2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20290628"/>
                  </a:ext>
                </a:extLst>
              </a:tr>
              <a:tr h="255905">
                <a:tc>
                  <a:txBody>
                    <a:bodyPr/>
                    <a:lstStyle/>
                    <a:p>
                      <a:pPr hangingPunct="0">
                        <a:spcAft>
                          <a:spcPts val="900"/>
                        </a:spcAft>
                        <a:buNone/>
                      </a:pPr>
                      <a:r>
                        <a:rPr lang="en-GB" sz="1400" dirty="0">
                          <a:solidFill>
                            <a:schemeClr val="tx1"/>
                          </a:solidFill>
                          <a:effectLst/>
                        </a:rPr>
                        <a:t>WT-2.1</a:t>
                      </a:r>
                      <a:endParaRPr lang="en-IN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DengXian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900"/>
                        </a:spcAft>
                        <a:buNone/>
                      </a:pPr>
                      <a:r>
                        <a:rPr lang="en-GB" sz="1400" dirty="0">
                          <a:solidFill>
                            <a:schemeClr val="tx1"/>
                          </a:solidFill>
                          <a:effectLst/>
                        </a:rPr>
                        <a:t>1.5</a:t>
                      </a:r>
                      <a:endParaRPr lang="en-IN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DengXian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900"/>
                        </a:spcAft>
                        <a:buNone/>
                      </a:pPr>
                      <a:r>
                        <a:rPr lang="en-GB" sz="1400" dirty="0">
                          <a:solidFill>
                            <a:schemeClr val="tx1"/>
                          </a:solidFill>
                          <a:effectLst/>
                        </a:rPr>
                        <a:t>1.5</a:t>
                      </a:r>
                      <a:endParaRPr lang="en-IN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DengXian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23986239"/>
                  </a:ext>
                </a:extLst>
              </a:tr>
              <a:tr h="255905">
                <a:tc>
                  <a:txBody>
                    <a:bodyPr/>
                    <a:lstStyle/>
                    <a:p>
                      <a:pPr hangingPunct="0">
                        <a:spcAft>
                          <a:spcPts val="900"/>
                        </a:spcAft>
                        <a:buNone/>
                      </a:pPr>
                      <a:r>
                        <a:rPr lang="en-GB" sz="1400" dirty="0">
                          <a:solidFill>
                            <a:schemeClr val="tx1"/>
                          </a:solidFill>
                          <a:effectLst/>
                        </a:rPr>
                        <a:t>WT-2.2</a:t>
                      </a:r>
                      <a:endParaRPr lang="en-IN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DengXian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900"/>
                        </a:spcAft>
                        <a:buNone/>
                      </a:pPr>
                      <a:r>
                        <a:rPr lang="en-GB" sz="1400" dirty="0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en-IN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DengXian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900"/>
                        </a:spcAft>
                        <a:buNone/>
                      </a:pPr>
                      <a:r>
                        <a:rPr lang="en-GB" sz="1400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en-IN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DengXian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7914434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hangingPunct="0">
                        <a:spcAft>
                          <a:spcPts val="900"/>
                        </a:spcAft>
                        <a:buNone/>
                      </a:pPr>
                      <a:r>
                        <a:rPr lang="en-GB" sz="1400" dirty="0">
                          <a:solidFill>
                            <a:schemeClr val="tx1"/>
                          </a:solidFill>
                          <a:effectLst/>
                        </a:rPr>
                        <a:t>WT-2.3</a:t>
                      </a:r>
                      <a:endParaRPr lang="en-IN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DengXian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900"/>
                        </a:spcAft>
                        <a:buNone/>
                      </a:pPr>
                      <a:r>
                        <a:rPr lang="en-GB" sz="1400" dirty="0"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  <a:endParaRPr lang="en-IN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DengXian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900"/>
                        </a:spcAft>
                        <a:buNone/>
                      </a:pPr>
                      <a:r>
                        <a:rPr lang="en-GB" sz="1400" dirty="0"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  <a:endParaRPr lang="en-IN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DengXian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79899847"/>
                  </a:ext>
                </a:extLst>
              </a:tr>
              <a:tr h="255905">
                <a:tc>
                  <a:txBody>
                    <a:bodyPr/>
                    <a:lstStyle/>
                    <a:p>
                      <a:pPr hangingPunct="0">
                        <a:spcAft>
                          <a:spcPts val="900"/>
                        </a:spcAft>
                        <a:buNone/>
                      </a:pPr>
                      <a:r>
                        <a:rPr lang="en-GB" sz="1400">
                          <a:solidFill>
                            <a:schemeClr val="tx1"/>
                          </a:solidFill>
                          <a:effectLst/>
                        </a:rPr>
                        <a:t>WT-2.4</a:t>
                      </a:r>
                      <a:endParaRPr lang="en-IN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DengXian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900"/>
                        </a:spcAft>
                        <a:buNone/>
                      </a:pPr>
                      <a:r>
                        <a:rPr lang="en-GB" sz="1400" dirty="0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en-IN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DengXian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900"/>
                        </a:spcAft>
                        <a:buNone/>
                      </a:pPr>
                      <a:r>
                        <a:rPr lang="en-GB" sz="1400" dirty="0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en-IN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DengXian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54122452"/>
                  </a:ext>
                </a:extLst>
              </a:tr>
              <a:tr h="255905">
                <a:tc>
                  <a:txBody>
                    <a:bodyPr/>
                    <a:lstStyle/>
                    <a:p>
                      <a:pPr hangingPunct="0">
                        <a:spcAft>
                          <a:spcPts val="900"/>
                        </a:spcAft>
                        <a:buNone/>
                      </a:pPr>
                      <a:r>
                        <a:rPr lang="en-GB" sz="1400" dirty="0">
                          <a:solidFill>
                            <a:srgbClr val="FF0000"/>
                          </a:solidFill>
                          <a:effectLst/>
                        </a:rPr>
                        <a:t>WT-3</a:t>
                      </a:r>
                      <a:endParaRPr lang="en-IN" sz="14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DengXian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2AF2F"/>
                    </a:solidFill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900"/>
                        </a:spcAft>
                        <a:buNone/>
                      </a:pPr>
                      <a:r>
                        <a:rPr lang="en-GB" sz="1400" b="1" dirty="0">
                          <a:solidFill>
                            <a:srgbClr val="FF0000"/>
                          </a:solidFill>
                          <a:effectLst/>
                        </a:rPr>
                        <a:t>2</a:t>
                      </a:r>
                      <a:endParaRPr lang="en-IN" sz="14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DengXian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2AF2F"/>
                    </a:solidFill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900"/>
                        </a:spcAft>
                        <a:buNone/>
                      </a:pPr>
                      <a:r>
                        <a:rPr lang="en-GB" sz="1400" b="1" dirty="0">
                          <a:solidFill>
                            <a:srgbClr val="FF0000"/>
                          </a:solidFill>
                          <a:effectLst/>
                        </a:rPr>
                        <a:t>2</a:t>
                      </a:r>
                      <a:endParaRPr lang="en-IN" sz="14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DengXian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2AF2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34987211"/>
                  </a:ext>
                </a:extLst>
              </a:tr>
            </a:tbl>
          </a:graphicData>
        </a:graphic>
      </p:graphicFrame>
      <p:sp>
        <p:nvSpPr>
          <p:cNvPr id="4" name="Content Placeholder 7">
            <a:extLst>
              <a:ext uri="{FF2B5EF4-FFF2-40B4-BE49-F238E27FC236}">
                <a16:creationId xmlns:a16="http://schemas.microsoft.com/office/drawing/2014/main" id="{B04FFD75-3929-35FE-4F2B-7B97706F8D75}"/>
              </a:ext>
            </a:extLst>
          </p:cNvPr>
          <p:cNvSpPr txBox="1">
            <a:spLocks/>
          </p:cNvSpPr>
          <p:nvPr/>
        </p:nvSpPr>
        <p:spPr>
          <a:xfrm>
            <a:off x="307657" y="4223429"/>
            <a:ext cx="8528686" cy="1445851"/>
          </a:xfrm>
          <a:prstGeom prst="rect">
            <a:avLst/>
          </a:prstGeom>
        </p:spPr>
        <p:txBody>
          <a:bodyPr/>
          <a:lstStyle>
            <a:lvl1pPr marL="457200" indent="-457200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2"/>
              </a:buBlip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en-IN" altLang="de-DE" sz="1800" kern="0" dirty="0"/>
              <a:t>Going by the current scope of the SID, we are 3.5 TUs over budget.</a:t>
            </a:r>
            <a:endParaRPr lang="de-DE" altLang="de-DE" sz="1800" kern="0" dirty="0">
              <a:solidFill>
                <a:srgbClr val="FF0000"/>
              </a:solidFill>
            </a:endParaRPr>
          </a:p>
          <a:p>
            <a:pPr marL="457200" lvl="1" indent="-457200">
              <a:spcBef>
                <a:spcPts val="0"/>
              </a:spcBef>
              <a:spcAft>
                <a:spcPts val="300"/>
              </a:spcAft>
              <a:buBlip>
                <a:blip r:embed="rId2"/>
              </a:buBlip>
            </a:pPr>
            <a:r>
              <a:rPr lang="en-IN" sz="1800" dirty="0"/>
              <a:t>Down scoping is required to bring down the study phase TU estimates to 6 TUs.</a:t>
            </a:r>
          </a:p>
          <a:p>
            <a:pPr marL="457200" lvl="1" indent="-457200">
              <a:spcBef>
                <a:spcPts val="0"/>
              </a:spcBef>
              <a:spcAft>
                <a:spcPts val="300"/>
              </a:spcAft>
              <a:buBlip>
                <a:blip r:embed="rId2"/>
              </a:buBlip>
            </a:pPr>
            <a:r>
              <a:rPr lang="de-DE" sz="1800" dirty="0"/>
              <a:t>It is to be NOTED that none of the WTs have RAN dependency.</a:t>
            </a:r>
          </a:p>
          <a:p>
            <a:pPr marL="457200" lvl="1" indent="-457200">
              <a:spcBef>
                <a:spcPts val="0"/>
              </a:spcBef>
              <a:spcAft>
                <a:spcPts val="300"/>
              </a:spcAft>
              <a:buBlip>
                <a:blip r:embed="rId2"/>
              </a:buBlip>
            </a:pPr>
            <a:r>
              <a:rPr lang="de-DE" sz="1800" dirty="0"/>
              <a:t>All the WTs are independent of each other.</a:t>
            </a:r>
          </a:p>
          <a:p>
            <a:pPr marL="457200" lvl="1" indent="-457200">
              <a:spcBef>
                <a:spcPts val="0"/>
              </a:spcBef>
              <a:spcAft>
                <a:spcPts val="300"/>
              </a:spcAft>
              <a:buBlip>
                <a:blip r:embed="rId2"/>
              </a:buBlip>
            </a:pPr>
            <a:endParaRPr lang="de-DE" sz="1800" b="1" dirty="0"/>
          </a:p>
        </p:txBody>
      </p:sp>
    </p:spTree>
    <p:extLst>
      <p:ext uri="{BB962C8B-B14F-4D97-AF65-F5344CB8AC3E}">
        <p14:creationId xmlns:p14="http://schemas.microsoft.com/office/powerpoint/2010/main" val="22426175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6CE30F5-2081-8EB3-6D77-2C2DDD8FB31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>
            <a:extLst>
              <a:ext uri="{FF2B5EF4-FFF2-40B4-BE49-F238E27FC236}">
                <a16:creationId xmlns:a16="http://schemas.microsoft.com/office/drawing/2014/main" id="{B631DE97-1DC2-0E7D-DB0F-E1EF19F28B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9129" y="60960"/>
            <a:ext cx="7216552" cy="974558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l" eaLnBrk="1" hangingPunct="1"/>
            <a:r>
              <a:rPr lang="en-GB" sz="2800" b="1" dirty="0"/>
              <a:t>Study on IMS Architecture Enhancement</a:t>
            </a:r>
            <a:br>
              <a:rPr lang="en-GB" sz="2800" b="1" dirty="0"/>
            </a:br>
            <a:r>
              <a:rPr lang="en-GB" sz="2800" b="1" dirty="0"/>
              <a:t>Down scoping options</a:t>
            </a:r>
            <a:endParaRPr lang="de-DE" altLang="de-DE" sz="2800" dirty="0"/>
          </a:p>
        </p:txBody>
      </p:sp>
      <p:sp>
        <p:nvSpPr>
          <p:cNvPr id="7" name="Content Placeholder 7">
            <a:extLst>
              <a:ext uri="{FF2B5EF4-FFF2-40B4-BE49-F238E27FC236}">
                <a16:creationId xmlns:a16="http://schemas.microsoft.com/office/drawing/2014/main" id="{566BAD42-1946-515F-6C68-8E6230DE2961}"/>
              </a:ext>
            </a:extLst>
          </p:cNvPr>
          <p:cNvSpPr txBox="1">
            <a:spLocks/>
          </p:cNvSpPr>
          <p:nvPr/>
        </p:nvSpPr>
        <p:spPr>
          <a:xfrm>
            <a:off x="307657" y="1272567"/>
            <a:ext cx="4264343" cy="1578417"/>
          </a:xfrm>
          <a:prstGeom prst="rect">
            <a:avLst/>
          </a:prstGeom>
        </p:spPr>
        <p:txBody>
          <a:bodyPr/>
          <a:lstStyle>
            <a:lvl1pPr marL="457200" indent="-457200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2"/>
              </a:buBlip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en-IN" altLang="de-DE" sz="1800" kern="0" dirty="0"/>
              <a:t>Option-1 (Only WT-2)</a:t>
            </a:r>
            <a:endParaRPr lang="de-DE" altLang="de-DE" sz="1800" kern="0" dirty="0"/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de-DE" altLang="de-DE" sz="1600" kern="0" dirty="0">
                <a:cs typeface="+mn-cs"/>
              </a:rPr>
              <a:t>Study only the WTs related to new 6G related SA1 use cases and service requirements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de-DE" altLang="de-DE" sz="1600" kern="0" dirty="0">
                <a:cs typeface="+mn-cs"/>
              </a:rPr>
              <a:t>Total TU required = 5.5 TUs </a:t>
            </a:r>
          </a:p>
          <a:p>
            <a:pPr marL="457200" lvl="1" indent="-457200">
              <a:spcBef>
                <a:spcPts val="0"/>
              </a:spcBef>
              <a:spcAft>
                <a:spcPts val="300"/>
              </a:spcAft>
              <a:buBlip>
                <a:blip r:embed="rId2"/>
              </a:buBlip>
            </a:pPr>
            <a:endParaRPr lang="de-DE" sz="1800" b="1" dirty="0"/>
          </a:p>
        </p:txBody>
      </p:sp>
      <p:sp>
        <p:nvSpPr>
          <p:cNvPr id="2" name="Content Placeholder 7">
            <a:extLst>
              <a:ext uri="{FF2B5EF4-FFF2-40B4-BE49-F238E27FC236}">
                <a16:creationId xmlns:a16="http://schemas.microsoft.com/office/drawing/2014/main" id="{C5D6B2E4-9199-CC5A-110A-B8DABC70AA67}"/>
              </a:ext>
            </a:extLst>
          </p:cNvPr>
          <p:cNvSpPr txBox="1">
            <a:spLocks/>
          </p:cNvSpPr>
          <p:nvPr/>
        </p:nvSpPr>
        <p:spPr>
          <a:xfrm>
            <a:off x="4572000" y="1272566"/>
            <a:ext cx="4264343" cy="1578417"/>
          </a:xfrm>
          <a:prstGeom prst="rect">
            <a:avLst/>
          </a:prstGeom>
        </p:spPr>
        <p:txBody>
          <a:bodyPr/>
          <a:lstStyle>
            <a:lvl1pPr marL="457200" indent="-457200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2"/>
              </a:buBlip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en-IN" altLang="de-DE" sz="1800" kern="0" dirty="0"/>
              <a:t>Option-2 (WT-1 &amp; part of WT-2)</a:t>
            </a:r>
            <a:endParaRPr lang="de-DE" altLang="de-DE" sz="1800" kern="0" dirty="0"/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de-DE" altLang="de-DE" sz="1600" kern="0" dirty="0">
                <a:cs typeface="+mn-cs"/>
              </a:rPr>
              <a:t>Keep WT-1 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de-DE" altLang="de-DE" sz="1600" kern="0" dirty="0">
                <a:cs typeface="+mn-cs"/>
              </a:rPr>
              <a:t>Remove 1 sub-WT from WT-2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de-DE" altLang="de-DE" sz="1600" kern="0" dirty="0">
                <a:cs typeface="+mn-cs"/>
              </a:rPr>
              <a:t>Remove WT-3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de-DE" sz="1600" kern="0" dirty="0">
                <a:cs typeface="+mn-cs"/>
              </a:rPr>
              <a:t>Total TU required = 6 to 6.5 TUs</a:t>
            </a:r>
            <a:endParaRPr lang="de-DE" sz="1800" dirty="0"/>
          </a:p>
        </p:txBody>
      </p:sp>
      <p:sp>
        <p:nvSpPr>
          <p:cNvPr id="5" name="Content Placeholder 7">
            <a:extLst>
              <a:ext uri="{FF2B5EF4-FFF2-40B4-BE49-F238E27FC236}">
                <a16:creationId xmlns:a16="http://schemas.microsoft.com/office/drawing/2014/main" id="{A2C196B9-2C01-A5E1-22BD-47E71C124486}"/>
              </a:ext>
            </a:extLst>
          </p:cNvPr>
          <p:cNvSpPr txBox="1">
            <a:spLocks/>
          </p:cNvSpPr>
          <p:nvPr/>
        </p:nvSpPr>
        <p:spPr>
          <a:xfrm>
            <a:off x="307656" y="2850983"/>
            <a:ext cx="4264343" cy="1578417"/>
          </a:xfrm>
          <a:prstGeom prst="rect">
            <a:avLst/>
          </a:prstGeom>
        </p:spPr>
        <p:txBody>
          <a:bodyPr/>
          <a:lstStyle>
            <a:lvl1pPr marL="457200" indent="-457200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2"/>
              </a:buBlip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en-IN" altLang="de-DE" sz="1800" kern="0" dirty="0"/>
              <a:t>Option-3 (WT-3 &amp; part of WT-2)</a:t>
            </a:r>
            <a:endParaRPr lang="de-DE" altLang="de-DE" sz="1800" kern="0" dirty="0"/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de-DE" altLang="de-DE" sz="1600" kern="0" dirty="0"/>
              <a:t>Keep WT-3 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de-DE" altLang="de-DE" sz="1600" kern="0" dirty="0"/>
              <a:t>Remove 1 sub-WT from WT-2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de-DE" altLang="de-DE" sz="1600" kern="0" dirty="0"/>
              <a:t>Remove WT-1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de-DE" sz="1600" kern="0" dirty="0"/>
              <a:t>Total TU required = 6 to 6.5 TUs</a:t>
            </a:r>
            <a:endParaRPr lang="de-DE" sz="1800" b="1" dirty="0"/>
          </a:p>
        </p:txBody>
      </p:sp>
      <p:sp>
        <p:nvSpPr>
          <p:cNvPr id="6" name="Content Placeholder 7">
            <a:extLst>
              <a:ext uri="{FF2B5EF4-FFF2-40B4-BE49-F238E27FC236}">
                <a16:creationId xmlns:a16="http://schemas.microsoft.com/office/drawing/2014/main" id="{F434A65E-D601-EA83-9327-2298E6BB46BA}"/>
              </a:ext>
            </a:extLst>
          </p:cNvPr>
          <p:cNvSpPr txBox="1">
            <a:spLocks/>
          </p:cNvSpPr>
          <p:nvPr/>
        </p:nvSpPr>
        <p:spPr>
          <a:xfrm>
            <a:off x="4572000" y="2850983"/>
            <a:ext cx="4264343" cy="1578417"/>
          </a:xfrm>
          <a:prstGeom prst="rect">
            <a:avLst/>
          </a:prstGeom>
        </p:spPr>
        <p:txBody>
          <a:bodyPr/>
          <a:lstStyle>
            <a:lvl1pPr marL="457200" indent="-457200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2"/>
              </a:buBlip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en-IN" altLang="de-DE" sz="1800" kern="0" dirty="0"/>
              <a:t>Option-4 (WT-1, WT-3 &amp; part of WT-2)</a:t>
            </a:r>
            <a:endParaRPr lang="de-DE" altLang="de-DE" sz="1800" kern="0" dirty="0"/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de-DE" altLang="de-DE" sz="1600" kern="0" dirty="0">
                <a:cs typeface="+mn-cs"/>
              </a:rPr>
              <a:t>Keep WT-1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de-DE" altLang="de-DE" sz="1600" kern="0" dirty="0">
                <a:cs typeface="+mn-cs"/>
              </a:rPr>
              <a:t>Keep WT-3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de-DE" altLang="de-DE" sz="1600" kern="0" dirty="0">
                <a:cs typeface="+mn-cs"/>
              </a:rPr>
              <a:t>Remove at least 2 sub-WTs from WT-2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de-DE" altLang="de-DE" sz="1600" kern="0" dirty="0">
                <a:cs typeface="+mn-cs"/>
              </a:rPr>
              <a:t>Total </a:t>
            </a:r>
            <a:r>
              <a:rPr lang="de-DE" sz="1600" kern="0" dirty="0"/>
              <a:t>TU required = 6 to 7 TUs</a:t>
            </a:r>
            <a:endParaRPr lang="de-DE" altLang="de-DE" sz="1600" kern="0" dirty="0">
              <a:cs typeface="+mn-cs"/>
            </a:endParaRPr>
          </a:p>
          <a:p>
            <a:pPr marL="457200" lvl="1" indent="-457200">
              <a:spcBef>
                <a:spcPts val="0"/>
              </a:spcBef>
              <a:spcAft>
                <a:spcPts val="300"/>
              </a:spcAft>
              <a:buBlip>
                <a:blip r:embed="rId2"/>
              </a:buBlip>
            </a:pPr>
            <a:endParaRPr lang="de-DE" sz="1800" b="1" dirty="0"/>
          </a:p>
        </p:txBody>
      </p:sp>
      <p:sp>
        <p:nvSpPr>
          <p:cNvPr id="3" name="Content Placeholder 7">
            <a:extLst>
              <a:ext uri="{FF2B5EF4-FFF2-40B4-BE49-F238E27FC236}">
                <a16:creationId xmlns:a16="http://schemas.microsoft.com/office/drawing/2014/main" id="{5B47AF36-5E49-22BD-4CBB-84A032B63FED}"/>
              </a:ext>
            </a:extLst>
          </p:cNvPr>
          <p:cNvSpPr txBox="1">
            <a:spLocks/>
          </p:cNvSpPr>
          <p:nvPr/>
        </p:nvSpPr>
        <p:spPr>
          <a:xfrm>
            <a:off x="307656" y="4612281"/>
            <a:ext cx="4264343" cy="1578417"/>
          </a:xfrm>
          <a:prstGeom prst="rect">
            <a:avLst/>
          </a:prstGeom>
        </p:spPr>
        <p:txBody>
          <a:bodyPr/>
          <a:lstStyle>
            <a:lvl1pPr marL="457200" indent="-457200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2"/>
              </a:buBlip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en-IN" altLang="de-DE" sz="1800" kern="0" dirty="0"/>
              <a:t>Option-5 (Only WT-2  + Part of WT-3)</a:t>
            </a:r>
            <a:endParaRPr lang="de-DE" altLang="de-DE" sz="1800" kern="0" dirty="0"/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de-DE" altLang="de-DE" sz="1600" kern="0" dirty="0">
                <a:cs typeface="+mn-cs"/>
              </a:rPr>
              <a:t>WT-2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de-DE" altLang="de-DE" sz="1600" kern="0" dirty="0">
                <a:cs typeface="+mn-cs"/>
              </a:rPr>
              <a:t>WT-3 keep only 1 notification requirement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de-DE" altLang="de-DE" sz="1600" kern="0" dirty="0">
                <a:cs typeface="+mn-cs"/>
              </a:rPr>
              <a:t>Total TU required = 6.5 TUs </a:t>
            </a:r>
          </a:p>
          <a:p>
            <a:pPr marL="457200" lvl="1" indent="-457200">
              <a:spcBef>
                <a:spcPts val="0"/>
              </a:spcBef>
              <a:spcAft>
                <a:spcPts val="300"/>
              </a:spcAft>
              <a:buBlip>
                <a:blip r:embed="rId2"/>
              </a:buBlip>
            </a:pPr>
            <a:endParaRPr lang="de-DE" sz="1800" b="1" dirty="0"/>
          </a:p>
        </p:txBody>
      </p:sp>
    </p:spTree>
    <p:extLst>
      <p:ext uri="{BB962C8B-B14F-4D97-AF65-F5344CB8AC3E}">
        <p14:creationId xmlns:p14="http://schemas.microsoft.com/office/powerpoint/2010/main" val="34934965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8D6A090-69AC-B40A-B4A1-7555640D1D9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>
            <a:extLst>
              <a:ext uri="{FF2B5EF4-FFF2-40B4-BE49-F238E27FC236}">
                <a16:creationId xmlns:a16="http://schemas.microsoft.com/office/drawing/2014/main" id="{2DB60CF7-7463-9906-B03A-440F7BC84B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9129" y="60960"/>
            <a:ext cx="7216552" cy="974558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l" eaLnBrk="1" hangingPunct="1"/>
            <a:r>
              <a:rPr lang="en-GB" sz="2800" b="1" dirty="0"/>
              <a:t>Study on IMS Architecture Enhancement</a:t>
            </a:r>
            <a:br>
              <a:rPr lang="en-GB" sz="2800" b="1" dirty="0"/>
            </a:br>
            <a:r>
              <a:rPr lang="en-GB" sz="2800" b="1" dirty="0"/>
              <a:t>Questions for down scoping</a:t>
            </a:r>
            <a:endParaRPr lang="de-DE" altLang="de-DE" sz="2800" dirty="0"/>
          </a:p>
        </p:txBody>
      </p:sp>
      <p:sp>
        <p:nvSpPr>
          <p:cNvPr id="7" name="Content Placeholder 7">
            <a:extLst>
              <a:ext uri="{FF2B5EF4-FFF2-40B4-BE49-F238E27FC236}">
                <a16:creationId xmlns:a16="http://schemas.microsoft.com/office/drawing/2014/main" id="{842A3A2A-3803-D254-CC74-4C6D50B43A8D}"/>
              </a:ext>
            </a:extLst>
          </p:cNvPr>
          <p:cNvSpPr txBox="1">
            <a:spLocks/>
          </p:cNvSpPr>
          <p:nvPr/>
        </p:nvSpPr>
        <p:spPr>
          <a:xfrm>
            <a:off x="255181" y="1272567"/>
            <a:ext cx="8644270" cy="4979377"/>
          </a:xfrm>
          <a:prstGeom prst="rect">
            <a:avLst/>
          </a:prstGeom>
        </p:spPr>
        <p:txBody>
          <a:bodyPr/>
          <a:lstStyle>
            <a:lvl1pPr marL="457200" indent="-457200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2"/>
              </a:buBlip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en-IN" altLang="de-DE" kern="0" dirty="0"/>
              <a:t>WT-1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IN" altLang="de-DE" sz="2000" kern="0" dirty="0"/>
              <a:t>Companies that support WT-1: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IN" altLang="de-DE" sz="2000" kern="0" dirty="0"/>
              <a:t>Companies that do not support WT-1: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IN" altLang="de-DE" sz="2000" kern="0" dirty="0"/>
              <a:t>Any objections to remove WT-1?: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endParaRPr lang="de-DE" altLang="de-DE" sz="1400" kern="0" dirty="0"/>
          </a:p>
          <a:p>
            <a:pPr marL="457200" lvl="1" indent="-457200">
              <a:spcBef>
                <a:spcPts val="0"/>
              </a:spcBef>
              <a:spcAft>
                <a:spcPts val="300"/>
              </a:spcAft>
              <a:buBlip>
                <a:blip r:embed="rId2"/>
              </a:buBlip>
            </a:pPr>
            <a:endParaRPr lang="de-DE" sz="1800" b="1" dirty="0"/>
          </a:p>
        </p:txBody>
      </p:sp>
    </p:spTree>
    <p:extLst>
      <p:ext uri="{BB962C8B-B14F-4D97-AF65-F5344CB8AC3E}">
        <p14:creationId xmlns:p14="http://schemas.microsoft.com/office/powerpoint/2010/main" val="35647518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3780998-2E60-0838-D826-9FE38414F3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>
            <a:extLst>
              <a:ext uri="{FF2B5EF4-FFF2-40B4-BE49-F238E27FC236}">
                <a16:creationId xmlns:a16="http://schemas.microsoft.com/office/drawing/2014/main" id="{9852DE2F-B053-3266-00D3-318FCB6798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9129" y="60960"/>
            <a:ext cx="7216552" cy="974558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l" eaLnBrk="1" hangingPunct="1"/>
            <a:r>
              <a:rPr lang="en-GB" sz="2800" b="1" dirty="0"/>
              <a:t>Study on IMS Architecture Enhancement</a:t>
            </a:r>
            <a:br>
              <a:rPr lang="en-GB" sz="2800" b="1" dirty="0"/>
            </a:br>
            <a:r>
              <a:rPr lang="en-GB" sz="2800" b="1" dirty="0"/>
              <a:t>Questions for down scoping</a:t>
            </a:r>
            <a:endParaRPr lang="de-DE" altLang="de-DE" sz="2800" dirty="0"/>
          </a:p>
        </p:txBody>
      </p:sp>
      <p:sp>
        <p:nvSpPr>
          <p:cNvPr id="7" name="Content Placeholder 7">
            <a:extLst>
              <a:ext uri="{FF2B5EF4-FFF2-40B4-BE49-F238E27FC236}">
                <a16:creationId xmlns:a16="http://schemas.microsoft.com/office/drawing/2014/main" id="{4BF19D52-0EFC-F606-3884-64A55BE8DCE4}"/>
              </a:ext>
            </a:extLst>
          </p:cNvPr>
          <p:cNvSpPr txBox="1">
            <a:spLocks/>
          </p:cNvSpPr>
          <p:nvPr/>
        </p:nvSpPr>
        <p:spPr>
          <a:xfrm>
            <a:off x="255181" y="1187505"/>
            <a:ext cx="8644270" cy="5106969"/>
          </a:xfrm>
          <a:prstGeom prst="rect">
            <a:avLst/>
          </a:prstGeom>
        </p:spPr>
        <p:txBody>
          <a:bodyPr/>
          <a:lstStyle>
            <a:lvl1pPr marL="457200" indent="-457200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2"/>
              </a:buBlip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en-IN" altLang="de-DE" sz="1800" kern="0" dirty="0"/>
              <a:t>WT-2.1 (</a:t>
            </a:r>
            <a:r>
              <a:rPr lang="en-US" sz="1800" kern="0" dirty="0"/>
              <a:t>intelligent</a:t>
            </a:r>
            <a:r>
              <a:rPr lang="en-GB" sz="1800" kern="0" dirty="0"/>
              <a:t> communication assistant</a:t>
            </a:r>
            <a:r>
              <a:rPr lang="en-US" sz="1800" kern="0" dirty="0"/>
              <a:t> service</a:t>
            </a:r>
            <a:r>
              <a:rPr lang="en-IN" altLang="de-DE" sz="1800" kern="0" dirty="0"/>
              <a:t>)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IN" altLang="de-DE" sz="1400" kern="0" dirty="0"/>
              <a:t>Companies that support WT-2.1: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IN" altLang="de-DE" sz="1400" kern="0" dirty="0"/>
              <a:t>Companies that do not support WT-2.1: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IN" altLang="de-DE" sz="1400" kern="0" dirty="0"/>
              <a:t>Any objections to remove WT-2.1?: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endParaRPr lang="de-DE" altLang="de-DE" sz="1400" kern="0" dirty="0"/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en-IN" altLang="de-DE" sz="1800" kern="0" dirty="0"/>
              <a:t>WT-2.2 (</a:t>
            </a:r>
            <a:r>
              <a:rPr lang="en-GB" sz="1800" kern="0" dirty="0"/>
              <a:t>intelligent</a:t>
            </a:r>
            <a:r>
              <a:rPr lang="en-IN" sz="1800" kern="0" dirty="0"/>
              <a:t> calling service</a:t>
            </a:r>
            <a:r>
              <a:rPr lang="en-IN" altLang="de-DE" sz="1800" kern="0" dirty="0"/>
              <a:t>)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IN" altLang="de-DE" sz="1400" kern="0" dirty="0"/>
              <a:t>Companies that support WT-2.2: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IN" altLang="de-DE" sz="1400" kern="0" dirty="0"/>
              <a:t>Companies that do not support WT-2.2: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IN" altLang="de-DE" sz="1400" kern="0" dirty="0"/>
              <a:t>Any objections to remove WT-2.2?: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endParaRPr lang="de-DE" altLang="de-DE" sz="1400" kern="0" dirty="0"/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en-IN" altLang="de-DE" sz="1800" kern="0" dirty="0"/>
              <a:t>WT-2.3 (</a:t>
            </a:r>
            <a:r>
              <a:rPr lang="en-GB" sz="1800" kern="0" dirty="0"/>
              <a:t>multi-modal data transformation</a:t>
            </a:r>
            <a:r>
              <a:rPr lang="en-IN" altLang="de-DE" sz="1800" kern="0" dirty="0"/>
              <a:t>)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IN" altLang="de-DE" sz="1400" kern="0" dirty="0"/>
              <a:t>Companies that support WT-2.3: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IN" altLang="de-DE" sz="1400" kern="0" dirty="0"/>
              <a:t>Companies that do not support WT-2.3: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IN" altLang="de-DE" sz="1400" kern="0" dirty="0"/>
              <a:t>Any objections to remove WT-2.3?: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endParaRPr lang="en-IN" altLang="de-DE" sz="1400" kern="0" dirty="0"/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en-IN" altLang="de-DE" sz="1800" kern="0" dirty="0"/>
              <a:t>WT-2.4 (</a:t>
            </a:r>
            <a:r>
              <a:rPr lang="en-GB" sz="1800" kern="0" dirty="0"/>
              <a:t>enhancements required for media rendering capability</a:t>
            </a:r>
            <a:r>
              <a:rPr lang="en-IN" altLang="de-DE" sz="1800" kern="0" dirty="0"/>
              <a:t>)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IN" altLang="de-DE" sz="1400" kern="0" dirty="0"/>
              <a:t>Companies that support WT-2.4: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IN" altLang="de-DE" sz="1400" kern="0" dirty="0"/>
              <a:t>Companies that do not support WT-2.4: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IN" altLang="de-DE" sz="1400" kern="0" dirty="0"/>
              <a:t>Any objections to remove WT-2.4?:</a:t>
            </a:r>
            <a:endParaRPr lang="en-IN" altLang="de-DE" sz="1800" kern="0" dirty="0"/>
          </a:p>
          <a:p>
            <a:pPr lvl="1">
              <a:spcBef>
                <a:spcPts val="0"/>
              </a:spcBef>
              <a:spcAft>
                <a:spcPts val="300"/>
              </a:spcAft>
            </a:pPr>
            <a:endParaRPr lang="de-DE" altLang="de-DE" sz="1400" kern="0" dirty="0"/>
          </a:p>
          <a:p>
            <a:pPr marL="457200" lvl="1" indent="-457200">
              <a:spcBef>
                <a:spcPts val="0"/>
              </a:spcBef>
              <a:spcAft>
                <a:spcPts val="300"/>
              </a:spcAft>
              <a:buBlip>
                <a:blip r:embed="rId2"/>
              </a:buBlip>
            </a:pPr>
            <a:endParaRPr lang="de-DE" sz="1800" b="1" dirty="0"/>
          </a:p>
        </p:txBody>
      </p:sp>
    </p:spTree>
    <p:extLst>
      <p:ext uri="{BB962C8B-B14F-4D97-AF65-F5344CB8AC3E}">
        <p14:creationId xmlns:p14="http://schemas.microsoft.com/office/powerpoint/2010/main" val="24538157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384E728-A98B-BABD-71A7-9302608C18F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>
            <a:extLst>
              <a:ext uri="{FF2B5EF4-FFF2-40B4-BE49-F238E27FC236}">
                <a16:creationId xmlns:a16="http://schemas.microsoft.com/office/drawing/2014/main" id="{D2744AC2-BB51-93B0-494C-0DEAF13BE8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9129" y="60960"/>
            <a:ext cx="7216552" cy="974558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l" eaLnBrk="1" hangingPunct="1"/>
            <a:r>
              <a:rPr lang="en-GB" sz="2800" b="1" dirty="0"/>
              <a:t>Study on IMS Architecture Enhancement</a:t>
            </a:r>
            <a:br>
              <a:rPr lang="en-GB" sz="2800" b="1" dirty="0"/>
            </a:br>
            <a:r>
              <a:rPr lang="en-GB" sz="2800" b="1" dirty="0"/>
              <a:t>Questions for down scoping</a:t>
            </a:r>
            <a:endParaRPr lang="de-DE" altLang="de-DE" sz="2800" dirty="0"/>
          </a:p>
        </p:txBody>
      </p:sp>
      <p:sp>
        <p:nvSpPr>
          <p:cNvPr id="7" name="Content Placeholder 7">
            <a:extLst>
              <a:ext uri="{FF2B5EF4-FFF2-40B4-BE49-F238E27FC236}">
                <a16:creationId xmlns:a16="http://schemas.microsoft.com/office/drawing/2014/main" id="{D08AB205-9BF2-9B09-3082-064B8E673E44}"/>
              </a:ext>
            </a:extLst>
          </p:cNvPr>
          <p:cNvSpPr txBox="1">
            <a:spLocks/>
          </p:cNvSpPr>
          <p:nvPr/>
        </p:nvSpPr>
        <p:spPr>
          <a:xfrm>
            <a:off x="255181" y="1272567"/>
            <a:ext cx="8644270" cy="4979377"/>
          </a:xfrm>
          <a:prstGeom prst="rect">
            <a:avLst/>
          </a:prstGeom>
        </p:spPr>
        <p:txBody>
          <a:bodyPr/>
          <a:lstStyle>
            <a:lvl1pPr marL="457200" indent="-457200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2"/>
              </a:buBlip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en-IN" altLang="de-DE" sz="1800" kern="0" dirty="0"/>
              <a:t>WT-3 (event notification for conference calls)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IN" altLang="de-DE" sz="1400" kern="0" dirty="0"/>
              <a:t>Companies that support WT-3.1: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IN" altLang="de-DE" sz="1400" kern="0" dirty="0"/>
              <a:t>Companies that do not support WT-3.1: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IN" altLang="de-DE" sz="1400" kern="0" dirty="0"/>
              <a:t>Any objections to remove WT-3.1?:</a:t>
            </a:r>
          </a:p>
          <a:p>
            <a:pPr marL="457200" lvl="1" indent="0">
              <a:spcBef>
                <a:spcPts val="0"/>
              </a:spcBef>
              <a:spcAft>
                <a:spcPts val="300"/>
              </a:spcAft>
              <a:buNone/>
            </a:pPr>
            <a:endParaRPr lang="en-IN" altLang="de-DE" sz="1400" kern="0" dirty="0"/>
          </a:p>
          <a:p>
            <a:pPr marL="457200" lvl="1" indent="0">
              <a:spcBef>
                <a:spcPts val="0"/>
              </a:spcBef>
              <a:spcAft>
                <a:spcPts val="300"/>
              </a:spcAft>
              <a:buNone/>
            </a:pPr>
            <a:endParaRPr lang="en-IN" altLang="de-DE" sz="1400" kern="0" dirty="0"/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en-IN" altLang="de-DE" sz="1800" kern="0" dirty="0"/>
              <a:t>WT-3 (event notification for voice call quality)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IN" altLang="de-DE" sz="1400" kern="0" dirty="0"/>
              <a:t>Companies that support WT-3.2: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IN" altLang="de-DE" sz="1400" kern="0" dirty="0"/>
              <a:t>Companies that do not support WT-3.2: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IN" altLang="de-DE" sz="1400" kern="0" dirty="0"/>
              <a:t>Any objections to remove WT-3.2?: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endParaRPr lang="de-DE" altLang="de-DE" sz="1400" kern="0" dirty="0"/>
          </a:p>
          <a:p>
            <a:pPr marL="457200" lvl="1" indent="-457200">
              <a:spcBef>
                <a:spcPts val="0"/>
              </a:spcBef>
              <a:spcAft>
                <a:spcPts val="300"/>
              </a:spcAft>
              <a:buBlip>
                <a:blip r:embed="rId2"/>
              </a:buBlip>
            </a:pPr>
            <a:endParaRPr lang="de-DE" sz="1800" b="1" dirty="0"/>
          </a:p>
        </p:txBody>
      </p:sp>
    </p:spTree>
    <p:extLst>
      <p:ext uri="{BB962C8B-B14F-4D97-AF65-F5344CB8AC3E}">
        <p14:creationId xmlns:p14="http://schemas.microsoft.com/office/powerpoint/2010/main" val="35306384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A08C6E7E0CB5C40B3C0F55B9E8294C3" ma:contentTypeVersion="6" ma:contentTypeDescription="Create a new document." ma:contentTypeScope="" ma:versionID="08e23bae4a5af0d7c7e055733b027c37">
  <xsd:schema xmlns:xsd="http://www.w3.org/2001/XMLSchema" xmlns:xs="http://www.w3.org/2001/XMLSchema" xmlns:p="http://schemas.microsoft.com/office/2006/metadata/properties" xmlns:ns2="dcc30912-d230-4cc2-b11f-bb5ca2a6b6f5" xmlns:ns3="09cef1fd-e61b-4dbf-b745-21988b13f978" targetNamespace="http://schemas.microsoft.com/office/2006/metadata/properties" ma:root="true" ma:fieldsID="612b51cb82d05804ae60e054f989111e" ns2:_="" ns3:_="">
    <xsd:import namespace="dcc30912-d230-4cc2-b11f-bb5ca2a6b6f5"/>
    <xsd:import namespace="09cef1fd-e61b-4dbf-b745-21988b13f97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cc30912-d230-4cc2-b11f-bb5ca2a6b6f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9cef1fd-e61b-4dbf-b745-21988b13f978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3FB747E2-E6AD-4495-A381-6244FA11EF86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FB06B07D-423A-4012-A7AA-33F90EA5F8B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cc30912-d230-4cc2-b11f-bb5ca2a6b6f5"/>
    <ds:schemaRef ds:uri="09cef1fd-e61b-4dbf-b745-21988b13f97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982E10A3-DB35-414F-83C1-BF5FB8647349}">
  <ds:schemaRefs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dcc30912-d230-4cc2-b11f-bb5ca2a6b6f5"/>
    <ds:schemaRef ds:uri="09cef1fd-e61b-4dbf-b745-21988b13f978"/>
    <ds:schemaRef ds:uri="http://www.w3.org/XML/1998/namespace"/>
    <ds:schemaRef ds:uri="http://purl.org/dc/dcmitype/"/>
  </ds:schemaRefs>
</ds:datastoreItem>
</file>

<file path=docMetadata/LabelInfo.xml><?xml version="1.0" encoding="utf-8"?>
<clbl:labelList xmlns:clbl="http://schemas.microsoft.com/office/2020/mipLabelMetadata">
  <clbl:label id="{5d471751-9675-428d-917b-70f44f9630b0}" enabled="0" method="" siteId="{5d471751-9675-428d-917b-70f44f9630b0}" removed="1"/>
  <clbl:label id="{92e84ceb-fbfd-47ab-be52-080c6b87953f}" enabled="0" method="" siteId="{92e84ceb-fbfd-47ab-be52-080c6b87953f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4793</TotalTime>
  <Words>555</Words>
  <Application>Microsoft Office PowerPoint</Application>
  <PresentationFormat>On-screen Show (4:3)</PresentationFormat>
  <Paragraphs>103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Arial </vt:lpstr>
      <vt:lpstr>Calibri</vt:lpstr>
      <vt:lpstr>Times New Roman</vt:lpstr>
      <vt:lpstr>Office Theme</vt:lpstr>
      <vt:lpstr> Study on IMS Architecture Enhancement WT prioritization options</vt:lpstr>
      <vt:lpstr>Study on IMS Architecture Enhancement Why WT prioritization needed?</vt:lpstr>
      <vt:lpstr>Study on IMS Architecture Enhancement Down scoping options</vt:lpstr>
      <vt:lpstr>Study on IMS Architecture Enhancement Questions for down scoping</vt:lpstr>
      <vt:lpstr>Study on IMS Architecture Enhancement Questions for down scoping</vt:lpstr>
      <vt:lpstr>Study on IMS Architecture Enhancement Questions for down scoping</vt:lpstr>
    </vt:vector>
  </TitlesOfParts>
  <Company>3GPP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Scrase</dc:creator>
  <cp:keywords>CTPClassification=CTP_NT</cp:keywords>
  <dc:description>© 2009  All rights reserved</dc:description>
  <cp:lastModifiedBy>Pallab-0611</cp:lastModifiedBy>
  <cp:revision>2283</cp:revision>
  <dcterms:created xsi:type="dcterms:W3CDTF">2008-08-30T09:32:10Z</dcterms:created>
  <dcterms:modified xsi:type="dcterms:W3CDTF">2025-11-11T14:36:35Z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readonly">
    <vt:lpwstr/>
  </property>
  <property fmtid="{D5CDD505-2E9C-101B-9397-08002B2CF9AE}" pid="3" name="_change">
    <vt:lpwstr/>
  </property>
  <property fmtid="{D5CDD505-2E9C-101B-9397-08002B2CF9AE}" pid="4" name="_full-control">
    <vt:lpwstr/>
  </property>
  <property fmtid="{D5CDD505-2E9C-101B-9397-08002B2CF9AE}" pid="5" name="sflag">
    <vt:lpwstr>1559122847</vt:lpwstr>
  </property>
  <property fmtid="{D5CDD505-2E9C-101B-9397-08002B2CF9AE}" pid="6" name="TitusGUID">
    <vt:lpwstr>2c7635f8-94c0-4125-af53-3ffb066031e5</vt:lpwstr>
  </property>
  <property fmtid="{D5CDD505-2E9C-101B-9397-08002B2CF9AE}" pid="7" name="CTP_TimeStamp">
    <vt:lpwstr>2020-01-29 20:41:49Z</vt:lpwstr>
  </property>
  <property fmtid="{D5CDD505-2E9C-101B-9397-08002B2CF9AE}" pid="8" name="CTP_BU">
    <vt:lpwstr>NA</vt:lpwstr>
  </property>
  <property fmtid="{D5CDD505-2E9C-101B-9397-08002B2CF9AE}" pid="9" name="CTP_IDSID">
    <vt:lpwstr>NA</vt:lpwstr>
  </property>
  <property fmtid="{D5CDD505-2E9C-101B-9397-08002B2CF9AE}" pid="10" name="CTP_WWID">
    <vt:lpwstr>NA</vt:lpwstr>
  </property>
  <property fmtid="{D5CDD505-2E9C-101B-9397-08002B2CF9AE}" pid="11" name="CTPClassification">
    <vt:lpwstr>CTP_NT</vt:lpwstr>
  </property>
  <property fmtid="{D5CDD505-2E9C-101B-9397-08002B2CF9AE}" pid="12" name="ContentTypeId">
    <vt:lpwstr>0x0101003A08C6E7E0CB5C40B3C0F55B9E8294C3</vt:lpwstr>
  </property>
  <property fmtid="{D5CDD505-2E9C-101B-9397-08002B2CF9AE}" pid="13" name="MSIP_Label_cf20372f-9ab3-4551-9149-9f9b12e2c27e_Enabled">
    <vt:lpwstr>true</vt:lpwstr>
  </property>
  <property fmtid="{D5CDD505-2E9C-101B-9397-08002B2CF9AE}" pid="14" name="MSIP_Label_cf20372f-9ab3-4551-9149-9f9b12e2c27e_SetDate">
    <vt:lpwstr>2023-09-04T08:35:13Z</vt:lpwstr>
  </property>
  <property fmtid="{D5CDD505-2E9C-101B-9397-08002B2CF9AE}" pid="15" name="MSIP_Label_cf20372f-9ab3-4551-9149-9f9b12e2c27e_Method">
    <vt:lpwstr>Privileged</vt:lpwstr>
  </property>
  <property fmtid="{D5CDD505-2E9C-101B-9397-08002B2CF9AE}" pid="16" name="MSIP_Label_cf20372f-9ab3-4551-9149-9f9b12e2c27e_Name">
    <vt:lpwstr>DIS OPEN</vt:lpwstr>
  </property>
  <property fmtid="{D5CDD505-2E9C-101B-9397-08002B2CF9AE}" pid="17" name="MSIP_Label_cf20372f-9ab3-4551-9149-9f9b12e2c27e_SiteId">
    <vt:lpwstr>6e603289-5e46-4e26-ac7c-03a85420a9a5</vt:lpwstr>
  </property>
  <property fmtid="{D5CDD505-2E9C-101B-9397-08002B2CF9AE}" pid="18" name="MSIP_Label_cf20372f-9ab3-4551-9149-9f9b12e2c27e_ActionId">
    <vt:lpwstr>6ff34d0e-ee55-4bcf-b7be-adf1b7050f61</vt:lpwstr>
  </property>
  <property fmtid="{D5CDD505-2E9C-101B-9397-08002B2CF9AE}" pid="19" name="MSIP_Label_cf20372f-9ab3-4551-9149-9f9b12e2c27e_ContentBits">
    <vt:lpwstr>0</vt:lpwstr>
  </property>
</Properties>
</file>