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303" r:id="rId5"/>
    <p:sldId id="1001" r:id="rId6"/>
    <p:sldId id="1003" r:id="rId7"/>
    <p:sldId id="1005" r:id="rId8"/>
    <p:sldId id="1004" r:id="rId9"/>
    <p:sldId id="1006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FF3300"/>
    <a:srgbClr val="D9D9D9"/>
    <a:srgbClr val="FF33CC"/>
    <a:srgbClr val="0000FF"/>
    <a:srgbClr val="CCFFCC"/>
    <a:srgbClr val="CC00FF"/>
    <a:srgbClr val="FF99CC"/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7097" autoAdjust="0"/>
  </p:normalViewPr>
  <p:slideViewPr>
    <p:cSldViewPr snapToGrid="0">
      <p:cViewPr varScale="1">
        <p:scale>
          <a:sx n="74" d="100"/>
          <a:sy n="74" d="100"/>
        </p:scale>
        <p:origin x="108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4062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llab Gupta (Nokia)" userId="2373e1e1-8f73-46a5-bf2c-89beccfccabe" providerId="ADAL" clId="{D74A1810-480E-4021-AEDD-3719E4518899}"/>
    <pc:docChg chg="undo redo custSel addSld delSld modSld sldOrd modMainMaster">
      <pc:chgData name="Pallab Gupta (Nokia)" userId="2373e1e1-8f73-46a5-bf2c-89beccfccabe" providerId="ADAL" clId="{D74A1810-480E-4021-AEDD-3719E4518899}" dt="2025-08-13T11:34:14.408" v="2159" actId="20577"/>
      <pc:docMkLst>
        <pc:docMk/>
      </pc:docMkLst>
      <pc:sldChg chg="del ord">
        <pc:chgData name="Pallab Gupta (Nokia)" userId="2373e1e1-8f73-46a5-bf2c-89beccfccabe" providerId="ADAL" clId="{D74A1810-480E-4021-AEDD-3719E4518899}" dt="2025-08-13T10:25:00.600" v="1493" actId="47"/>
        <pc:sldMkLst>
          <pc:docMk/>
          <pc:sldMk cId="47166192" sldId="993"/>
        </pc:sldMkLst>
      </pc:sldChg>
      <pc:sldChg chg="del">
        <pc:chgData name="Pallab Gupta (Nokia)" userId="2373e1e1-8f73-46a5-bf2c-89beccfccabe" providerId="ADAL" clId="{D74A1810-480E-4021-AEDD-3719E4518899}" dt="2025-08-13T09:31:30.246" v="365" actId="47"/>
        <pc:sldMkLst>
          <pc:docMk/>
          <pc:sldMk cId="616852565" sldId="994"/>
        </pc:sldMkLst>
      </pc:sldChg>
      <pc:sldChg chg="addSp modSp mod">
        <pc:chgData name="Pallab Gupta (Nokia)" userId="2373e1e1-8f73-46a5-bf2c-89beccfccabe" providerId="ADAL" clId="{D74A1810-480E-4021-AEDD-3719E4518899}" dt="2025-08-13T11:06:45.870" v="2103" actId="6549"/>
        <pc:sldMkLst>
          <pc:docMk/>
          <pc:sldMk cId="3945427037" sldId="995"/>
        </pc:sldMkLst>
      </pc:sldChg>
      <pc:sldChg chg="addSp delSp modSp mod">
        <pc:chgData name="Pallab Gupta (Nokia)" userId="2373e1e1-8f73-46a5-bf2c-89beccfccabe" providerId="ADAL" clId="{D74A1810-480E-4021-AEDD-3719E4518899}" dt="2025-08-13T11:12:10.150" v="2155" actId="20577"/>
        <pc:sldMkLst>
          <pc:docMk/>
          <pc:sldMk cId="3658172873" sldId="996"/>
        </pc:sldMkLst>
      </pc:sldChg>
      <pc:sldChg chg="modSp mod">
        <pc:chgData name="Pallab Gupta (Nokia)" userId="2373e1e1-8f73-46a5-bf2c-89beccfccabe" providerId="ADAL" clId="{D74A1810-480E-4021-AEDD-3719E4518899}" dt="2025-08-13T09:26:47.320" v="265" actId="6549"/>
        <pc:sldMkLst>
          <pc:docMk/>
          <pc:sldMk cId="1470476897" sldId="997"/>
        </pc:sldMkLst>
      </pc:sldChg>
      <pc:sldChg chg="modSp mod">
        <pc:chgData name="Pallab Gupta (Nokia)" userId="2373e1e1-8f73-46a5-bf2c-89beccfccabe" providerId="ADAL" clId="{D74A1810-480E-4021-AEDD-3719E4518899}" dt="2025-08-13T11:34:04.729" v="2157" actId="20577"/>
        <pc:sldMkLst>
          <pc:docMk/>
          <pc:sldMk cId="3888219025" sldId="998"/>
        </pc:sldMkLst>
      </pc:sldChg>
      <pc:sldChg chg="modSp mod">
        <pc:chgData name="Pallab Gupta (Nokia)" userId="2373e1e1-8f73-46a5-bf2c-89beccfccabe" providerId="ADAL" clId="{D74A1810-480E-4021-AEDD-3719E4518899}" dt="2025-08-13T11:34:14.408" v="2159" actId="20577"/>
        <pc:sldMkLst>
          <pc:docMk/>
          <pc:sldMk cId="2585760689" sldId="999"/>
        </pc:sldMkLst>
      </pc:sldChg>
      <pc:sldChg chg="modSp add mod ord">
        <pc:chgData name="Pallab Gupta (Nokia)" userId="2373e1e1-8f73-46a5-bf2c-89beccfccabe" providerId="ADAL" clId="{D74A1810-480E-4021-AEDD-3719E4518899}" dt="2025-08-13T10:39:28.046" v="1683" actId="20577"/>
        <pc:sldMkLst>
          <pc:docMk/>
          <pc:sldMk cId="385130790" sldId="1000"/>
        </pc:sldMkLst>
      </pc:sldChg>
      <pc:sldChg chg="del">
        <pc:chgData name="Pallab Gupta (Nokia)" userId="2373e1e1-8f73-46a5-bf2c-89beccfccabe" providerId="ADAL" clId="{D74A1810-480E-4021-AEDD-3719E4518899}" dt="2025-08-13T09:23:33.788" v="220" actId="47"/>
        <pc:sldMkLst>
          <pc:docMk/>
          <pc:sldMk cId="1546947943" sldId="1000"/>
        </pc:sldMkLst>
      </pc:sldChg>
      <pc:sldChg chg="addSp delSp modSp add mod">
        <pc:chgData name="Pallab Gupta (Nokia)" userId="2373e1e1-8f73-46a5-bf2c-89beccfccabe" providerId="ADAL" clId="{D74A1810-480E-4021-AEDD-3719E4518899}" dt="2025-08-13T11:10:26.719" v="2132" actId="313"/>
        <pc:sldMkLst>
          <pc:docMk/>
          <pc:sldMk cId="2242617558" sldId="1001"/>
        </pc:sldMkLst>
      </pc:sldChg>
      <pc:sldMasterChg chg="modSp mod">
        <pc:chgData name="Pallab Gupta (Nokia)" userId="2373e1e1-8f73-46a5-bf2c-89beccfccabe" providerId="ADAL" clId="{D74A1810-480E-4021-AEDD-3719E4518899}" dt="2025-08-13T09:33:34.727" v="368" actId="1035"/>
        <pc:sldMasterMkLst>
          <pc:docMk/>
          <pc:sldMasterMk cId="0" sldId="2147483729"/>
        </pc:sldMasterMkLst>
      </pc:sldMasterChg>
    </pc:docChg>
  </pc:docChgLst>
  <pc:docChgLst>
    <pc:chgData name="Pallab Gupta (Nokia)" userId="2373e1e1-8f73-46a5-bf2c-89beccfccabe" providerId="ADAL" clId="{5EA9DA1E-8C05-447D-BDE1-53C376F15304}"/>
    <pc:docChg chg="undo redo custSel addSld delSld modSld sldOrd modMainMaster">
      <pc:chgData name="Pallab Gupta (Nokia)" userId="2373e1e1-8f73-46a5-bf2c-89beccfccabe" providerId="ADAL" clId="{5EA9DA1E-8C05-447D-BDE1-53C376F15304}" dt="2025-11-17T20:44:47.909" v="2981" actId="47"/>
      <pc:docMkLst>
        <pc:docMk/>
      </pc:docMkLst>
      <pc:sldChg chg="modSp mod">
        <pc:chgData name="Pallab Gupta (Nokia)" userId="2373e1e1-8f73-46a5-bf2c-89beccfccabe" providerId="ADAL" clId="{5EA9DA1E-8C05-447D-BDE1-53C376F15304}" dt="2025-11-11T09:29:47.475" v="60" actId="20577"/>
        <pc:sldMkLst>
          <pc:docMk/>
          <pc:sldMk cId="0" sldId="303"/>
        </pc:sldMkLst>
        <pc:spChg chg="mod">
          <ac:chgData name="Pallab Gupta (Nokia)" userId="2373e1e1-8f73-46a5-bf2c-89beccfccabe" providerId="ADAL" clId="{5EA9DA1E-8C05-447D-BDE1-53C376F15304}" dt="2025-11-11T09:29:47.475" v="60" actId="20577"/>
          <ac:spMkLst>
            <pc:docMk/>
            <pc:sldMk cId="0" sldId="303"/>
            <ac:spMk id="4" creationId="{287ACE7C-9776-B140-8A74-AFC3882ED01D}"/>
          </ac:spMkLst>
        </pc:spChg>
        <pc:spChg chg="mod">
          <ac:chgData name="Pallab Gupta (Nokia)" userId="2373e1e1-8f73-46a5-bf2c-89beccfccabe" providerId="ADAL" clId="{5EA9DA1E-8C05-447D-BDE1-53C376F15304}" dt="2025-11-11T09:29:41.165" v="55" actId="20577"/>
          <ac:spMkLst>
            <pc:docMk/>
            <pc:sldMk cId="0" sldId="303"/>
            <ac:spMk id="5" creationId="{85EB588B-4125-A028-CF29-F031A10E5218}"/>
          </ac:spMkLst>
        </pc:spChg>
        <pc:spChg chg="mod">
          <ac:chgData name="Pallab Gupta (Nokia)" userId="2373e1e1-8f73-46a5-bf2c-89beccfccabe" providerId="ADAL" clId="{5EA9DA1E-8C05-447D-BDE1-53C376F15304}" dt="2025-11-11T09:29:13.262" v="33" actId="20577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Pallab Gupta (Nokia)" userId="2373e1e1-8f73-46a5-bf2c-89beccfccabe" providerId="ADAL" clId="{5EA9DA1E-8C05-447D-BDE1-53C376F15304}" dt="2025-11-11T09:41:15.696" v="471" actId="47"/>
        <pc:sldMkLst>
          <pc:docMk/>
          <pc:sldMk cId="3945427037" sldId="995"/>
        </pc:sldMkLst>
      </pc:sldChg>
      <pc:sldChg chg="del">
        <pc:chgData name="Pallab Gupta (Nokia)" userId="2373e1e1-8f73-46a5-bf2c-89beccfccabe" providerId="ADAL" clId="{5EA9DA1E-8C05-447D-BDE1-53C376F15304}" dt="2025-11-11T09:41:17.627" v="473" actId="47"/>
        <pc:sldMkLst>
          <pc:docMk/>
          <pc:sldMk cId="3658172873" sldId="996"/>
        </pc:sldMkLst>
      </pc:sldChg>
      <pc:sldChg chg="del">
        <pc:chgData name="Pallab Gupta (Nokia)" userId="2373e1e1-8f73-46a5-bf2c-89beccfccabe" providerId="ADAL" clId="{5EA9DA1E-8C05-447D-BDE1-53C376F15304}" dt="2025-11-11T09:41:14.212" v="468" actId="47"/>
        <pc:sldMkLst>
          <pc:docMk/>
          <pc:sldMk cId="1470476897" sldId="997"/>
        </pc:sldMkLst>
      </pc:sldChg>
      <pc:sldChg chg="del">
        <pc:chgData name="Pallab Gupta (Nokia)" userId="2373e1e1-8f73-46a5-bf2c-89beccfccabe" providerId="ADAL" clId="{5EA9DA1E-8C05-447D-BDE1-53C376F15304}" dt="2025-11-11T09:41:15.216" v="470" actId="47"/>
        <pc:sldMkLst>
          <pc:docMk/>
          <pc:sldMk cId="3888219025" sldId="998"/>
        </pc:sldMkLst>
      </pc:sldChg>
      <pc:sldChg chg="del">
        <pc:chgData name="Pallab Gupta (Nokia)" userId="2373e1e1-8f73-46a5-bf2c-89beccfccabe" providerId="ADAL" clId="{5EA9DA1E-8C05-447D-BDE1-53C376F15304}" dt="2025-11-11T09:41:14.673" v="469" actId="47"/>
        <pc:sldMkLst>
          <pc:docMk/>
          <pc:sldMk cId="2585760689" sldId="999"/>
        </pc:sldMkLst>
      </pc:sldChg>
      <pc:sldChg chg="del">
        <pc:chgData name="Pallab Gupta (Nokia)" userId="2373e1e1-8f73-46a5-bf2c-89beccfccabe" providerId="ADAL" clId="{5EA9DA1E-8C05-447D-BDE1-53C376F15304}" dt="2025-11-11T09:41:16.118" v="472" actId="47"/>
        <pc:sldMkLst>
          <pc:docMk/>
          <pc:sldMk cId="385130790" sldId="1000"/>
        </pc:sldMkLst>
      </pc:sldChg>
      <pc:sldChg chg="addSp modSp mod">
        <pc:chgData name="Pallab Gupta (Nokia)" userId="2373e1e1-8f73-46a5-bf2c-89beccfccabe" providerId="ADAL" clId="{5EA9DA1E-8C05-447D-BDE1-53C376F15304}" dt="2025-11-11T10:31:00.128" v="1826" actId="1035"/>
        <pc:sldMkLst>
          <pc:docMk/>
          <pc:sldMk cId="2242617558" sldId="1001"/>
        </pc:sldMkLst>
        <pc:spChg chg="add mod">
          <ac:chgData name="Pallab Gupta (Nokia)" userId="2373e1e1-8f73-46a5-bf2c-89beccfccabe" providerId="ADAL" clId="{5EA9DA1E-8C05-447D-BDE1-53C376F15304}" dt="2025-11-11T10:31:00.128" v="1826" actId="1035"/>
          <ac:spMkLst>
            <pc:docMk/>
            <pc:sldMk cId="2242617558" sldId="1001"/>
            <ac:spMk id="4" creationId="{B04FFD75-3929-35FE-4F2B-7B97706F8D75}"/>
          </ac:spMkLst>
        </pc:spChg>
        <pc:spChg chg="mod">
          <ac:chgData name="Pallab Gupta (Nokia)" userId="2373e1e1-8f73-46a5-bf2c-89beccfccabe" providerId="ADAL" clId="{5EA9DA1E-8C05-447D-BDE1-53C376F15304}" dt="2025-11-11T10:31:00.128" v="1826" actId="1035"/>
          <ac:spMkLst>
            <pc:docMk/>
            <pc:sldMk cId="2242617558" sldId="1001"/>
            <ac:spMk id="7" creationId="{DD4F6C75-5564-997E-593F-3A2344CC65C1}"/>
          </ac:spMkLst>
        </pc:spChg>
        <pc:spChg chg="mod">
          <ac:chgData name="Pallab Gupta (Nokia)" userId="2373e1e1-8f73-46a5-bf2c-89beccfccabe" providerId="ADAL" clId="{5EA9DA1E-8C05-447D-BDE1-53C376F15304}" dt="2025-11-11T09:32:00.402" v="121" actId="20577"/>
          <ac:spMkLst>
            <pc:docMk/>
            <pc:sldMk cId="2242617558" sldId="1001"/>
            <ac:spMk id="10242" creationId="{6D6D2287-EAF8-D4CD-E964-6432976478D0}"/>
          </ac:spMkLst>
        </pc:spChg>
        <pc:graphicFrameChg chg="add mod modGraphic">
          <ac:chgData name="Pallab Gupta (Nokia)" userId="2373e1e1-8f73-46a5-bf2c-89beccfccabe" providerId="ADAL" clId="{5EA9DA1E-8C05-447D-BDE1-53C376F15304}" dt="2025-11-11T10:31:00.128" v="1826" actId="1035"/>
          <ac:graphicFrameMkLst>
            <pc:docMk/>
            <pc:sldMk cId="2242617558" sldId="1001"/>
            <ac:graphicFrameMk id="3" creationId="{A13E3706-A3B4-F852-60B7-D346E11CFC12}"/>
          </ac:graphicFrameMkLst>
        </pc:graphicFrameChg>
      </pc:sldChg>
      <pc:sldChg chg="addSp delSp modSp add del mod ord modShow">
        <pc:chgData name="Pallab Gupta (Nokia)" userId="2373e1e1-8f73-46a5-bf2c-89beccfccabe" providerId="ADAL" clId="{5EA9DA1E-8C05-447D-BDE1-53C376F15304}" dt="2025-11-17T20:44:47.909" v="2981" actId="47"/>
        <pc:sldMkLst>
          <pc:docMk/>
          <pc:sldMk cId="3493496501" sldId="1002"/>
        </pc:sldMkLst>
        <pc:spChg chg="add mod">
          <ac:chgData name="Pallab Gupta (Nokia)" userId="2373e1e1-8f73-46a5-bf2c-89beccfccabe" providerId="ADAL" clId="{5EA9DA1E-8C05-447D-BDE1-53C376F15304}" dt="2025-11-11T14:11:11.933" v="1827" actId="1076"/>
          <ac:spMkLst>
            <pc:docMk/>
            <pc:sldMk cId="3493496501" sldId="1002"/>
            <ac:spMk id="2" creationId="{C5D6B2E4-9199-CC5A-110A-B8DABC70AA67}"/>
          </ac:spMkLst>
        </pc:spChg>
        <pc:spChg chg="add mod">
          <ac:chgData name="Pallab Gupta (Nokia)" userId="2373e1e1-8f73-46a5-bf2c-89beccfccabe" providerId="ADAL" clId="{5EA9DA1E-8C05-447D-BDE1-53C376F15304}" dt="2025-11-11T14:13:56.198" v="1911" actId="20577"/>
          <ac:spMkLst>
            <pc:docMk/>
            <pc:sldMk cId="3493496501" sldId="1002"/>
            <ac:spMk id="3" creationId="{5B47AF36-5E49-22BD-4CBB-84A032B63FED}"/>
          </ac:spMkLst>
        </pc:spChg>
        <pc:spChg chg="add mod">
          <ac:chgData name="Pallab Gupta (Nokia)" userId="2373e1e1-8f73-46a5-bf2c-89beccfccabe" providerId="ADAL" clId="{5EA9DA1E-8C05-447D-BDE1-53C376F15304}" dt="2025-11-11T14:12:26.443" v="1909" actId="1076"/>
          <ac:spMkLst>
            <pc:docMk/>
            <pc:sldMk cId="3493496501" sldId="1002"/>
            <ac:spMk id="5" creationId="{A2C196B9-2C01-A5E1-22BD-47E71C124486}"/>
          </ac:spMkLst>
        </pc:spChg>
        <pc:spChg chg="add mod">
          <ac:chgData name="Pallab Gupta (Nokia)" userId="2373e1e1-8f73-46a5-bf2c-89beccfccabe" providerId="ADAL" clId="{5EA9DA1E-8C05-447D-BDE1-53C376F15304}" dt="2025-11-11T14:12:29.979" v="1910" actId="1076"/>
          <ac:spMkLst>
            <pc:docMk/>
            <pc:sldMk cId="3493496501" sldId="1002"/>
            <ac:spMk id="6" creationId="{F434A65E-D601-EA83-9327-2298E6BB46BA}"/>
          </ac:spMkLst>
        </pc:spChg>
        <pc:spChg chg="mod">
          <ac:chgData name="Pallab Gupta (Nokia)" userId="2373e1e1-8f73-46a5-bf2c-89beccfccabe" providerId="ADAL" clId="{5EA9DA1E-8C05-447D-BDE1-53C376F15304}" dt="2025-11-11T14:11:11.933" v="1827" actId="1076"/>
          <ac:spMkLst>
            <pc:docMk/>
            <pc:sldMk cId="3493496501" sldId="1002"/>
            <ac:spMk id="7" creationId="{566BAD42-1946-515F-6C68-8E6230DE2961}"/>
          </ac:spMkLst>
        </pc:spChg>
        <pc:spChg chg="mod">
          <ac:chgData name="Pallab Gupta (Nokia)" userId="2373e1e1-8f73-46a5-bf2c-89beccfccabe" providerId="ADAL" clId="{5EA9DA1E-8C05-447D-BDE1-53C376F15304}" dt="2025-11-11T10:00:20.621" v="1055" actId="20577"/>
          <ac:spMkLst>
            <pc:docMk/>
            <pc:sldMk cId="3493496501" sldId="1002"/>
            <ac:spMk id="10242" creationId="{B631DE97-1DC2-0E7D-DB0F-E1EF19F28BE5}"/>
          </ac:spMkLst>
        </pc:spChg>
      </pc:sldChg>
      <pc:sldChg chg="delSp modSp add mod">
        <pc:chgData name="Pallab Gupta (Nokia)" userId="2373e1e1-8f73-46a5-bf2c-89beccfccabe" providerId="ADAL" clId="{5EA9DA1E-8C05-447D-BDE1-53C376F15304}" dt="2025-11-17T20:32:35.886" v="2926" actId="403"/>
        <pc:sldMkLst>
          <pc:docMk/>
          <pc:sldMk cId="3564751870" sldId="1003"/>
        </pc:sldMkLst>
        <pc:spChg chg="mod">
          <ac:chgData name="Pallab Gupta (Nokia)" userId="2373e1e1-8f73-46a5-bf2c-89beccfccabe" providerId="ADAL" clId="{5EA9DA1E-8C05-447D-BDE1-53C376F15304}" dt="2025-11-17T20:32:35.886" v="2926" actId="403"/>
          <ac:spMkLst>
            <pc:docMk/>
            <pc:sldMk cId="3564751870" sldId="1003"/>
            <ac:spMk id="7" creationId="{842A3A2A-3803-D254-CC74-4C6D50B43A8D}"/>
          </ac:spMkLst>
        </pc:spChg>
        <pc:spChg chg="mod">
          <ac:chgData name="Pallab Gupta (Nokia)" userId="2373e1e1-8f73-46a5-bf2c-89beccfccabe" providerId="ADAL" clId="{5EA9DA1E-8C05-447D-BDE1-53C376F15304}" dt="2025-11-11T14:27:02.068" v="1943" actId="20577"/>
          <ac:spMkLst>
            <pc:docMk/>
            <pc:sldMk cId="3564751870" sldId="1003"/>
            <ac:spMk id="10242" creationId="{2DB60CF7-7463-9906-B03A-440F7BC84B97}"/>
          </ac:spMkLst>
        </pc:spChg>
      </pc:sldChg>
      <pc:sldChg chg="modSp add mod">
        <pc:chgData name="Pallab Gupta (Nokia)" userId="2373e1e1-8f73-46a5-bf2c-89beccfccabe" providerId="ADAL" clId="{5EA9DA1E-8C05-447D-BDE1-53C376F15304}" dt="2025-11-17T20:32:22.255" v="2925" actId="20577"/>
        <pc:sldMkLst>
          <pc:docMk/>
          <pc:sldMk cId="3530638406" sldId="1004"/>
        </pc:sldMkLst>
        <pc:spChg chg="mod">
          <ac:chgData name="Pallab Gupta (Nokia)" userId="2373e1e1-8f73-46a5-bf2c-89beccfccabe" providerId="ADAL" clId="{5EA9DA1E-8C05-447D-BDE1-53C376F15304}" dt="2025-11-17T20:32:22.255" v="2925" actId="20577"/>
          <ac:spMkLst>
            <pc:docMk/>
            <pc:sldMk cId="3530638406" sldId="1004"/>
            <ac:spMk id="7" creationId="{D08AB205-9BF2-9B09-3082-064B8E673E44}"/>
          </ac:spMkLst>
        </pc:spChg>
      </pc:sldChg>
      <pc:sldChg chg="modSp add mod">
        <pc:chgData name="Pallab Gupta (Nokia)" userId="2373e1e1-8f73-46a5-bf2c-89beccfccabe" providerId="ADAL" clId="{5EA9DA1E-8C05-447D-BDE1-53C376F15304}" dt="2025-11-17T20:32:04.852" v="2922" actId="403"/>
        <pc:sldMkLst>
          <pc:docMk/>
          <pc:sldMk cId="2453815794" sldId="1005"/>
        </pc:sldMkLst>
        <pc:spChg chg="mod">
          <ac:chgData name="Pallab Gupta (Nokia)" userId="2373e1e1-8f73-46a5-bf2c-89beccfccabe" providerId="ADAL" clId="{5EA9DA1E-8C05-447D-BDE1-53C376F15304}" dt="2025-11-17T20:32:04.852" v="2922" actId="403"/>
          <ac:spMkLst>
            <pc:docMk/>
            <pc:sldMk cId="2453815794" sldId="1005"/>
            <ac:spMk id="7" creationId="{4BF19D52-0EFC-F606-3884-64A55BE8DCE4}"/>
          </ac:spMkLst>
        </pc:spChg>
      </pc:sldChg>
      <pc:sldChg chg="addSp delSp modSp add mod">
        <pc:chgData name="Pallab Gupta (Nokia)" userId="2373e1e1-8f73-46a5-bf2c-89beccfccabe" providerId="ADAL" clId="{5EA9DA1E-8C05-447D-BDE1-53C376F15304}" dt="2025-11-17T20:43:59.510" v="2980" actId="108"/>
        <pc:sldMkLst>
          <pc:docMk/>
          <pc:sldMk cId="1121152940" sldId="1006"/>
        </pc:sldMkLst>
        <pc:spChg chg="del">
          <ac:chgData name="Pallab Gupta (Nokia)" userId="2373e1e1-8f73-46a5-bf2c-89beccfccabe" providerId="ADAL" clId="{5EA9DA1E-8C05-447D-BDE1-53C376F15304}" dt="2025-11-17T15:37:20.120" v="2380" actId="478"/>
          <ac:spMkLst>
            <pc:docMk/>
            <pc:sldMk cId="1121152940" sldId="1006"/>
            <ac:spMk id="4" creationId="{B68132EB-23FD-0846-5373-4131AC796C57}"/>
          </ac:spMkLst>
        </pc:spChg>
        <pc:spChg chg="add mod">
          <ac:chgData name="Pallab Gupta (Nokia)" userId="2373e1e1-8f73-46a5-bf2c-89beccfccabe" providerId="ADAL" clId="{5EA9DA1E-8C05-447D-BDE1-53C376F15304}" dt="2025-11-17T20:27:56.738" v="2877" actId="1076"/>
          <ac:spMkLst>
            <pc:docMk/>
            <pc:sldMk cId="1121152940" sldId="1006"/>
            <ac:spMk id="6" creationId="{5B5E5693-8A47-6A3D-4F49-57D6507C6B26}"/>
          </ac:spMkLst>
        </pc:spChg>
        <pc:spChg chg="add mod">
          <ac:chgData name="Pallab Gupta (Nokia)" userId="2373e1e1-8f73-46a5-bf2c-89beccfccabe" providerId="ADAL" clId="{5EA9DA1E-8C05-447D-BDE1-53C376F15304}" dt="2025-11-17T20:30:13.265" v="2910" actId="1076"/>
          <ac:spMkLst>
            <pc:docMk/>
            <pc:sldMk cId="1121152940" sldId="1006"/>
            <ac:spMk id="7" creationId="{6F2355B2-F54A-ABD7-A82C-32F990C6F9EA}"/>
          </ac:spMkLst>
        </pc:spChg>
        <pc:spChg chg="del">
          <ac:chgData name="Pallab Gupta (Nokia)" userId="2373e1e1-8f73-46a5-bf2c-89beccfccabe" providerId="ADAL" clId="{5EA9DA1E-8C05-447D-BDE1-53C376F15304}" dt="2025-11-17T15:37:18.328" v="2379" actId="478"/>
          <ac:spMkLst>
            <pc:docMk/>
            <pc:sldMk cId="1121152940" sldId="1006"/>
            <ac:spMk id="7" creationId="{CBE3C81D-A1B9-AF4B-8FFA-54D9573534F5}"/>
          </ac:spMkLst>
        </pc:spChg>
        <pc:spChg chg="add mod">
          <ac:chgData name="Pallab Gupta (Nokia)" userId="2373e1e1-8f73-46a5-bf2c-89beccfccabe" providerId="ADAL" clId="{5EA9DA1E-8C05-447D-BDE1-53C376F15304}" dt="2025-11-17T20:31:08.335" v="2915" actId="207"/>
          <ac:spMkLst>
            <pc:docMk/>
            <pc:sldMk cId="1121152940" sldId="1006"/>
            <ac:spMk id="9" creationId="{DB3B25D7-9BFB-E219-B3EB-5F9673290BAA}"/>
          </ac:spMkLst>
        </pc:spChg>
        <pc:spChg chg="mod">
          <ac:chgData name="Pallab Gupta (Nokia)" userId="2373e1e1-8f73-46a5-bf2c-89beccfccabe" providerId="ADAL" clId="{5EA9DA1E-8C05-447D-BDE1-53C376F15304}" dt="2025-11-17T20:33:28.652" v="2978" actId="14100"/>
          <ac:spMkLst>
            <pc:docMk/>
            <pc:sldMk cId="1121152940" sldId="1006"/>
            <ac:spMk id="10242" creationId="{191F1E77-6359-F751-928F-D0712C558671}"/>
          </ac:spMkLst>
        </pc:spChg>
        <pc:graphicFrameChg chg="mod modGraphic">
          <ac:chgData name="Pallab Gupta (Nokia)" userId="2373e1e1-8f73-46a5-bf2c-89beccfccabe" providerId="ADAL" clId="{5EA9DA1E-8C05-447D-BDE1-53C376F15304}" dt="2025-11-17T20:43:59.510" v="2980" actId="108"/>
          <ac:graphicFrameMkLst>
            <pc:docMk/>
            <pc:sldMk cId="1121152940" sldId="1006"/>
            <ac:graphicFrameMk id="3" creationId="{E6044321-3E50-50CE-8F6C-3716443F2F6C}"/>
          </ac:graphicFrameMkLst>
        </pc:graphicFrameChg>
        <pc:cxnChg chg="add mod">
          <ac:chgData name="Pallab Gupta (Nokia)" userId="2373e1e1-8f73-46a5-bf2c-89beccfccabe" providerId="ADAL" clId="{5EA9DA1E-8C05-447D-BDE1-53C376F15304}" dt="2025-11-17T20:26:13.198" v="2851" actId="1036"/>
          <ac:cxnSpMkLst>
            <pc:docMk/>
            <pc:sldMk cId="1121152940" sldId="1006"/>
            <ac:cxnSpMk id="4" creationId="{27FDB4E2-5DF3-DA5E-0A1E-252EAF746CA1}"/>
          </ac:cxnSpMkLst>
        </pc:cxnChg>
      </pc:sldChg>
      <pc:sldMasterChg chg="modSp mod">
        <pc:chgData name="Pallab Gupta (Nokia)" userId="2373e1e1-8f73-46a5-bf2c-89beccfccabe" providerId="ADAL" clId="{5EA9DA1E-8C05-447D-BDE1-53C376F15304}" dt="2025-11-11T09:30:29.756" v="88" actId="20577"/>
        <pc:sldMasterMkLst>
          <pc:docMk/>
          <pc:sldMasterMk cId="0" sldId="2147483729"/>
        </pc:sldMasterMkLst>
        <pc:spChg chg="mod">
          <ac:chgData name="Pallab Gupta (Nokia)" userId="2373e1e1-8f73-46a5-bf2c-89beccfccabe" providerId="ADAL" clId="{5EA9DA1E-8C05-447D-BDE1-53C376F15304}" dt="2025-11-11T09:30:29.756" v="88" actId="20577"/>
          <ac:spMkLst>
            <pc:docMk/>
            <pc:sldMasterMk cId="0" sldId="2147483729"/>
            <ac:spMk id="3" creationId="{F47BBE97-8F90-AE91-D279-B4D1A7250248}"/>
          </ac:spMkLst>
        </pc:spChg>
      </pc:sldMasterChg>
    </pc:docChg>
  </pc:docChgLst>
  <pc:docChgLst>
    <pc:chgData name="Pallab Gupta (Nokia)" userId="2373e1e1-8f73-46a5-bf2c-89beccfccabe" providerId="ADAL" clId="{B11200A9-7329-49F2-BF77-4692BF8AAC9F}"/>
    <pc:docChg chg="undo custSel modSld">
      <pc:chgData name="Pallab Gupta (Nokia)" userId="2373e1e1-8f73-46a5-bf2c-89beccfccabe" providerId="ADAL" clId="{B11200A9-7329-49F2-BF77-4692BF8AAC9F}" dt="2025-08-14T09:58:01.115" v="137" actId="20577"/>
      <pc:docMkLst>
        <pc:docMk/>
      </pc:docMkLst>
      <pc:sldChg chg="modSp mod">
        <pc:chgData name="Pallab Gupta (Nokia)" userId="2373e1e1-8f73-46a5-bf2c-89beccfccabe" providerId="ADAL" clId="{B11200A9-7329-49F2-BF77-4692BF8AAC9F}" dt="2025-08-14T09:39:48.955" v="3" actId="20577"/>
        <pc:sldMkLst>
          <pc:docMk/>
          <pc:sldMk cId="0" sldId="303"/>
        </pc:sldMkLst>
      </pc:sldChg>
      <pc:sldChg chg="modSp mod">
        <pc:chgData name="Pallab Gupta (Nokia)" userId="2373e1e1-8f73-46a5-bf2c-89beccfccabe" providerId="ADAL" clId="{B11200A9-7329-49F2-BF77-4692BF8AAC9F}" dt="2025-08-14T09:49:49.156" v="97" actId="14734"/>
        <pc:sldMkLst>
          <pc:docMk/>
          <pc:sldMk cId="3658172873" sldId="996"/>
        </pc:sldMkLst>
      </pc:sldChg>
      <pc:sldChg chg="modSp mod">
        <pc:chgData name="Pallab Gupta (Nokia)" userId="2373e1e1-8f73-46a5-bf2c-89beccfccabe" providerId="ADAL" clId="{B11200A9-7329-49F2-BF77-4692BF8AAC9F}" dt="2025-08-14T09:49:30.390" v="95" actId="6549"/>
        <pc:sldMkLst>
          <pc:docMk/>
          <pc:sldMk cId="3888219025" sldId="998"/>
        </pc:sldMkLst>
      </pc:sldChg>
      <pc:sldChg chg="modSp mod">
        <pc:chgData name="Pallab Gupta (Nokia)" userId="2373e1e1-8f73-46a5-bf2c-89beccfccabe" providerId="ADAL" clId="{B11200A9-7329-49F2-BF77-4692BF8AAC9F}" dt="2025-08-14T09:49:22.997" v="94" actId="6549"/>
        <pc:sldMkLst>
          <pc:docMk/>
          <pc:sldMk cId="2585760689" sldId="999"/>
        </pc:sldMkLst>
      </pc:sldChg>
      <pc:sldChg chg="modSp mod">
        <pc:chgData name="Pallab Gupta (Nokia)" userId="2373e1e1-8f73-46a5-bf2c-89beccfccabe" providerId="ADAL" clId="{B11200A9-7329-49F2-BF77-4692BF8AAC9F}" dt="2025-08-14T09:49:37.564" v="96" actId="6549"/>
        <pc:sldMkLst>
          <pc:docMk/>
          <pc:sldMk cId="385130790" sldId="1000"/>
        </pc:sldMkLst>
      </pc:sldChg>
      <pc:sldChg chg="modSp mod">
        <pc:chgData name="Pallab Gupta (Nokia)" userId="2373e1e1-8f73-46a5-bf2c-89beccfccabe" providerId="ADAL" clId="{B11200A9-7329-49F2-BF77-4692BF8AAC9F}" dt="2025-08-14T09:58:01.115" v="137" actId="20577"/>
        <pc:sldMkLst>
          <pc:docMk/>
          <pc:sldMk cId="2242617558" sldId="100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11/17/2025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11/17/2025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</a:t>
            </a:r>
            <a:r>
              <a:rPr lang="en-GB" altLang="en-US" sz="800"/>
              <a:t>3GPP 2025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14">
            <a:extLst>
              <a:ext uri="{FF2B5EF4-FFF2-40B4-BE49-F238E27FC236}">
                <a16:creationId xmlns:a16="http://schemas.microsoft.com/office/drawing/2014/main" id="{1B922054-D9A4-076A-66F8-F56C1B8D5A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7BBE97-8F90-AE91-D279-B4D1A7250248}"/>
              </a:ext>
            </a:extLst>
          </p:cNvPr>
          <p:cNvSpPr txBox="1"/>
          <p:nvPr userDrawn="1"/>
        </p:nvSpPr>
        <p:spPr>
          <a:xfrm>
            <a:off x="590550" y="6411815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 #172;</a:t>
            </a:r>
            <a:r>
              <a:rPr lang="en-GB" altLang="de-DE" sz="1200" baseline="0" dirty="0">
                <a:solidFill>
                  <a:schemeClr val="bg1"/>
                </a:solidFill>
              </a:rPr>
              <a:t> </a:t>
            </a:r>
            <a:r>
              <a:rPr lang="fi-FI" altLang="de-DE" sz="1200" baseline="0" dirty="0">
                <a:solidFill>
                  <a:schemeClr val="bg1"/>
                </a:solidFill>
              </a:rPr>
              <a:t>Dallas, US, 17-21 November, 2025</a:t>
            </a:r>
            <a:endParaRPr lang="it-IT" altLang="de-DE" sz="1200" baseline="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61717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dirty="0"/>
              <a:t> Study on IMS Architecture Enhancement</a:t>
            </a:r>
            <a:br>
              <a:rPr lang="en-US" altLang="de-DE" sz="3600" b="1" kern="0" dirty="0"/>
            </a:br>
            <a:r>
              <a:rPr lang="en-US" altLang="de-DE" sz="3600" b="1" dirty="0"/>
              <a:t>WT prioritization options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422912"/>
            <a:ext cx="6553255" cy="897897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Pallab Gupta, Nokia </a:t>
            </a:r>
            <a:r>
              <a:rPr lang="en-US" altLang="en-US" sz="2000" dirty="0"/>
              <a:t>(Moderator)</a:t>
            </a:r>
            <a:endParaRPr lang="en-GB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1">
            <a:extLst>
              <a:ext uri="{FF2B5EF4-FFF2-40B4-BE49-F238E27FC236}">
                <a16:creationId xmlns:a16="http://schemas.microsoft.com/office/drawing/2014/main" id="{287ACE7C-9776-B140-8A74-AFC3882ED01D}"/>
              </a:ext>
            </a:extLst>
          </p:cNvPr>
          <p:cNvSpPr txBox="1"/>
          <p:nvPr/>
        </p:nvSpPr>
        <p:spPr>
          <a:xfrm>
            <a:off x="5923280" y="393094"/>
            <a:ext cx="14417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S2-251xxxx</a:t>
            </a:r>
            <a:endParaRPr lang="zh-CN" altLang="en-US" sz="1400" b="1" dirty="0"/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85EB588B-4125-A028-CF29-F031A10E5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TSG-WG SA2 Meeting #1</a:t>
            </a:r>
            <a:r>
              <a:rPr lang="de-DE" altLang="ko-KR" sz="1200" b="1" dirty="0">
                <a:latin typeface="Arial "/>
              </a:rPr>
              <a:t>72</a:t>
            </a:r>
            <a:endParaRPr lang="de-DE" altLang="ko-KR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fi-FI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Dallas, US, 17-21 November, 2025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41F5B-3647-A4FC-B42F-7CDAE1897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6D6D2287-EAF8-D4CD-E964-643297647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Why WT prioritization needed?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D4F6C75-5564-997E-593F-3A2344CC65C1}"/>
              </a:ext>
            </a:extLst>
          </p:cNvPr>
          <p:cNvSpPr txBox="1">
            <a:spLocks/>
          </p:cNvSpPr>
          <p:nvPr/>
        </p:nvSpPr>
        <p:spPr>
          <a:xfrm>
            <a:off x="307656" y="1621983"/>
            <a:ext cx="5412423" cy="257616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800" kern="0" dirty="0"/>
              <a:t>As per the revised SID submitted at SA2 #172 (</a:t>
            </a:r>
            <a:r>
              <a:rPr lang="en-GB" sz="1800" kern="0" dirty="0"/>
              <a:t>S2-2510473</a:t>
            </a:r>
            <a:r>
              <a:rPr lang="de-DE" altLang="de-DE" sz="1800" kern="0" dirty="0"/>
              <a:t>), total TU estimated for the work are: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de-DE" altLang="de-DE" sz="1600" kern="0" dirty="0"/>
              <a:t>	Study Phase = 9.5 TUs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de-DE" altLang="de-DE" sz="1600" kern="0" dirty="0">
                <a:cs typeface="+mn-cs"/>
              </a:rPr>
              <a:t>	Normative Phase = 9.5 TUs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IN" sz="1800" dirty="0"/>
              <a:t>It is expected that the SID is going to be study only for Rel-20 and normative work to follow in a later release (e.g. Rel-21).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sz="1800" dirty="0"/>
              <a:t>As per Chairman‘s guidance we can have max 6 TU for the study phase in Rel-20.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13E3706-A3B4-F852-60B7-D346E11CF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32246"/>
              </p:ext>
            </p:extLst>
          </p:nvPr>
        </p:nvGraphicFramePr>
        <p:xfrm>
          <a:off x="5855018" y="1659357"/>
          <a:ext cx="2981325" cy="2617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745">
                  <a:extLst>
                    <a:ext uri="{9D8B030D-6E8A-4147-A177-3AD203B41FA5}">
                      <a16:colId xmlns:a16="http://schemas.microsoft.com/office/drawing/2014/main" val="2390582984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1933948582"/>
                    </a:ext>
                  </a:extLst>
                </a:gridCol>
                <a:gridCol w="1100455">
                  <a:extLst>
                    <a:ext uri="{9D8B030D-6E8A-4147-A177-3AD203B41FA5}">
                      <a16:colId xmlns:a16="http://schemas.microsoft.com/office/drawing/2014/main" val="33297804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Work Task ID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TU Estimate</a:t>
                      </a:r>
                      <a:endParaRPr lang="en-IN" sz="1400" dirty="0">
                        <a:effectLst/>
                      </a:endParaRPr>
                    </a:p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(Study)</a:t>
                      </a:r>
                      <a:endParaRPr lang="en-IN" sz="1400" dirty="0">
                        <a:effectLst/>
                      </a:endParaRPr>
                    </a:p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TU Estimate</a:t>
                      </a:r>
                      <a:endParaRPr lang="en-IN" sz="1400" dirty="0">
                        <a:effectLst/>
                      </a:endParaRPr>
                    </a:p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effectLst/>
                        </a:rPr>
                        <a:t>(Normative)  </a:t>
                      </a:r>
                      <a:endParaRPr lang="en-IN" sz="14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650180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</a:rPr>
                        <a:t>WT-1</a:t>
                      </a:r>
                      <a:endParaRPr lang="en-I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i="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IN" sz="14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i="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IN" sz="14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418312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</a:rPr>
                        <a:t>WT-2</a:t>
                      </a:r>
                      <a:endParaRPr lang="en-I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i="0" dirty="0">
                          <a:solidFill>
                            <a:srgbClr val="FF0000"/>
                          </a:solidFill>
                          <a:effectLst/>
                        </a:rPr>
                        <a:t>5.5</a:t>
                      </a:r>
                      <a:endParaRPr lang="en-IN" sz="14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i="0" dirty="0">
                          <a:solidFill>
                            <a:srgbClr val="FF0000"/>
                          </a:solidFill>
                          <a:effectLst/>
                        </a:rPr>
                        <a:t>5.5</a:t>
                      </a:r>
                      <a:endParaRPr lang="en-IN" sz="1400" b="1" i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290628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WT-2.1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986239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WT-2.2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144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WT-2.3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99847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WT-2.4</a:t>
                      </a:r>
                      <a:endParaRPr lang="en-IN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IN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4122452"/>
                  </a:ext>
                </a:extLst>
              </a:tr>
              <a:tr h="255905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</a:rPr>
                        <a:t>WT-3</a:t>
                      </a:r>
                      <a:endParaRPr lang="en-I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IN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1400" b="1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IN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987211"/>
                  </a:ext>
                </a:extLst>
              </a:tr>
            </a:tbl>
          </a:graphicData>
        </a:graphic>
      </p:graphicFrame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B04FFD75-3929-35FE-4F2B-7B97706F8D75}"/>
              </a:ext>
            </a:extLst>
          </p:cNvPr>
          <p:cNvSpPr txBox="1">
            <a:spLocks/>
          </p:cNvSpPr>
          <p:nvPr/>
        </p:nvSpPr>
        <p:spPr>
          <a:xfrm>
            <a:off x="307657" y="4223429"/>
            <a:ext cx="8528686" cy="144585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Going by the current scope of the SID, we are 3.5 TUs over budget.</a:t>
            </a:r>
            <a:endParaRPr lang="de-DE" altLang="de-DE" sz="1800" kern="0" dirty="0">
              <a:solidFill>
                <a:srgbClr val="FF0000"/>
              </a:solidFill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IN" sz="1800" dirty="0"/>
              <a:t>Down scoping is required to bring down the study phase TU estimates to 6 TUs.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sz="1800" dirty="0"/>
              <a:t>It is to be NOTED that none of the WTs have RAN dependency.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sz="1800" dirty="0"/>
              <a:t>All the WTs are independent of each other.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224261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6A090-69AC-B40A-B4A1-7555640D1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DB60CF7-7463-9906-B03A-440F7BC8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Questions for down scoping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842A3A2A-3803-D254-CC74-4C6D50B43A8D}"/>
              </a:ext>
            </a:extLst>
          </p:cNvPr>
          <p:cNvSpPr txBox="1">
            <a:spLocks/>
          </p:cNvSpPr>
          <p:nvPr/>
        </p:nvSpPr>
        <p:spPr>
          <a:xfrm>
            <a:off x="255181" y="1272567"/>
            <a:ext cx="8644270" cy="497937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kern="0" dirty="0"/>
              <a:t>WT-1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kern="0" dirty="0"/>
              <a:t>Companies that support WT-1: </a:t>
            </a:r>
            <a:r>
              <a:rPr lang="en-IN" altLang="de-DE" kern="0" dirty="0">
                <a:solidFill>
                  <a:srgbClr val="FF0000"/>
                </a:solidFill>
              </a:rPr>
              <a:t>6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kern="0" dirty="0"/>
              <a:t>Companies that do not support WT-1: </a:t>
            </a:r>
            <a:r>
              <a:rPr lang="en-IN" altLang="de-DE" kern="0" dirty="0">
                <a:solidFill>
                  <a:srgbClr val="FF0000"/>
                </a:solidFill>
              </a:rPr>
              <a:t>4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600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3564751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80998-2E60-0838-D826-9FE38414F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9852DE2F-B053-3266-00D3-318FCB679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Questions for down scoping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4BF19D52-0EFC-F606-3884-64A55BE8DCE4}"/>
              </a:ext>
            </a:extLst>
          </p:cNvPr>
          <p:cNvSpPr txBox="1">
            <a:spLocks/>
          </p:cNvSpPr>
          <p:nvPr/>
        </p:nvSpPr>
        <p:spPr>
          <a:xfrm>
            <a:off x="255181" y="1187505"/>
            <a:ext cx="8644270" cy="5106969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WT-2.1 (</a:t>
            </a:r>
            <a:r>
              <a:rPr lang="en-US" sz="1800" kern="0" dirty="0"/>
              <a:t>intelligent</a:t>
            </a:r>
            <a:r>
              <a:rPr lang="en-GB" sz="1800" kern="0" dirty="0"/>
              <a:t> communication assistant</a:t>
            </a:r>
            <a:r>
              <a:rPr lang="en-US" sz="1800" kern="0" dirty="0"/>
              <a:t> service</a:t>
            </a:r>
            <a:r>
              <a:rPr lang="en-IN" altLang="de-DE" sz="1800" kern="0" dirty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600" kern="0" dirty="0"/>
              <a:t>Companies that support WT-2.1: </a:t>
            </a:r>
            <a:r>
              <a:rPr lang="en-IN" altLang="de-DE" sz="1600" kern="0" dirty="0">
                <a:solidFill>
                  <a:srgbClr val="FF0000"/>
                </a:solidFill>
              </a:rPr>
              <a:t>10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600" kern="0" dirty="0"/>
              <a:t>Companies that do not support WT-2.1: </a:t>
            </a:r>
            <a:r>
              <a:rPr lang="en-IN" altLang="de-DE" sz="1600" kern="0" dirty="0">
                <a:solidFill>
                  <a:srgbClr val="FF0000"/>
                </a:solidFill>
              </a:rPr>
              <a:t>0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WT-2.2 (</a:t>
            </a:r>
            <a:r>
              <a:rPr lang="en-GB" sz="1800" kern="0" dirty="0"/>
              <a:t>intelligent</a:t>
            </a:r>
            <a:r>
              <a:rPr lang="en-IN" sz="1800" kern="0" dirty="0"/>
              <a:t> calling service</a:t>
            </a:r>
            <a:r>
              <a:rPr lang="en-IN" altLang="de-DE" sz="1800" kern="0" dirty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600" kern="0" dirty="0"/>
              <a:t>Companies that support WT-2.2: </a:t>
            </a:r>
            <a:r>
              <a:rPr lang="en-IN" altLang="de-DE" sz="1600" kern="0" dirty="0">
                <a:solidFill>
                  <a:srgbClr val="FF0000"/>
                </a:solidFill>
              </a:rPr>
              <a:t>11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600" kern="0" dirty="0"/>
              <a:t>Companies that do not support WT-2.2:</a:t>
            </a:r>
            <a:r>
              <a:rPr lang="en-IN" altLang="de-DE" sz="1600" kern="0" dirty="0">
                <a:solidFill>
                  <a:srgbClr val="FF0000"/>
                </a:solidFill>
              </a:rPr>
              <a:t>0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WT-2.3 (</a:t>
            </a:r>
            <a:r>
              <a:rPr lang="en-GB" sz="1800" kern="0" dirty="0"/>
              <a:t>multi-modal data transformation</a:t>
            </a:r>
            <a:r>
              <a:rPr lang="en-IN" altLang="de-DE" sz="1800" kern="0" dirty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600" kern="0" dirty="0"/>
              <a:t>Companies that support WT-2.3:</a:t>
            </a:r>
            <a:r>
              <a:rPr lang="en-IN" altLang="de-DE" sz="1600" kern="0" dirty="0">
                <a:solidFill>
                  <a:srgbClr val="FF0000"/>
                </a:solidFill>
              </a:rPr>
              <a:t>9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600" kern="0" dirty="0"/>
              <a:t>Companies that do not support WT-2.3:</a:t>
            </a:r>
            <a:r>
              <a:rPr lang="en-IN" altLang="de-DE" sz="1600" kern="0" dirty="0">
                <a:solidFill>
                  <a:srgbClr val="FF0000"/>
                </a:solidFill>
              </a:rPr>
              <a:t> 0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IN" altLang="de-DE" sz="14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sz="1800" kern="0" dirty="0"/>
              <a:t>WT-2.4 (</a:t>
            </a:r>
            <a:r>
              <a:rPr lang="en-GB" sz="1800" kern="0" dirty="0"/>
              <a:t>enhancements required for media rendering capability</a:t>
            </a:r>
            <a:r>
              <a:rPr lang="en-IN" altLang="de-DE" sz="1800" kern="0" dirty="0"/>
              <a:t>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600" kern="0" dirty="0"/>
              <a:t>Companies that support WT-2.4: </a:t>
            </a:r>
            <a:r>
              <a:rPr lang="en-IN" altLang="de-DE" sz="1600" kern="0" dirty="0">
                <a:solidFill>
                  <a:srgbClr val="FF0000"/>
                </a:solidFill>
              </a:rPr>
              <a:t>7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1600" kern="0" dirty="0"/>
              <a:t>Companies that do not support WT-2.4:</a:t>
            </a:r>
            <a:r>
              <a:rPr lang="en-IN" altLang="de-DE" sz="1600" kern="0" dirty="0">
                <a:solidFill>
                  <a:srgbClr val="FF0000"/>
                </a:solidFill>
              </a:rPr>
              <a:t>0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2453815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4E728-A98B-BABD-71A7-9302608C1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2744AC2-BB51-93B0-494C-0DEAF13BE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7216552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Questions for down scoping</a:t>
            </a:r>
            <a:endParaRPr lang="de-DE" altLang="de-DE" sz="2800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D08AB205-9BF2-9B09-3082-064B8E673E44}"/>
              </a:ext>
            </a:extLst>
          </p:cNvPr>
          <p:cNvSpPr txBox="1">
            <a:spLocks/>
          </p:cNvSpPr>
          <p:nvPr/>
        </p:nvSpPr>
        <p:spPr>
          <a:xfrm>
            <a:off x="255181" y="1272567"/>
            <a:ext cx="8644270" cy="4979377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kern="0" dirty="0"/>
              <a:t>WT-3 (event notification for conference calls)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2000" kern="0" dirty="0"/>
              <a:t>Companies that support WT-3.1: </a:t>
            </a:r>
            <a:r>
              <a:rPr lang="en-IN" altLang="de-DE" sz="2000" kern="0" dirty="0">
                <a:solidFill>
                  <a:srgbClr val="FF0000"/>
                </a:solidFill>
              </a:rPr>
              <a:t>5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2000" kern="0" dirty="0"/>
              <a:t>Companies that do not support WT-3.1: </a:t>
            </a:r>
            <a:r>
              <a:rPr lang="en-IN" altLang="de-DE" sz="2000" kern="0" dirty="0">
                <a:solidFill>
                  <a:srgbClr val="FF0000"/>
                </a:solidFill>
              </a:rPr>
              <a:t>3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IN" altLang="de-DE" sz="2000" kern="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IN" altLang="de-DE" sz="2000" kern="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de-DE" kern="0" dirty="0"/>
              <a:t>WT-3 (event notification for voice call quality)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2000" kern="0" dirty="0"/>
              <a:t>Companies that support WT-3.2: </a:t>
            </a:r>
            <a:r>
              <a:rPr lang="en-IN" altLang="de-DE" sz="2000" kern="0" dirty="0">
                <a:solidFill>
                  <a:srgbClr val="FF0000"/>
                </a:solidFill>
              </a:rPr>
              <a:t>6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IN" altLang="de-DE" sz="2000" kern="0" dirty="0"/>
              <a:t>Companies that do not support WT-3.2: </a:t>
            </a:r>
            <a:r>
              <a:rPr lang="en-IN" altLang="de-DE" sz="2000" kern="0" dirty="0">
                <a:solidFill>
                  <a:srgbClr val="FF0000"/>
                </a:solidFill>
              </a:rPr>
              <a:t>4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altLang="de-DE" sz="1400" kern="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endParaRPr lang="de-DE" sz="1800" b="1" dirty="0"/>
          </a:p>
        </p:txBody>
      </p:sp>
    </p:spTree>
    <p:extLst>
      <p:ext uri="{BB962C8B-B14F-4D97-AF65-F5344CB8AC3E}">
        <p14:creationId xmlns:p14="http://schemas.microsoft.com/office/powerpoint/2010/main" val="3530638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2C25D-3AF1-2284-2A7A-F417BEE3D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191F1E77-6359-F751-928F-D0712C558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129" y="60960"/>
            <a:ext cx="8367890" cy="97455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sz="2800" b="1" dirty="0"/>
              <a:t>Study on IMS Architecture Enhancement</a:t>
            </a:r>
            <a:br>
              <a:rPr lang="en-GB" sz="2800" b="1" dirty="0"/>
            </a:br>
            <a:r>
              <a:rPr lang="en-GB" sz="2800" b="1" dirty="0"/>
              <a:t>(based on indicative </a:t>
            </a:r>
            <a:r>
              <a:rPr lang="en-GB" sz="2800" b="1" dirty="0" err="1"/>
              <a:t>SoH</a:t>
            </a:r>
            <a:r>
              <a:rPr lang="en-GB" sz="2800" b="1" dirty="0"/>
              <a:t> during drafting session)</a:t>
            </a:r>
            <a:endParaRPr lang="de-DE" altLang="de-DE" sz="28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6044321-3E50-50CE-8F6C-3716443F2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735510"/>
              </p:ext>
            </p:extLst>
          </p:nvPr>
        </p:nvGraphicFramePr>
        <p:xfrm>
          <a:off x="661919" y="1680957"/>
          <a:ext cx="7216552" cy="36304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36730">
                  <a:extLst>
                    <a:ext uri="{9D8B030D-6E8A-4147-A177-3AD203B41FA5}">
                      <a16:colId xmlns:a16="http://schemas.microsoft.com/office/drawing/2014/main" val="2390582984"/>
                    </a:ext>
                  </a:extLst>
                </a:gridCol>
                <a:gridCol w="1292994">
                  <a:extLst>
                    <a:ext uri="{9D8B030D-6E8A-4147-A177-3AD203B41FA5}">
                      <a16:colId xmlns:a16="http://schemas.microsoft.com/office/drawing/2014/main" val="1933948582"/>
                    </a:ext>
                  </a:extLst>
                </a:gridCol>
                <a:gridCol w="1854216">
                  <a:extLst>
                    <a:ext uri="{9D8B030D-6E8A-4147-A177-3AD203B41FA5}">
                      <a16:colId xmlns:a16="http://schemas.microsoft.com/office/drawing/2014/main" val="3329780479"/>
                    </a:ext>
                  </a:extLst>
                </a:gridCol>
                <a:gridCol w="1132612">
                  <a:extLst>
                    <a:ext uri="{9D8B030D-6E8A-4147-A177-3AD203B41FA5}">
                      <a16:colId xmlns:a16="http://schemas.microsoft.com/office/drawing/2014/main" val="1185905591"/>
                    </a:ext>
                  </a:extLst>
                </a:gridCol>
              </a:tblGrid>
              <a:tr h="774247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Work Task ID</a:t>
                      </a: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1800" b="0" dirty="0">
                          <a:solidFill>
                            <a:schemeClr val="tx1"/>
                          </a:solidFill>
                          <a:effectLst/>
                        </a:rPr>
                        <a:t>Number of companies that 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</a:rPr>
                        <a:t>Support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1800" b="0" dirty="0">
                          <a:solidFill>
                            <a:schemeClr val="tx1"/>
                          </a:solidFill>
                          <a:effectLst/>
                        </a:rPr>
                        <a:t>Number of companies that 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</a:rPr>
                        <a:t>Do not support</a:t>
                      </a: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 required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5650180"/>
                  </a:ext>
                </a:extLst>
              </a:tr>
              <a:tr h="366222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WT-2.1</a:t>
                      </a:r>
                      <a:endParaRPr lang="en-IN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418312"/>
                  </a:ext>
                </a:extLst>
              </a:tr>
              <a:tr h="366222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WT-2.2</a:t>
                      </a:r>
                      <a:endParaRPr lang="en-IN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986239"/>
                  </a:ext>
                </a:extLst>
              </a:tr>
              <a:tr h="366222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WT-2.3</a:t>
                      </a:r>
                      <a:endParaRPr lang="en-IN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144341"/>
                  </a:ext>
                </a:extLst>
              </a:tr>
              <a:tr h="305337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WT-2.4</a:t>
                      </a:r>
                      <a:endParaRPr lang="en-IN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899847"/>
                  </a:ext>
                </a:extLst>
              </a:tr>
              <a:tr h="366222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122452"/>
                  </a:ext>
                </a:extLst>
              </a:tr>
              <a:tr h="366222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WT-3 </a:t>
                      </a: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voice call quality</a:t>
                      </a: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1+?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987211"/>
                  </a:ext>
                </a:extLst>
              </a:tr>
              <a:tr h="366222"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WT-3 </a:t>
                      </a: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conference related</a:t>
                      </a: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IN" sz="2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900"/>
                        </a:spcAft>
                        <a:buNone/>
                      </a:pPr>
                      <a:r>
                        <a:rPr lang="en-IN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488642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FDB4E2-5DF3-DA5E-0A1E-252EAF746CA1}"/>
              </a:ext>
            </a:extLst>
          </p:cNvPr>
          <p:cNvCxnSpPr>
            <a:cxnSpLocks/>
          </p:cNvCxnSpPr>
          <p:nvPr/>
        </p:nvCxnSpPr>
        <p:spPr bwMode="auto">
          <a:xfrm>
            <a:off x="267419" y="4209690"/>
            <a:ext cx="8557406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Right Brace 5">
            <a:extLst>
              <a:ext uri="{FF2B5EF4-FFF2-40B4-BE49-F238E27FC236}">
                <a16:creationId xmlns:a16="http://schemas.microsoft.com/office/drawing/2014/main" id="{5B5E5693-8A47-6A3D-4F49-57D6507C6B26}"/>
              </a:ext>
            </a:extLst>
          </p:cNvPr>
          <p:cNvSpPr/>
          <p:nvPr/>
        </p:nvSpPr>
        <p:spPr bwMode="auto">
          <a:xfrm>
            <a:off x="7924643" y="2836261"/>
            <a:ext cx="261110" cy="1319819"/>
          </a:xfrm>
          <a:prstGeom prst="righ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IN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2355B2-F54A-ABD7-A82C-32F990C6F9EA}"/>
              </a:ext>
            </a:extLst>
          </p:cNvPr>
          <p:cNvSpPr txBox="1"/>
          <p:nvPr/>
        </p:nvSpPr>
        <p:spPr>
          <a:xfrm>
            <a:off x="7965725" y="3963469"/>
            <a:ext cx="987272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Total = 5 TU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3B25D7-9BFB-E219-B3EB-5F9673290BAA}"/>
              </a:ext>
            </a:extLst>
          </p:cNvPr>
          <p:cNvSpPr txBox="1"/>
          <p:nvPr/>
        </p:nvSpPr>
        <p:spPr>
          <a:xfrm>
            <a:off x="8226453" y="3287470"/>
            <a:ext cx="44624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IN" sz="1800" b="1" dirty="0">
                <a:solidFill>
                  <a:srgbClr val="00B050"/>
                </a:solidFill>
              </a:rPr>
              <a:t>IN</a:t>
            </a:r>
          </a:p>
        </p:txBody>
      </p:sp>
    </p:spTree>
    <p:extLst>
      <p:ext uri="{BB962C8B-B14F-4D97-AF65-F5344CB8AC3E}">
        <p14:creationId xmlns:p14="http://schemas.microsoft.com/office/powerpoint/2010/main" val="1121152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4914</TotalTime>
  <Words>460</Words>
  <Application>Microsoft Office PowerPoint</Application>
  <PresentationFormat>On-screen Show (4:3)</PresentationFormat>
  <Paragraphs>108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</vt:lpstr>
      <vt:lpstr>Calibri</vt:lpstr>
      <vt:lpstr>Times New Roman</vt:lpstr>
      <vt:lpstr>Office Theme</vt:lpstr>
      <vt:lpstr> Study on IMS Architecture Enhancement WT prioritization options</vt:lpstr>
      <vt:lpstr>Study on IMS Architecture Enhancement Why WT prioritization needed?</vt:lpstr>
      <vt:lpstr>Study on IMS Architecture Enhancement Questions for down scoping</vt:lpstr>
      <vt:lpstr>Study on IMS Architecture Enhancement Questions for down scoping</vt:lpstr>
      <vt:lpstr>Study on IMS Architecture Enhancement Questions for down scoping</vt:lpstr>
      <vt:lpstr>Study on IMS Architecture Enhancement (based on indicative SoH during drafting session)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Pallab-0611</cp:lastModifiedBy>
  <cp:revision>2285</cp:revision>
  <dcterms:created xsi:type="dcterms:W3CDTF">2008-08-30T09:32:10Z</dcterms:created>
  <dcterms:modified xsi:type="dcterms:W3CDTF">2025-11-17T20:44:50Z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