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0">
  <p:sldMasterIdLst>
    <p:sldMasterId id="2147485146" r:id="rId4"/>
  </p:sldMasterIdLst>
  <p:notesMasterIdLst>
    <p:notesMasterId r:id="rId6"/>
  </p:notesMasterIdLst>
  <p:handoutMasterIdLst>
    <p:handoutMasterId r:id="rId7"/>
  </p:handoutMasterIdLst>
  <p:sldIdLst>
    <p:sldId id="405" r:id="rId5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F2AD35-DB42-6793-AAE7-5DB4075709E3}" name="Stefan" initials="EU" userId="Stefan" providerId="None"/>
  <p188:author id="{E7BB4C46-2BEF-78F9-3C13-565BFF9BFECE}" name="rapporteur" initials="EU" userId="rapporteu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42" autoAdjust="0"/>
    <p:restoredTop sz="95760" autoAdjust="0"/>
  </p:normalViewPr>
  <p:slideViewPr>
    <p:cSldViewPr snapToGrid="0">
      <p:cViewPr varScale="1">
        <p:scale>
          <a:sx n="113" d="100"/>
          <a:sy n="113" d="100"/>
        </p:scale>
        <p:origin x="71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S2-25xxxxx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Agenda for Sensing CC#2025-11-11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61621"/>
            <a:ext cx="4741333" cy="369146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000" dirty="0"/>
              <a:t>Conclusions for KI#5/6 (40mins)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1600" dirty="0"/>
              <a:t>S2-2509971, KI#5, Nokia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1600" dirty="0"/>
              <a:t>S2-2510672, KI#6, Samsung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000" dirty="0"/>
              <a:t>LS OUT to RAN/SA3 (50mins)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1600" dirty="0"/>
              <a:t>S2-2509881, for RAN WGs, OPPO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1600" dirty="0"/>
              <a:t>S2-2509997, for SA3, </a:t>
            </a:r>
            <a:r>
              <a:rPr lang="en-US" altLang="zh-CN" sz="1600" dirty="0" err="1"/>
              <a:t>CEWiT</a:t>
            </a:r>
            <a:endParaRPr lang="en-US" altLang="zh-CN" sz="1600" dirty="0"/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New WID discussion (30mins)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1600" dirty="0"/>
              <a:t>S2-2510581, WID, Xiaomi, Apple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141967743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7993</TotalTime>
  <Words>63</Words>
  <Application>Microsoft Office PowerPoint</Application>
  <PresentationFormat>宽屏</PresentationFormat>
  <Paragraphs>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Arial </vt:lpstr>
      <vt:lpstr>Arial</vt:lpstr>
      <vt:lpstr>Calibri</vt:lpstr>
      <vt:lpstr>Calibri Light</vt:lpstr>
      <vt:lpstr>Times New Roman</vt:lpstr>
      <vt:lpstr>Office Theme</vt:lpstr>
      <vt:lpstr>Agenda for Sensing CC#2025-11-11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xm</cp:lastModifiedBy>
  <cp:revision>670</cp:revision>
  <dcterms:created xsi:type="dcterms:W3CDTF">2010-02-05T13:52:04Z</dcterms:created>
  <dcterms:modified xsi:type="dcterms:W3CDTF">2025-11-11T04:16:27Z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CWM71d0ff209d1d11f080006b6c00006a6c">
    <vt:lpwstr>CWM91+oBKgf9QeO6zvnUPBPn36ovnM3jnNOucVUSqN21GnKWtr/nmE4gVYVNv6RXHWYLNDz4vOfh3YWo+xm7oRLXg==</vt:lpwstr>
  </property>
</Properties>
</file>