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authors.xml" ContentType="application/vnd.ms-powerpoint.author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5146" r:id="rId4"/>
  </p:sldMasterIdLst>
  <p:notesMasterIdLst>
    <p:notesMasterId r:id="rId9"/>
  </p:notesMasterIdLst>
  <p:handoutMasterIdLst>
    <p:handoutMasterId r:id="rId10"/>
  </p:handoutMasterIdLst>
  <p:sldIdLst>
    <p:sldId id="347" r:id="rId5"/>
    <p:sldId id="364" r:id="rId6"/>
    <p:sldId id="365" r:id="rId7"/>
    <p:sldId id="366" r:id="rId8"/>
  </p:sldIdLst>
  <p:sldSz cx="12192000" cy="6858000"/>
  <p:notesSz cx="6921500" cy="100838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76">
          <p15:clr>
            <a:srgbClr val="A4A3A4"/>
          </p15:clr>
        </p15:guide>
        <p15:guide id="2" pos="2180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7D64A1ED-B0A0-168E-EA69-B72CC47BD309}" name="NIST" initials="N" userId="NIST" providerId="Non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B1D254"/>
    <a:srgbClr val="FFFFFF"/>
    <a:srgbClr val="FF6600"/>
    <a:srgbClr val="1A4669"/>
    <a:srgbClr val="C6D254"/>
    <a:srgbClr val="2A6EA8"/>
    <a:srgbClr val="0F5C77"/>
    <a:srgbClr val="1270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822A7A7-8929-48D8-B571-86D45D6B614E}" v="20" dt="2025-11-07T15:53:00.22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0420" autoAdjust="0"/>
  </p:normalViewPr>
  <p:slideViewPr>
    <p:cSldViewPr snapToGrid="0">
      <p:cViewPr varScale="1">
        <p:scale>
          <a:sx n="98" d="100"/>
          <a:sy n="98" d="100"/>
        </p:scale>
        <p:origin x="82" y="91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>
        <p:guide orient="horz" pos="3176"/>
        <p:guide pos="218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18" Type="http://schemas.microsoft.com/office/2018/10/relationships/authors" Target="author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un, Yishen (Fed)" userId="0a7b3c28-f734-4f1f-b9b9-d379e4805f78" providerId="ADAL" clId="{4822A7A7-8929-48D8-B571-86D45D6B614E}"/>
    <pc:docChg chg="undo custSel modSld">
      <pc:chgData name="Sun, Yishen (Fed)" userId="0a7b3c28-f734-4f1f-b9b9-d379e4805f78" providerId="ADAL" clId="{4822A7A7-8929-48D8-B571-86D45D6B614E}" dt="2025-11-07T15:53:00.224" v="207" actId="1076"/>
      <pc:docMkLst>
        <pc:docMk/>
      </pc:docMkLst>
      <pc:sldChg chg="modSp mod">
        <pc:chgData name="Sun, Yishen (Fed)" userId="0a7b3c28-f734-4f1f-b9b9-d379e4805f78" providerId="ADAL" clId="{4822A7A7-8929-48D8-B571-86D45D6B614E}" dt="2025-11-07T15:31:07.228" v="202" actId="14100"/>
        <pc:sldMkLst>
          <pc:docMk/>
          <pc:sldMk cId="4207050257" sldId="343"/>
        </pc:sldMkLst>
        <pc:spChg chg="mod">
          <ac:chgData name="Sun, Yishen (Fed)" userId="0a7b3c28-f734-4f1f-b9b9-d379e4805f78" providerId="ADAL" clId="{4822A7A7-8929-48D8-B571-86D45D6B614E}" dt="2025-11-07T15:31:07.228" v="202" actId="14100"/>
          <ac:spMkLst>
            <pc:docMk/>
            <pc:sldMk cId="4207050257" sldId="343"/>
            <ac:spMk id="3" creationId="{87AB6049-18A7-6F68-D698-2A9EA10D395E}"/>
          </ac:spMkLst>
        </pc:spChg>
        <pc:spChg chg="mod">
          <ac:chgData name="Sun, Yishen (Fed)" userId="0a7b3c28-f734-4f1f-b9b9-d379e4805f78" providerId="ADAL" clId="{4822A7A7-8929-48D8-B571-86D45D6B614E}" dt="2025-11-06T14:45:20.766" v="152" actId="1076"/>
          <ac:spMkLst>
            <pc:docMk/>
            <pc:sldMk cId="4207050257" sldId="343"/>
            <ac:spMk id="4" creationId="{EF6631A0-2BF6-8E93-A51F-DDA58938D37F}"/>
          </ac:spMkLst>
        </pc:spChg>
      </pc:sldChg>
      <pc:sldChg chg="modSp mod">
        <pc:chgData name="Sun, Yishen (Fed)" userId="0a7b3c28-f734-4f1f-b9b9-d379e4805f78" providerId="ADAL" clId="{4822A7A7-8929-48D8-B571-86D45D6B614E}" dt="2025-11-06T14:46:15.486" v="160" actId="6549"/>
        <pc:sldMkLst>
          <pc:docMk/>
          <pc:sldMk cId="764525793" sldId="347"/>
        </pc:sldMkLst>
        <pc:spChg chg="mod">
          <ac:chgData name="Sun, Yishen (Fed)" userId="0a7b3c28-f734-4f1f-b9b9-d379e4805f78" providerId="ADAL" clId="{4822A7A7-8929-48D8-B571-86D45D6B614E}" dt="2025-11-06T14:46:15.486" v="160" actId="6549"/>
          <ac:spMkLst>
            <pc:docMk/>
            <pc:sldMk cId="764525793" sldId="347"/>
            <ac:spMk id="3" creationId="{F387FC74-6651-3F06-84A9-B9590DD0BCDF}"/>
          </ac:spMkLst>
        </pc:spChg>
        <pc:spChg chg="mod">
          <ac:chgData name="Sun, Yishen (Fed)" userId="0a7b3c28-f734-4f1f-b9b9-d379e4805f78" providerId="ADAL" clId="{4822A7A7-8929-48D8-B571-86D45D6B614E}" dt="2025-11-06T14:45:09.349" v="150" actId="1076"/>
          <ac:spMkLst>
            <pc:docMk/>
            <pc:sldMk cId="764525793" sldId="347"/>
            <ac:spMk id="4" creationId="{4AE06D6D-E48A-4107-D737-1E10A3FE37CC}"/>
          </ac:spMkLst>
        </pc:spChg>
      </pc:sldChg>
      <pc:sldChg chg="addSp delSp modSp mod">
        <pc:chgData name="Sun, Yishen (Fed)" userId="0a7b3c28-f734-4f1f-b9b9-d379e4805f78" providerId="ADAL" clId="{4822A7A7-8929-48D8-B571-86D45D6B614E}" dt="2025-11-07T15:52:35.493" v="204" actId="1076"/>
        <pc:sldMkLst>
          <pc:docMk/>
          <pc:sldMk cId="2222748142" sldId="350"/>
        </pc:sldMkLst>
        <pc:spChg chg="mod">
          <ac:chgData name="Sun, Yishen (Fed)" userId="0a7b3c28-f734-4f1f-b9b9-d379e4805f78" providerId="ADAL" clId="{4822A7A7-8929-48D8-B571-86D45D6B614E}" dt="2025-11-07T15:52:35.493" v="204" actId="1076"/>
          <ac:spMkLst>
            <pc:docMk/>
            <pc:sldMk cId="2222748142" sldId="350"/>
            <ac:spMk id="3" creationId="{3C366729-722B-7D76-4992-75D8EE94573C}"/>
          </ac:spMkLst>
        </pc:spChg>
        <pc:spChg chg="del mod">
          <ac:chgData name="Sun, Yishen (Fed)" userId="0a7b3c28-f734-4f1f-b9b9-d379e4805f78" providerId="ADAL" clId="{4822A7A7-8929-48D8-B571-86D45D6B614E}" dt="2025-11-06T14:45:31.658" v="153" actId="478"/>
          <ac:spMkLst>
            <pc:docMk/>
            <pc:sldMk cId="2222748142" sldId="350"/>
            <ac:spMk id="4" creationId="{004F566E-0D76-7331-16BB-EBA426874588}"/>
          </ac:spMkLst>
        </pc:spChg>
        <pc:spChg chg="add mod">
          <ac:chgData name="Sun, Yishen (Fed)" userId="0a7b3c28-f734-4f1f-b9b9-d379e4805f78" providerId="ADAL" clId="{4822A7A7-8929-48D8-B571-86D45D6B614E}" dt="2025-11-06T14:45:32.164" v="154"/>
          <ac:spMkLst>
            <pc:docMk/>
            <pc:sldMk cId="2222748142" sldId="350"/>
            <ac:spMk id="5" creationId="{8EDB139B-2500-E952-BDE6-88F1C83CFCB4}"/>
          </ac:spMkLst>
        </pc:spChg>
      </pc:sldChg>
      <pc:sldChg chg="addSp delSp modSp mod">
        <pc:chgData name="Sun, Yishen (Fed)" userId="0a7b3c28-f734-4f1f-b9b9-d379e4805f78" providerId="ADAL" clId="{4822A7A7-8929-48D8-B571-86D45D6B614E}" dt="2025-11-07T15:53:00.224" v="207" actId="1076"/>
        <pc:sldMkLst>
          <pc:docMk/>
          <pc:sldMk cId="2669429531" sldId="362"/>
        </pc:sldMkLst>
        <pc:spChg chg="mod">
          <ac:chgData name="Sun, Yishen (Fed)" userId="0a7b3c28-f734-4f1f-b9b9-d379e4805f78" providerId="ADAL" clId="{4822A7A7-8929-48D8-B571-86D45D6B614E}" dt="2025-11-07T15:53:00.224" v="207" actId="1076"/>
          <ac:spMkLst>
            <pc:docMk/>
            <pc:sldMk cId="2669429531" sldId="362"/>
            <ac:spMk id="3" creationId="{8185070C-217C-BE01-E069-393C9B6242B7}"/>
          </ac:spMkLst>
        </pc:spChg>
        <pc:spChg chg="del">
          <ac:chgData name="Sun, Yishen (Fed)" userId="0a7b3c28-f734-4f1f-b9b9-d379e4805f78" providerId="ADAL" clId="{4822A7A7-8929-48D8-B571-86D45D6B614E}" dt="2025-11-06T14:45:37.892" v="155" actId="478"/>
          <ac:spMkLst>
            <pc:docMk/>
            <pc:sldMk cId="2669429531" sldId="362"/>
            <ac:spMk id="4" creationId="{6D72F5EC-A8A4-7A20-DD3F-A1B9656854CB}"/>
          </ac:spMkLst>
        </pc:spChg>
        <pc:spChg chg="add mod">
          <ac:chgData name="Sun, Yishen (Fed)" userId="0a7b3c28-f734-4f1f-b9b9-d379e4805f78" providerId="ADAL" clId="{4822A7A7-8929-48D8-B571-86D45D6B614E}" dt="2025-11-06T14:45:38.379" v="156"/>
          <ac:spMkLst>
            <pc:docMk/>
            <pc:sldMk cId="2669429531" sldId="362"/>
            <ac:spMk id="5" creationId="{7A2B5991-762D-221E-8450-C2E229FAFF03}"/>
          </ac:spMkLst>
        </pc:spChg>
      </pc:sldChg>
      <pc:sldChg chg="addSp delSp modSp mod">
        <pc:chgData name="Sun, Yishen (Fed)" userId="0a7b3c28-f734-4f1f-b9b9-d379e4805f78" providerId="ADAL" clId="{4822A7A7-8929-48D8-B571-86D45D6B614E}" dt="2025-11-07T15:18:58.719" v="187" actId="1036"/>
        <pc:sldMkLst>
          <pc:docMk/>
          <pc:sldMk cId="4181139770" sldId="363"/>
        </pc:sldMkLst>
        <pc:spChg chg="mod">
          <ac:chgData name="Sun, Yishen (Fed)" userId="0a7b3c28-f734-4f1f-b9b9-d379e4805f78" providerId="ADAL" clId="{4822A7A7-8929-48D8-B571-86D45D6B614E}" dt="2025-11-06T17:17:15.186" v="178" actId="6549"/>
          <ac:spMkLst>
            <pc:docMk/>
            <pc:sldMk cId="4181139770" sldId="363"/>
            <ac:spMk id="2" creationId="{23B13CB3-F956-F294-F152-1455D839F048}"/>
          </ac:spMkLst>
        </pc:spChg>
        <pc:spChg chg="add mod">
          <ac:chgData name="Sun, Yishen (Fed)" userId="0a7b3c28-f734-4f1f-b9b9-d379e4805f78" providerId="ADAL" clId="{4822A7A7-8929-48D8-B571-86D45D6B614E}" dt="2025-11-06T14:45:44.936" v="158"/>
          <ac:spMkLst>
            <pc:docMk/>
            <pc:sldMk cId="4181139770" sldId="363"/>
            <ac:spMk id="3" creationId="{F13D08D6-F7BF-49F9-28E2-5428017E443E}"/>
          </ac:spMkLst>
        </pc:spChg>
        <pc:spChg chg="del">
          <ac:chgData name="Sun, Yishen (Fed)" userId="0a7b3c28-f734-4f1f-b9b9-d379e4805f78" providerId="ADAL" clId="{4822A7A7-8929-48D8-B571-86D45D6B614E}" dt="2025-11-06T14:45:44.385" v="157" actId="478"/>
          <ac:spMkLst>
            <pc:docMk/>
            <pc:sldMk cId="4181139770" sldId="363"/>
            <ac:spMk id="4" creationId="{1DC96421-E572-FC1C-CA21-EFD94C456899}"/>
          </ac:spMkLst>
        </pc:spChg>
        <pc:spChg chg="mod">
          <ac:chgData name="Sun, Yishen (Fed)" userId="0a7b3c28-f734-4f1f-b9b9-d379e4805f78" providerId="ADAL" clId="{4822A7A7-8929-48D8-B571-86D45D6B614E}" dt="2025-11-07T15:18:58.719" v="187" actId="1036"/>
          <ac:spMkLst>
            <pc:docMk/>
            <pc:sldMk cId="4181139770" sldId="363"/>
            <ac:spMk id="8" creationId="{E32A821C-228E-2B23-129D-94DE627CEE42}"/>
          </ac:spMkLst>
        </pc:spChg>
        <pc:graphicFrameChg chg="mod modGraphic">
          <ac:chgData name="Sun, Yishen (Fed)" userId="0a7b3c28-f734-4f1f-b9b9-d379e4805f78" providerId="ADAL" clId="{4822A7A7-8929-48D8-B571-86D45D6B614E}" dt="2025-11-06T14:45:52.829" v="159" actId="13926"/>
          <ac:graphicFrameMkLst>
            <pc:docMk/>
            <pc:sldMk cId="4181139770" sldId="363"/>
            <ac:graphicFrameMk id="6" creationId="{CEFE7790-BE78-9158-2EC6-77E8FA87CC94}"/>
          </ac:graphicFrameMkLst>
        </pc:graphicFrame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789072D9-2976-48D6-91CC-F3B81D5BC3D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5337DD13-51AD-4B02-8A68-D1AEA3BFD1E7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0" name="Rectangle 4">
            <a:extLst>
              <a:ext uri="{FF2B5EF4-FFF2-40B4-BE49-F238E27FC236}">
                <a16:creationId xmlns:a16="http://schemas.microsoft.com/office/drawing/2014/main" id="{A3DFC17F-0481-4905-8632-1C02E3E3DC52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1" name="Rectangle 5">
            <a:extLst>
              <a:ext uri="{FF2B5EF4-FFF2-40B4-BE49-F238E27FC236}">
                <a16:creationId xmlns:a16="http://schemas.microsoft.com/office/drawing/2014/main" id="{EE81EF3A-A1DE-4C8C-8602-3BA1B0BECDBF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A3198B39-BF8D-4494-9821-E6701364FD8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A072CA75-53D7-445B-9EF5-6CAEF1776D6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6A4E70E9-E8A6-4EC8-9A63-B36D42527792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B0437FF1-442D-43A2-8C73-F8F083ADF658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0013" y="755650"/>
            <a:ext cx="6721475" cy="37814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0EA3C5F4-38C2-4B34-837F-12B7982390FF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3925" y="4789488"/>
            <a:ext cx="5073650" cy="4538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>
            <a:extLst>
              <a:ext uri="{FF2B5EF4-FFF2-40B4-BE49-F238E27FC236}">
                <a16:creationId xmlns:a16="http://schemas.microsoft.com/office/drawing/2014/main" id="{FCA29B65-32F6-409B-983D-A505954C0DCE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03" name="Rectangle 7">
            <a:extLst>
              <a:ext uri="{FF2B5EF4-FFF2-40B4-BE49-F238E27FC236}">
                <a16:creationId xmlns:a16="http://schemas.microsoft.com/office/drawing/2014/main" id="{C32814BC-4525-4F02-B0DA-914D143EF2A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B452CC-48C9-4997-9257-C682E2A70EC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Font typeface="Arial" panose="020B0604020202020204" pitchFamily="34" charset="0"/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5764062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19935987"/>
      </p:ext>
    </p:extLst>
  </p:cSld>
  <p:clrMapOvr>
    <a:masterClrMapping/>
  </p:clrMapOvr>
  <p:transition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636365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eg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nip Single Corner Rectangle 11">
            <a:extLst>
              <a:ext uri="{FF2B5EF4-FFF2-40B4-BE49-F238E27FC236}">
                <a16:creationId xmlns:a16="http://schemas.microsoft.com/office/drawing/2014/main" id="{4CEAFC18-F740-420D-8DA7-68B0EC97C46E}"/>
              </a:ext>
            </a:extLst>
          </p:cNvPr>
          <p:cNvSpPr/>
          <p:nvPr userDrawn="1"/>
        </p:nvSpPr>
        <p:spPr>
          <a:xfrm>
            <a:off x="0" y="6413500"/>
            <a:ext cx="12199938" cy="182563"/>
          </a:xfrm>
          <a:prstGeom prst="snip1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1027" name="Title Placeholder 1">
            <a:extLst>
              <a:ext uri="{FF2B5EF4-FFF2-40B4-BE49-F238E27FC236}">
                <a16:creationId xmlns:a16="http://schemas.microsoft.com/office/drawing/2014/main" id="{4AFE2B5B-1B45-4E7A-A25D-B141A077B6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</a:p>
        </p:txBody>
      </p:sp>
      <p:sp>
        <p:nvSpPr>
          <p:cNvPr id="1028" name="Text Placeholder 2">
            <a:extLst>
              <a:ext uri="{FF2B5EF4-FFF2-40B4-BE49-F238E27FC236}">
                <a16:creationId xmlns:a16="http://schemas.microsoft.com/office/drawing/2014/main" id="{008F4169-1069-4316-B1D5-466056FF073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 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7" name="Snip Single Corner Rectangle 6">
            <a:extLst>
              <a:ext uri="{FF2B5EF4-FFF2-40B4-BE49-F238E27FC236}">
                <a16:creationId xmlns:a16="http://schemas.microsoft.com/office/drawing/2014/main" id="{C220C726-1B32-4CFD-B6FE-8C6E0C6B668C}"/>
              </a:ext>
            </a:extLst>
          </p:cNvPr>
          <p:cNvSpPr/>
          <p:nvPr userDrawn="1"/>
        </p:nvSpPr>
        <p:spPr>
          <a:xfrm>
            <a:off x="-7938" y="1455738"/>
            <a:ext cx="11483976" cy="269875"/>
          </a:xfrm>
          <a:prstGeom prst="snip1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9" name="TextBox 7">
            <a:extLst>
              <a:ext uri="{FF2B5EF4-FFF2-40B4-BE49-F238E27FC236}">
                <a16:creationId xmlns:a16="http://schemas.microsoft.com/office/drawing/2014/main" id="{ED4BE506-C0F9-461F-89BC-4B3F6F61A38D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191875" y="6592888"/>
            <a:ext cx="987425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>
                <a:ln w="0"/>
                <a:latin typeface="Calibri" panose="020F0502020204030204" pitchFamily="34" charset="0"/>
              </a:rPr>
              <a:t>© 3GPP 2022</a:t>
            </a:r>
          </a:p>
        </p:txBody>
      </p:sp>
      <p:pic>
        <p:nvPicPr>
          <p:cNvPr id="1031" name="Picture 1">
            <a:extLst>
              <a:ext uri="{FF2B5EF4-FFF2-40B4-BE49-F238E27FC236}">
                <a16:creationId xmlns:a16="http://schemas.microsoft.com/office/drawing/2014/main" id="{5E9ECA3E-FE52-464F-8707-38070FE65DBF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67900" y="476250"/>
            <a:ext cx="1408113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4" name="TextBox 2">
            <a:extLst>
              <a:ext uri="{FF2B5EF4-FFF2-40B4-BE49-F238E27FC236}">
                <a16:creationId xmlns:a16="http://schemas.microsoft.com/office/drawing/2014/main" id="{4C62F9F5-7ED7-4782-9DFF-6089C2DCD9EC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495088" y="6351588"/>
            <a:ext cx="396875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5420701A-B243-422E-826E-78BD4E22F668}" type="slidenum">
              <a:rPr lang="en-GB" altLang="en-US" sz="1400" smtClean="0">
                <a:latin typeface="Calibri" panose="020F0502020204030204" pitchFamily="34" charset="0"/>
              </a:rPr>
              <a:pPr>
                <a:defRPr/>
              </a:pPr>
              <a:t>‹#›</a:t>
            </a:fld>
            <a:endParaRPr lang="en-GB" altLang="en-US" sz="1400">
              <a:latin typeface="Calibri" panose="020F0502020204030204" pitchFamily="34" charset="0"/>
            </a:endParaRPr>
          </a:p>
        </p:txBody>
      </p:sp>
      <p:sp>
        <p:nvSpPr>
          <p:cNvPr id="11" name="Text Box 14">
            <a:extLst>
              <a:ext uri="{FF2B5EF4-FFF2-40B4-BE49-F238E27FC236}">
                <a16:creationId xmlns:a16="http://schemas.microsoft.com/office/drawing/2014/main" id="{AA2802BD-1B72-4AD1-8184-0FD09960708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33350" y="36513"/>
            <a:ext cx="362852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sv-SE" altLang="en-US" sz="1200" b="1" dirty="0">
                <a:latin typeface="Arial "/>
              </a:rPr>
              <a:t>3GPP </a:t>
            </a:r>
            <a:r>
              <a:rPr lang="en-US" altLang="zh-CN" sz="1200" b="1" dirty="0">
                <a:latin typeface="Arial "/>
              </a:rPr>
              <a:t>TSG-WG SA2 Meeting #172 </a:t>
            </a:r>
            <a:r>
              <a:rPr lang="sv-SE" altLang="en-US" sz="1200" b="1" dirty="0">
                <a:latin typeface="Arial "/>
              </a:rPr>
              <a:t>	</a:t>
            </a:r>
          </a:p>
          <a:p>
            <a:pPr eaLnBrk="1" hangingPunct="1">
              <a:defRPr/>
            </a:pPr>
            <a:r>
              <a:rPr lang="sv-SE" altLang="en-US" sz="1200" b="1" dirty="0">
                <a:latin typeface="Arial "/>
              </a:rPr>
              <a:t>Dallas, U.S.A., November 17~21, 2025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163" r:id="rId1"/>
    <p:sldLayoutId id="2147485161" r:id="rId2"/>
    <p:sldLayoutId id="2147485162" r:id="rId3"/>
  </p:sldLayoutIdLst>
  <p:transition>
    <p:wipe dir="r"/>
  </p:transition>
  <p:hf hdr="0" ftr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Blip>
          <a:blip r:embed="rId6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3E0237-CE39-15D4-A753-E8437266B09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24973" y="2581275"/>
            <a:ext cx="9906000" cy="1460499"/>
          </a:xfrm>
        </p:spPr>
        <p:txBody>
          <a:bodyPr/>
          <a:lstStyle/>
          <a:p>
            <a:r>
              <a:rPr lang="en-US" altLang="en-US" sz="4800" b="1" dirty="0"/>
              <a:t>Way forward of AIML KI#2 handling</a:t>
            </a:r>
            <a:endParaRPr lang="en-GB" sz="48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AE06D6D-E48A-4107-D737-1E10A3FE37CC}"/>
              </a:ext>
            </a:extLst>
          </p:cNvPr>
          <p:cNvSpPr txBox="1"/>
          <p:nvPr/>
        </p:nvSpPr>
        <p:spPr>
          <a:xfrm>
            <a:off x="10699228" y="0"/>
            <a:ext cx="14414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b="1" dirty="0"/>
              <a:t>S2-2510222</a:t>
            </a:r>
            <a:endParaRPr lang="en-GB" b="1" dirty="0">
              <a:solidFill>
                <a:srgbClr val="FF0000"/>
              </a:solidFill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F387FC74-6651-3F06-84A9-B9590DD0BCDF}"/>
              </a:ext>
            </a:extLst>
          </p:cNvPr>
          <p:cNvSpPr txBox="1">
            <a:spLocks/>
          </p:cNvSpPr>
          <p:nvPr/>
        </p:nvSpPr>
        <p:spPr bwMode="auto">
          <a:xfrm>
            <a:off x="1041577" y="4652408"/>
            <a:ext cx="10108846" cy="6508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r>
              <a:rPr lang="en-US" altLang="en-US" sz="3200" dirty="0"/>
              <a:t>Samsung </a:t>
            </a:r>
          </a:p>
        </p:txBody>
      </p:sp>
    </p:spTree>
    <p:extLst>
      <p:ext uri="{BB962C8B-B14F-4D97-AF65-F5344CB8AC3E}">
        <p14:creationId xmlns:p14="http://schemas.microsoft.com/office/powerpoint/2010/main" val="7645257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Summary of KI#2 UC#2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9026" y="1825625"/>
            <a:ext cx="11194774" cy="4351338"/>
          </a:xfrm>
        </p:spPr>
        <p:txBody>
          <a:bodyPr/>
          <a:lstStyle/>
          <a:p>
            <a:r>
              <a:rPr lang="en-GB" sz="2400" dirty="0"/>
              <a:t>The overall Agreed Principles for KI#2 UC#2 are relatively stable. </a:t>
            </a:r>
          </a:p>
          <a:p>
            <a:r>
              <a:rPr lang="en-GB" sz="2400" dirty="0"/>
              <a:t>New company proposals: </a:t>
            </a:r>
          </a:p>
          <a:p>
            <a:pPr lvl="1"/>
            <a:r>
              <a:rPr lang="en-GB" sz="1800" dirty="0"/>
              <a:t>S2-2510045, SKT et al.: add OAM and AF as analytics consumers. </a:t>
            </a:r>
          </a:p>
          <a:p>
            <a:pPr lvl="2"/>
            <a:r>
              <a:rPr lang="en-GB" sz="1800" b="1" dirty="0"/>
              <a:t>[Proposed way forward]: </a:t>
            </a:r>
            <a:r>
              <a:rPr lang="en-GB" sz="1800" dirty="0"/>
              <a:t>discuss AF as a consumer. Not clear motivation of adding OAM as a consumer, as OAM does not determine QoS. </a:t>
            </a:r>
            <a:r>
              <a:rPr lang="en-GB" sz="1800" dirty="0">
                <a:highlight>
                  <a:srgbClr val="FFFF00"/>
                </a:highlight>
              </a:rPr>
              <a:t>-</a:t>
            </a:r>
            <a:r>
              <a:rPr lang="en-US" sz="1800" dirty="0">
                <a:highlight>
                  <a:srgbClr val="FFFF00"/>
                </a:highlight>
              </a:rPr>
              <a:t>&gt; move it to UC#1 discussion </a:t>
            </a:r>
            <a:endParaRPr lang="en-GB" sz="1800" dirty="0">
              <a:highlight>
                <a:srgbClr val="FFFF00"/>
              </a:highlight>
            </a:endParaRPr>
          </a:p>
          <a:p>
            <a:pPr lvl="1"/>
            <a:r>
              <a:rPr lang="en-GB" sz="1800" dirty="0"/>
              <a:t>S2-2510061 Nokia: add ‘</a:t>
            </a:r>
            <a:r>
              <a:rPr lang="en-GB" sz="1800" i="1" u="sng" dirty="0"/>
              <a:t>traffic pattern ID</a:t>
            </a:r>
            <a:r>
              <a:rPr lang="en-GB" sz="1800" dirty="0"/>
              <a:t>’ as input and output to both UC#1 and UC#2. </a:t>
            </a:r>
          </a:p>
          <a:p>
            <a:pPr lvl="2"/>
            <a:r>
              <a:rPr lang="en-GB" sz="1800" b="1" dirty="0"/>
              <a:t>[Proposed way forward]: </a:t>
            </a:r>
            <a:r>
              <a:rPr lang="en-GB" sz="1800" dirty="0"/>
              <a:t>discuss ‘</a:t>
            </a:r>
            <a:r>
              <a:rPr lang="en-GB" sz="1800" i="1" u="sng" dirty="0"/>
              <a:t>traffic pattern ID</a:t>
            </a:r>
            <a:r>
              <a:rPr lang="en-GB" sz="1800" dirty="0"/>
              <a:t>’ under UC#1. -&gt;  </a:t>
            </a:r>
            <a:r>
              <a:rPr lang="en-GB" sz="1800" dirty="0">
                <a:highlight>
                  <a:srgbClr val="FF0000"/>
                </a:highlight>
              </a:rPr>
              <a:t>Ericsson: No for either UC1 or UC2</a:t>
            </a:r>
          </a:p>
          <a:p>
            <a:r>
              <a:rPr lang="en-GB" sz="2400" dirty="0"/>
              <a:t>Proposed way forward for KI#2 UC#2:</a:t>
            </a:r>
          </a:p>
          <a:p>
            <a:pPr lvl="1"/>
            <a:r>
              <a:rPr lang="en-GB" sz="1800" dirty="0"/>
              <a:t>Editorial improvement based on contributions. </a:t>
            </a:r>
          </a:p>
          <a:p>
            <a:pPr lvl="1"/>
            <a:r>
              <a:rPr lang="en-GB" sz="1800" dirty="0"/>
              <a:t>Adopt the agreed principles as the conclusions for normative work. </a:t>
            </a:r>
          </a:p>
          <a:p>
            <a:pPr lvl="1"/>
            <a:endParaRPr lang="en-GB" sz="1800" dirty="0"/>
          </a:p>
          <a:p>
            <a:pPr lvl="1"/>
            <a:endParaRPr lang="en-GB" sz="2000" dirty="0"/>
          </a:p>
          <a:p>
            <a:pPr lvl="1"/>
            <a:endParaRPr lang="en-GB" sz="2000" dirty="0"/>
          </a:p>
          <a:p>
            <a:pPr lvl="1"/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634103772"/>
      </p:ext>
    </p:extLst>
  </p:cSld>
  <p:clrMapOvr>
    <a:masterClrMapping/>
  </p:clrMapOvr>
  <p:transition>
    <p:wipe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Comparison between UC#1 and UC#2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7477" y="1825625"/>
            <a:ext cx="5965372" cy="3119603"/>
          </a:xfrm>
        </p:spPr>
        <p:txBody>
          <a:bodyPr/>
          <a:lstStyle/>
          <a:p>
            <a:r>
              <a:rPr lang="en-GB" sz="2000" dirty="0"/>
              <a:t>UC#1 is for abnormal traffic detection and prediction, and further mitigation.</a:t>
            </a:r>
          </a:p>
          <a:p>
            <a:r>
              <a:rPr lang="en-GB" sz="2000" dirty="0"/>
              <a:t>Analytics consumers: PCF, SMF, UPF</a:t>
            </a:r>
          </a:p>
          <a:p>
            <a:r>
              <a:rPr lang="en-GB" sz="2000" dirty="0"/>
              <a:t>NWDAF Input parameters</a:t>
            </a:r>
            <a:r>
              <a:rPr lang="en-GB" sz="1600" dirty="0"/>
              <a:t>: Information from the UPF or SMF  to identify the </a:t>
            </a:r>
            <a:r>
              <a:rPr lang="en-GB" sz="1600" dirty="0">
                <a:solidFill>
                  <a:schemeClr val="accent1">
                    <a:lumMod val="75000"/>
                  </a:schemeClr>
                </a:solidFill>
              </a:rPr>
              <a:t>abnormal</a:t>
            </a:r>
            <a:r>
              <a:rPr lang="en-GB" sz="1600" dirty="0"/>
              <a:t> traffic pattern that can contain:</a:t>
            </a:r>
          </a:p>
          <a:p>
            <a:pPr lvl="1"/>
            <a:r>
              <a:rPr lang="en-GB" sz="1600" dirty="0">
                <a:solidFill>
                  <a:srgbClr val="00B050"/>
                </a:solidFill>
              </a:rPr>
              <a:t>Source of traffic (e.g. IP packet filter(s), IP Protocol (TCP, UDP, etc.), application ID, etc.).</a:t>
            </a:r>
          </a:p>
          <a:p>
            <a:pPr lvl="1"/>
            <a:r>
              <a:rPr lang="en-GB" sz="1600" dirty="0">
                <a:solidFill>
                  <a:srgbClr val="00B050"/>
                </a:solidFill>
              </a:rPr>
              <a:t>Traffic flow filters.</a:t>
            </a:r>
          </a:p>
          <a:p>
            <a:pPr lvl="1"/>
            <a:r>
              <a:rPr lang="en-GB" sz="1600" dirty="0">
                <a:solidFill>
                  <a:srgbClr val="00B050"/>
                </a:solidFill>
              </a:rPr>
              <a:t>Identification of corresponding UEs.</a:t>
            </a:r>
          </a:p>
          <a:p>
            <a:pPr lvl="1"/>
            <a:r>
              <a:rPr lang="en-GB" sz="1600" dirty="0">
                <a:solidFill>
                  <a:srgbClr val="00B050"/>
                </a:solidFill>
              </a:rPr>
              <a:t>Information of traffic characteristics.</a:t>
            </a:r>
          </a:p>
          <a:p>
            <a:pPr lvl="1"/>
            <a:endParaRPr lang="en-GB" sz="1600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6151984" y="1875388"/>
            <a:ext cx="5772538" cy="32545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Blip>
                <a:blip r:embed="rId2"/>
              </a:buBlip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000" dirty="0"/>
              <a:t>UC#2 is for QoS determination/ optimisation.   </a:t>
            </a:r>
          </a:p>
          <a:p>
            <a:pPr marL="0" indent="0">
              <a:buNone/>
            </a:pPr>
            <a:r>
              <a:rPr lang="en-GB" sz="300" dirty="0"/>
              <a:t>       </a:t>
            </a:r>
          </a:p>
          <a:p>
            <a:r>
              <a:rPr lang="en-GB" sz="2000" dirty="0"/>
              <a:t>Analytics consumers: PCF </a:t>
            </a:r>
          </a:p>
          <a:p>
            <a:r>
              <a:rPr lang="en-GB" sz="2000" dirty="0"/>
              <a:t>NWDAF Input parameters: </a:t>
            </a:r>
          </a:p>
          <a:p>
            <a:pPr lvl="1"/>
            <a:r>
              <a:rPr lang="en-GB" sz="1600" dirty="0">
                <a:solidFill>
                  <a:srgbClr val="00B050"/>
                </a:solidFill>
              </a:rPr>
              <a:t>Information identifying the associated application/service data flow(s), e.g. packet filter, application ID of the traffic flow.</a:t>
            </a:r>
          </a:p>
          <a:p>
            <a:pPr lvl="1"/>
            <a:r>
              <a:rPr lang="en-GB" sz="1600" dirty="0">
                <a:solidFill>
                  <a:srgbClr val="00B050"/>
                </a:solidFill>
              </a:rPr>
              <a:t>Information identifying the associated UEs.</a:t>
            </a:r>
          </a:p>
          <a:p>
            <a:pPr lvl="1"/>
            <a:r>
              <a:rPr lang="en-GB" sz="1600" dirty="0">
                <a:solidFill>
                  <a:srgbClr val="00B050"/>
                </a:solidFill>
              </a:rPr>
              <a:t>Information related to the data flow characteristics</a:t>
            </a:r>
            <a:r>
              <a:rPr lang="en-GB" sz="1600" dirty="0"/>
              <a:t>, including, N6 delay, congestion information, indication that UPF drops packets and packet drop rate, data volume, packet delay, data rate, periodicity, and packet interval.</a:t>
            </a:r>
          </a:p>
          <a:p>
            <a:endParaRPr lang="en-GB" sz="2000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386155" y="5314628"/>
            <a:ext cx="11693387" cy="11403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Blip>
                <a:blip r:embed="rId2"/>
              </a:buBlip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0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Observation</a:t>
            </a:r>
            <a:r>
              <a:rPr lang="en-GB" sz="2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: there are common parameters for NWDAF input. However, the logic of the 2 UCs are different. For example, for UC#1, UPF will be required to perform data pre-processing for abnormal traffic. </a:t>
            </a:r>
          </a:p>
          <a:p>
            <a:pPr marL="0" indent="0">
              <a:buNone/>
            </a:pPr>
            <a:endParaRPr lang="en-GB" sz="2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endParaRPr lang="en-GB" sz="2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2925624"/>
      </p:ext>
    </p:extLst>
  </p:cSld>
  <p:clrMapOvr>
    <a:masterClrMapping/>
  </p:clrMapOvr>
  <p:transition>
    <p:wipe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Comparison between UC#1 and UC#2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7477" y="1825625"/>
            <a:ext cx="5965372" cy="2534881"/>
          </a:xfrm>
        </p:spPr>
        <p:txBody>
          <a:bodyPr/>
          <a:lstStyle/>
          <a:p>
            <a:r>
              <a:rPr lang="en-GB" sz="2000" dirty="0"/>
              <a:t>UC#1 NWDAF output parameters</a:t>
            </a:r>
            <a:r>
              <a:rPr lang="en-GB" sz="1600" dirty="0"/>
              <a:t>: </a:t>
            </a:r>
          </a:p>
          <a:p>
            <a:pPr lvl="1"/>
            <a:r>
              <a:rPr lang="en-GB" sz="1600" dirty="0"/>
              <a:t>Type of abnormal traffic, e.g. abnormal traffic due to DDoS, abnormal data packets patterns, unexpected traffic volume or burst.</a:t>
            </a:r>
          </a:p>
          <a:p>
            <a:pPr lvl="1"/>
            <a:r>
              <a:rPr lang="en-GB" sz="1600" dirty="0"/>
              <a:t>Volume, rate or burst size of abnormal traffic.</a:t>
            </a:r>
          </a:p>
          <a:p>
            <a:pPr lvl="1"/>
            <a:r>
              <a:rPr lang="en-GB" sz="1600" dirty="0">
                <a:solidFill>
                  <a:srgbClr val="00B050"/>
                </a:solidFill>
              </a:rPr>
              <a:t>Identifiers/addresses of affected </a:t>
            </a:r>
            <a:r>
              <a:rPr lang="en-GB" sz="1600" dirty="0"/>
              <a:t>UPF(s), </a:t>
            </a:r>
            <a:r>
              <a:rPr lang="en-GB" sz="1600" dirty="0">
                <a:solidFill>
                  <a:srgbClr val="00B050"/>
                </a:solidFill>
              </a:rPr>
              <a:t>UE(s), </a:t>
            </a:r>
            <a:r>
              <a:rPr lang="en-GB" sz="1600" dirty="0"/>
              <a:t>PDU session(s).</a:t>
            </a:r>
          </a:p>
          <a:p>
            <a:pPr lvl="1"/>
            <a:r>
              <a:rPr lang="en-GB" sz="1600" dirty="0">
                <a:solidFill>
                  <a:srgbClr val="00B050"/>
                </a:solidFill>
              </a:rPr>
              <a:t>Identifiers/ information of the source, e.g. IP packet filter(s), IP Protocol (TCP, UDP, etc.), application ID, etc.</a:t>
            </a:r>
          </a:p>
          <a:p>
            <a:pPr lvl="1"/>
            <a:endParaRPr lang="en-GB" sz="1200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6151984" y="1875388"/>
            <a:ext cx="5772538" cy="23607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Blip>
                <a:blip r:embed="rId2"/>
              </a:buBlip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000" dirty="0"/>
              <a:t>UC#2 NWDAF output parameters:</a:t>
            </a:r>
          </a:p>
          <a:p>
            <a:pPr lvl="1"/>
            <a:r>
              <a:rPr lang="en-GB" sz="1600" dirty="0"/>
              <a:t> Maximum Burst Size/ Maximum Data Burst Volume, Maximum Bitrate, Guaranteed Bitrate, 5GS delay, Packet Error Rate, Periodicity.</a:t>
            </a:r>
          </a:p>
          <a:p>
            <a:pPr lvl="1"/>
            <a:r>
              <a:rPr lang="en-GB" sz="1600" dirty="0">
                <a:solidFill>
                  <a:srgbClr val="00B050"/>
                </a:solidFill>
              </a:rPr>
              <a:t>Corresponding information of the traffic flow, e.g. the Application ID and/or Packet Filter Set, identifier of the service data flow(s) of the target application(s).</a:t>
            </a:r>
          </a:p>
          <a:p>
            <a:pPr lvl="1"/>
            <a:r>
              <a:rPr lang="en-GB" sz="1600" dirty="0">
                <a:solidFill>
                  <a:srgbClr val="00B050"/>
                </a:solidFill>
              </a:rPr>
              <a:t>Identifiers of affected UEs, e.g. UE ID(s).</a:t>
            </a:r>
          </a:p>
          <a:p>
            <a:endParaRPr lang="en-GB" sz="2000" dirty="0"/>
          </a:p>
          <a:p>
            <a:endParaRPr lang="en-GB" sz="2000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498612" y="4292078"/>
            <a:ext cx="11693387" cy="20092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Blip>
                <a:blip r:embed="rId2"/>
              </a:buBlip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0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Observation</a:t>
            </a:r>
            <a:r>
              <a:rPr lang="en-GB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: there are common parameters for general identification info, e.g. UE ID, traffic flow identification; </a:t>
            </a:r>
            <a:r>
              <a:rPr lang="en-GB" sz="20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however, the key output parameters for UC#1 and UC#2 are different. </a:t>
            </a:r>
          </a:p>
          <a:p>
            <a:r>
              <a:rPr lang="en-GB" sz="20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Proposed way forward for KI#2 handling: </a:t>
            </a:r>
          </a:p>
          <a:p>
            <a:pPr lvl="1"/>
            <a:r>
              <a:rPr lang="en-GB" sz="1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Handle the conclusions for UC#1 and UC#2 separately during study phase. </a:t>
            </a:r>
          </a:p>
          <a:p>
            <a:pPr lvl="1"/>
            <a:r>
              <a:rPr lang="en-GB" sz="1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Discuss whether to use single or separate Analytics ID(s) in normative phase, e.g. based on potential CRs. </a:t>
            </a:r>
            <a:endParaRPr lang="en-GB" sz="2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0" indent="0">
              <a:buNone/>
            </a:pPr>
            <a:r>
              <a:rPr lang="en-US" altLang="zh-CN" sz="2000" dirty="0">
                <a:solidFill>
                  <a:schemeClr val="tx1">
                    <a:lumMod val="85000"/>
                    <a:lumOff val="15000"/>
                  </a:schemeClr>
                </a:solidFill>
                <a:highlight>
                  <a:srgbClr val="FFFF00"/>
                </a:highlight>
              </a:rPr>
              <a:t>Need decision now or postpone it to normative phase? </a:t>
            </a:r>
            <a:r>
              <a:rPr lang="en-US" altLang="zh-CN" sz="2000">
                <a:solidFill>
                  <a:schemeClr val="tx1">
                    <a:lumMod val="85000"/>
                    <a:lumOff val="15000"/>
                  </a:schemeClr>
                </a:solidFill>
                <a:highlight>
                  <a:srgbClr val="FFFF00"/>
                </a:highlight>
              </a:rPr>
              <a:t>Potential SOH</a:t>
            </a:r>
            <a:endParaRPr lang="en-GB" sz="2000" dirty="0">
              <a:solidFill>
                <a:schemeClr val="tx1">
                  <a:lumMod val="85000"/>
                  <a:lumOff val="15000"/>
                </a:schemeClr>
              </a:solidFill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3908612920"/>
      </p:ext>
    </p:extLst>
  </p:cSld>
  <p:clrMapOvr>
    <a:masterClrMapping/>
  </p:clrMapOvr>
  <p:transition>
    <p:wipe dir="r"/>
  </p:transition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2D77142C4C08940854A18CA5CC800EE" ma:contentTypeVersion="16" ma:contentTypeDescription="Create a new document." ma:contentTypeScope="" ma:versionID="e50148092416ff314893ecd358ee70e3">
  <xsd:schema xmlns:xsd="http://www.w3.org/2001/XMLSchema" xmlns:xs="http://www.w3.org/2001/XMLSchema" xmlns:p="http://schemas.microsoft.com/office/2006/metadata/properties" xmlns:ns2="85ab900e-2b2e-4232-90cf-f6d111adcfcb" xmlns:ns3="dd21c386-3647-42ab-a9df-1eea3e636741" targetNamespace="http://schemas.microsoft.com/office/2006/metadata/properties" ma:root="true" ma:fieldsID="37dadaeeee6e7f60082dad07c48593a2" ns2:_="" ns3:_="">
    <xsd:import namespace="85ab900e-2b2e-4232-90cf-f6d111adcfcb"/>
    <xsd:import namespace="dd21c386-3647-42ab-a9df-1eea3e63674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5ab900e-2b2e-4232-90cf-f6d111adcfc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2e6a98a9-4721-402f-9b0e-578e6c49775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d21c386-3647-42ab-a9df-1eea3e636741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b9165ff2-2b3d-4bda-87a1-3748f420c083}" ma:internalName="TaxCatchAll" ma:showField="CatchAllData" ma:web="dd21c386-3647-42ab-a9df-1eea3e63674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dd21c386-3647-42ab-a9df-1eea3e636741" xsi:nil="true"/>
    <lcf76f155ced4ddcb4097134ff3c332f xmlns="85ab900e-2b2e-4232-90cf-f6d111adcfcb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850744F-D18E-4A92-864C-C71743177612}">
  <ds:schemaRefs>
    <ds:schemaRef ds:uri="85ab900e-2b2e-4232-90cf-f6d111adcfcb"/>
    <ds:schemaRef ds:uri="dd21c386-3647-42ab-a9df-1eea3e636741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35CA3727-A4EB-4398-9783-D0148B061093}">
  <ds:schemaRefs>
    <ds:schemaRef ds:uri="http://purl.org/dc/terms/"/>
    <ds:schemaRef ds:uri="http://schemas.microsoft.com/office/2006/documentManagement/types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http://purl.org/dc/dcmitype/"/>
    <ds:schemaRef ds:uri="85ab900e-2b2e-4232-90cf-f6d111adcfcb"/>
    <ds:schemaRef ds:uri="dd21c386-3647-42ab-a9df-1eea3e636741"/>
    <ds:schemaRef ds:uri="http://schemas.microsoft.com/office/2006/metadata/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7D3A830A-0AC8-45A7-9E99-DF047C23D0D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5617</TotalTime>
  <Words>676</Words>
  <Application>Microsoft Office PowerPoint</Application>
  <PresentationFormat>宽屏</PresentationFormat>
  <Paragraphs>46</Paragraphs>
  <Slides>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11" baseType="lpstr">
      <vt:lpstr>Arial </vt:lpstr>
      <vt:lpstr>宋体</vt:lpstr>
      <vt:lpstr>Arial</vt:lpstr>
      <vt:lpstr>Calibri</vt:lpstr>
      <vt:lpstr>Calibri Light</vt:lpstr>
      <vt:lpstr>Times New Roman</vt:lpstr>
      <vt:lpstr>Office Theme</vt:lpstr>
      <vt:lpstr>Way forward of AIML KI#2 handling</vt:lpstr>
      <vt:lpstr>Summary of KI#2 UC#2 </vt:lpstr>
      <vt:lpstr>Comparison between UC#1 and UC#2 </vt:lpstr>
      <vt:lpstr>Comparison between UC#1 and UC#2 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3GPP template</dc:title>
  <dc:creator>Kevin Flynn</dc:creator>
  <dc:description>© 3GPP 2018</dc:description>
  <cp:lastModifiedBy>vivo-2</cp:lastModifiedBy>
  <cp:revision>23</cp:revision>
  <dcterms:created xsi:type="dcterms:W3CDTF">2010-02-05T13:52:04Z</dcterms:created>
  <dcterms:modified xsi:type="dcterms:W3CDTF">2025-11-17T19:42:22Z</dcterms:modified>
  <cp:contentStatus>Template 2017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0x010100F2D77142C4C08940854A18CA5CC800EE</vt:lpwstr>
  </property>
  <property fmtid="{D5CDD505-2E9C-101B-9397-08002B2CF9AE}" pid="3" name="_2015_ms_pID_725343">
    <vt:lpwstr>(3)pvYB9IClKNl5XaC4UZuKSBBszr+wKekqz3kVnHyJTsa2o3THBr9qNb+lfYBYv82/IYYVMkc4
5rjvz2a5j15G1QjsUFVxlTbbbhveAAWsCivIWEx4llnWk6c2egjlvsHAHmX/SglqpeSqyZjn
UPcwNuoNmKJg42gOEEbg2AK4yw7o5MFNfXbAnECe0pHVWkWnhGGXtMqGPiziCRcdBayao4PH
qIKAgUpZ8ZRABfqZi3</vt:lpwstr>
  </property>
  <property fmtid="{D5CDD505-2E9C-101B-9397-08002B2CF9AE}" pid="4" name="_2015_ms_pID_7253431">
    <vt:lpwstr>6p/0eZXo15WyyvjAjUfyhPvl0KzjmsowYwMDWYi/IDr4Wbj+M2mnJ5
xOJbbTvM808cYNzKWO/u23goV3c/kG6aWHWNS6V+Yk7opxehvtxA+SSLOrGZbfLqp14SmvEz
zD7wIM/p+WCiKCrWCRci2Lve4PBfYghMhNZBx1Zosa3vB/gPCMMSBzTpcjiQiq0OC47O/Gaw
SHtlQNt4xP/JUvDJu1bgODfzk4kgfzRxqE40</vt:lpwstr>
  </property>
  <property fmtid="{D5CDD505-2E9C-101B-9397-08002B2CF9AE}" pid="5" name="_2015_ms_pID_7253432">
    <vt:lpwstr>EQ==</vt:lpwstr>
  </property>
  <property fmtid="{D5CDD505-2E9C-101B-9397-08002B2CF9AE}" pid="6" name="MediaServiceImageTags">
    <vt:lpwstr/>
  </property>
</Properties>
</file>