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0"/>
  </p:notesMasterIdLst>
  <p:handoutMasterIdLst>
    <p:handoutMasterId r:id="rId11"/>
  </p:handoutMasterIdLst>
  <p:sldIdLst>
    <p:sldId id="2907" r:id="rId2"/>
    <p:sldId id="2966" r:id="rId3"/>
    <p:sldId id="2975" r:id="rId4"/>
    <p:sldId id="2977" r:id="rId5"/>
    <p:sldId id="2960" r:id="rId6"/>
    <p:sldId id="2978" r:id="rId7"/>
    <p:sldId id="2964" r:id="rId8"/>
    <p:sldId id="2923" r:id="rId9"/>
  </p:sldIdLst>
  <p:sldSz cx="12192000" cy="6858000"/>
  <p:notesSz cx="6858000" cy="9144000"/>
  <p:custShowLst>
    <p:custShow name="自定义放映 1" id="0">
      <p:sldLst/>
    </p:custShow>
  </p:custShow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141DF74-2287-4D49-9F6E-756B31ED9BEF}">
          <p14:sldIdLst>
            <p14:sldId id="2907"/>
            <p14:sldId id="2966"/>
            <p14:sldId id="2975"/>
            <p14:sldId id="2977"/>
            <p14:sldId id="2960"/>
            <p14:sldId id="2978"/>
            <p14:sldId id="2964"/>
            <p14:sldId id="2923"/>
          </p14:sldIdLst>
        </p14:section>
      </p14:sectionLst>
    </p:ext>
    <p:ext uri="{EFAFB233-063F-42B5-8137-9DF3F51BA10A}">
      <p15:sldGuideLst xmlns:p15="http://schemas.microsoft.com/office/powerpoint/2012/main">
        <p15:guide id="1" orient="horz" pos="2199">
          <p15:clr>
            <a:srgbClr val="A4A3A4"/>
          </p15:clr>
        </p15:guide>
        <p15:guide id="2" pos="399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用户" initials="W用" lastIdx="3" clrIdx="0"/>
  <p:cmAuthor id="307" name="未知用户93" initials="" lastIdx="1" clrIdx="0"/>
  <p:cmAuthor id="1" name="李楠" initials="李楠" lastIdx="7" clrIdx="1"/>
  <p:cmAuthor id="308" name="未知用户90" initials="" lastIdx="5" clrIdx="1"/>
  <p:cmAuthor id="2" name="陈琦10012967" initials="陈琦10012967" lastIdx="2" clrIdx="2"/>
  <p:cmAuthor id="309" name="未知用户91" initials="" lastIdx="0" clrIdx="1"/>
  <p:cmAuthor id="3" name="10008729" initials="whb" lastIdx="5" clrIdx="2"/>
  <p:cmAuthor id="310" name="未知用户92" initials="" lastIdx="1" clrIdx="0"/>
  <p:cmAuthor id="4" name="Macy Jin" initials="MJ" lastIdx="1" clrIdx="3"/>
  <p:cmAuthor id="311" name="未知用户74" initials="" lastIdx="5" clrIdx="1"/>
  <p:cmAuthor id="5" name="zte" initials="z" lastIdx="2" clrIdx="0"/>
  <p:cmAuthor id="312" name="未知用户75" initials="" lastIdx="8" clrIdx="0"/>
  <p:cmAuthor id="6" name="10222520" initials="1" lastIdx="4" clrIdx="5"/>
  <p:cmAuthor id="313" name="未知用户76" initials="" lastIdx="1" clrIdx="0"/>
  <p:cmAuthor id="7" name="00196605" initials="0" lastIdx="2" clrIdx="0"/>
  <p:cmAuthor id="314" name="未知用户77" initials="" lastIdx="8" clrIdx="0"/>
  <p:cmAuthor id="8" name="00006891" initials="0" lastIdx="15" clrIdx="8"/>
  <p:cmAuthor id="315" name="未知用户78" initials="" lastIdx="8" clrIdx="0"/>
  <p:cmAuthor id="9" name="熊先奎10009191" initials="熊先奎10009191" lastIdx="1" clrIdx="9"/>
  <p:cmAuthor id="316" name="未知用户79" initials="" lastIdx="1" clrIdx="0"/>
  <p:cmAuthor id="10" name="10107538" initials="1" lastIdx="1" clrIdx="9"/>
  <p:cmAuthor id="317" name="未知用户80" initials="" lastIdx="1" clrIdx="0"/>
  <p:cmAuthor id="11" name="李楠10047711" initials="Li Nan" lastIdx="2" clrIdx="10"/>
  <p:cmAuthor id="318" name="Harry xu" initials="" lastIdx="1" clrIdx="0"/>
  <p:cmAuthor id="12" name="zhouwd" initials="1" lastIdx="1" clrIdx="11"/>
  <p:cmAuthor id="319" name="未知用户27" initials="未" lastIdx="1" clrIdx="0"/>
  <p:cmAuthor id="13" name="马云飞10014438" initials="马" lastIdx="4" clrIdx="0"/>
  <p:cmAuthor id="320" name="未知用户35" initials="未" lastIdx="1" clrIdx="0"/>
  <p:cmAuthor id="14" name="10099398" initials="LL" lastIdx="1" clrIdx="13"/>
  <p:cmAuthor id="321" name="未知用户111" initials="未" lastIdx="1" clrIdx="1"/>
  <p:cmAuthor id="15" name="10025093" initials="1" lastIdx="51" clrIdx="14"/>
  <p:cmAuthor id="16" name="10078380" initials="1" lastIdx="1" clrIdx="15"/>
  <p:cmAuthor id="17" name="00035181" initials="0" lastIdx="1" clrIdx="16"/>
  <p:cmAuthor id="18" name="李蕾00009994" initials="李蕾00009994" lastIdx="6" clrIdx="17"/>
  <p:cmAuthor id="19" name="Saku Uchikawa" initials="S" lastIdx="11" clrIdx="0"/>
  <p:cmAuthor id="20" name="未知用户1" initials="未知用户1" lastIdx="7" clrIdx="19"/>
  <p:cmAuthor id="21" name="10066351" initials="1" lastIdx="2" clrIdx="0"/>
  <p:cmAuthor id="22" name="蔡建楠" initials="caijianna" lastIdx="15" clrIdx="17"/>
  <p:cmAuthor id="23" name="赵诚荣10027092" initials="赵" lastIdx="2" clrIdx="25"/>
  <p:cmAuthor id="24" name="10288631" initials="1" lastIdx="10" clrIdx="23"/>
  <p:cmAuthor id="25" name="10118178" initials="1" lastIdx="1" clrIdx="24"/>
  <p:cmAuthor id="26" name="10270945" initials="1" lastIdx="2" clrIdx="25"/>
  <p:cmAuthor id="27" name="10295142" initials="1" lastIdx="1" clrIdx="26"/>
  <p:cmAuthor id="28" name="Hou Yingfeng" initials="H" lastIdx="10" clrIdx="23"/>
  <p:cmAuthor id="29" name="10092001" initials="1" lastIdx="1" clrIdx="24"/>
  <p:cmAuthor id="30" name="10056791" initials="ZTE" lastIdx="1" clrIdx="29"/>
  <p:cmAuthor id="31" name="Author" initials="A" lastIdx="0" clrIdx="30"/>
  <p:cmAuthor id="32" name="王凯10177225" initials="王凯10177225" lastIdx="2" clrIdx="31"/>
  <p:cmAuthor id="33" name="610007" initials="6" lastIdx="0" clrIdx="32"/>
  <p:cmAuthor id="34" name="任军" initials="renj" lastIdx="1" clrIdx="33"/>
  <p:cmAuthor id="35" name="Administrator" initials="A" lastIdx="1" clrIdx="35"/>
  <p:cmAuthor id="36" name="倪燕子00036324" initials="倪燕子00036324" lastIdx="3" clrIdx="36"/>
  <p:cmAuthor id="37" name="黄珂10009187" initials="黄珂10009187" lastIdx="1" clrIdx="37"/>
  <p:cmAuthor id="38" name="赵欣" initials="zx" lastIdx="4" clrIdx="37"/>
  <p:cmAuthor id="39" name="10209970" initials="1" lastIdx="6" clrIdx="38"/>
  <p:cmAuthor id="40" name="未知的使用者75" initials="" lastIdx="1" clrIdx="0"/>
  <p:cmAuthor id="41" name="fuyaqiong" initials="f" lastIdx="1" clrIdx="40"/>
  <p:cmAuthor id="42" name="未知的使用者77" initials="" lastIdx="1" clrIdx="0"/>
  <p:cmAuthor id="43" name="未知的使用者92" initials="" lastIdx="1" clrIdx="0"/>
  <p:cmAuthor id="44" name="未知的使用者78" initials="" lastIdx="5" clrIdx="1"/>
  <p:cmAuthor id="45" name="未知用户3" initials="" lastIdx="1" clrIdx="0"/>
  <p:cmAuthor id="46" name="未知的使用者79" initials="" lastIdx="0" clrIdx="1"/>
  <p:cmAuthor id="47" name="未知用户107" initials="" lastIdx="1" clrIdx="0"/>
  <p:cmAuthor id="48" name="未知的使用者80" initials="" lastIdx="0" clrIdx="0"/>
  <p:cmAuthor id="49" name="未知用户51" initials="" lastIdx="1" clrIdx="1"/>
  <p:cmAuthor id="50" name="未知的使用者82" initials="" lastIdx="1" clrIdx="0"/>
  <p:cmAuthor id="52" name="未知的使用者83" initials="" lastIdx="1" clrIdx="0"/>
  <p:cmAuthor id="53" name="未知的使用者118" initials="" lastIdx="1" clrIdx="0"/>
  <p:cmAuthor id="54" name="未知的使用者84" initials="" lastIdx="1" clrIdx="1"/>
  <p:cmAuthor id="55" name="未知的使用者70" initials="" lastIdx="1" clrIdx="0"/>
  <p:cmAuthor id="56" name="未知的使用者85" initials="" lastIdx="1" clrIdx="0"/>
  <p:cmAuthor id="57" name="未知的使用者40" initials="" lastIdx="1" clrIdx="0"/>
  <p:cmAuthor id="58" name="未知的使用者87" initials="" lastIdx="1" clrIdx="0"/>
  <p:cmAuthor id="59" name="曾红" initials="" lastIdx="0" clrIdx="0"/>
  <p:cmAuthor id="60" name="未知的使用者90" initials="" lastIdx="8" clrIdx="0"/>
  <p:cmAuthor id="61" name="未知的使用者29" initials="" lastIdx="1" clrIdx="0"/>
  <p:cmAuthor id="62" name="未知的使用者91" initials="" lastIdx="1" clrIdx="0"/>
  <p:cmAuthor id="63" name="未知的使用者98" initials="" lastIdx="1" clrIdx="0"/>
  <p:cmAuthor id="64" name="CHRISYU" initials="" lastIdx="1" clrIdx="0"/>
  <p:cmAuthor id="65" name="未知的使用者113" initials="" lastIdx="1" clrIdx="2"/>
  <p:cmAuthor id="66" name="liucunri" initials="" lastIdx="1" clrIdx="0"/>
  <p:cmAuthor id="67" name="未知用户9" initials="" lastIdx="1" clrIdx="0"/>
  <p:cmAuthor id="68" name="Unknown User48" initials="" lastIdx="8" clrIdx="0"/>
  <p:cmAuthor id="69" name="未知用户103" initials="" lastIdx="1" clrIdx="0"/>
  <p:cmAuthor id="70" name="Unknown User52" initials="" lastIdx="1" clrIdx="0"/>
  <p:cmAuthor id="71" name="未知的使用者42" initials="" lastIdx="1" clrIdx="0"/>
  <p:cmAuthor id="72" name="Unknown User50" initials="" lastIdx="1" clrIdx="0"/>
  <p:cmAuthor id="73" name="未知的使用者120" initials="" lastIdx="1" clrIdx="0"/>
  <p:cmAuthor id="74" name="px" initials="" lastIdx="3" clrIdx="1"/>
  <p:cmAuthor id="75" name="Sky123.Org" initials="" lastIdx="1" clrIdx="0"/>
  <p:cmAuthor id="77" name="elfinhsu" initials="" lastIdx="1" clrIdx="0"/>
  <p:cmAuthor id="79" name="微软用户" initials="" lastIdx="1" clrIdx="0"/>
  <p:cmAuthor id="80" name="未知的使用者73" initials="" lastIdx="1" clrIdx="0"/>
  <p:cmAuthor id="81" name="未知的使用者24" initials="" lastIdx="8" clrIdx="0"/>
  <p:cmAuthor id="82" name="未知用户16" initials="" lastIdx="1" clrIdx="0"/>
  <p:cmAuthor id="83" name="Mary Feil-Jacobs" initials="" lastIdx="43" clrIdx="1"/>
  <p:cmAuthor id="84" name="LiuHui" initials="" lastIdx="1" clrIdx="0"/>
  <p:cmAuthor id="85" name="未知的使用者45" initials="" lastIdx="1" clrIdx="0"/>
  <p:cmAuthor id="86" name="王鹏凯" initials="" lastIdx="1" clrIdx="0"/>
  <p:cmAuthor id="87" name="未知用户104" initials="" lastIdx="1" clrIdx="0"/>
  <p:cmAuthor id="88" name="未知用户5" initials="" lastIdx="1" clrIdx="0"/>
  <p:cmAuthor id="89" name="未知的使用者10" initials="" lastIdx="3" clrIdx="1"/>
  <p:cmAuthor id="90" name="未知的使用者93" initials="" lastIdx="1" clrIdx="1"/>
  <p:cmAuthor id="92" name="LeeElva" initials="" lastIdx="1" clrIdx="0"/>
  <p:cmAuthor id="93" name="未知用户99" initials="" lastIdx="1" clrIdx="2"/>
  <p:cmAuthor id="94" name="未知的使用者34" initials="" lastIdx="1" clrIdx="0"/>
  <p:cmAuthor id="95" name="未知的使用者115" initials="" lastIdx="1" clrIdx="1"/>
  <p:cmAuthor id="96" name="未知用户57" initials="" lastIdx="1" clrIdx="0"/>
  <p:cmAuthor id="97" name="lianghb" initials="" lastIdx="19" clrIdx="0"/>
  <p:cmAuthor id="98" name="未知用户17" initials="" lastIdx="0" clrIdx="1"/>
  <p:cmAuthor id="99" name="Deanna Schuler (Bookey Consulting)" initials="" lastIdx="2" clrIdx="0"/>
  <p:cmAuthor id="100" name="未知的使用者57" initials="" lastIdx="1" clrIdx="0"/>
  <p:cmAuthor id="101" name="未知的使用者16" initials="" lastIdx="6" clrIdx="0"/>
  <p:cmAuthor id="102" name="未知的使用者35" initials="" lastIdx="1" clrIdx="0"/>
  <p:cmAuthor id="103" name="未知用户102" initials="" lastIdx="1" clrIdx="1"/>
  <p:cmAuthor id="104" name="maxine" initials="" lastIdx="0" clrIdx="0"/>
  <p:cmAuthor id="105" name="未知的使用者121" initials="" lastIdx="1" clrIdx="1"/>
  <p:cmAuthor id="106" name="未知的使用者12" initials="" lastIdx="1" clrIdx="0"/>
  <p:cmAuthor id="107" name="周元元" initials="" lastIdx="5" clrIdx="0"/>
  <p:cmAuthor id="108" name="未知的使用者27" initials="" lastIdx="8" clrIdx="0"/>
  <p:cmAuthor id="110" name="未知的使用者30" initials="" lastIdx="8" clrIdx="0"/>
  <p:cmAuthor id="111" name="未知的使用者53" initials="" lastIdx="1" clrIdx="0"/>
  <p:cmAuthor id="112" name="未知用户58" initials="" lastIdx="5" clrIdx="1"/>
  <p:cmAuthor id="113" name="未知的使用者25" initials="" lastIdx="1" clrIdx="0"/>
  <p:cmAuthor id="114" name="liupeng" initials="" lastIdx="1" clrIdx="1"/>
  <p:cmAuthor id="115" name="未知用户24" initials="" lastIdx="1" clrIdx="0"/>
  <p:cmAuthor id="116" name="AbuSina" initials="" lastIdx="2" clrIdx="0"/>
  <p:cmAuthor id="117" name="hl sun" initials="" lastIdx="1" clrIdx="0"/>
  <p:cmAuthor id="118" name="未知的使用者94" initials="" lastIdx="1" clrIdx="2"/>
  <p:cmAuthor id="119" name="未知用户66" initials="" lastIdx="1" clrIdx="0"/>
  <p:cmAuthor id="121" name="未知用户19" initials="" lastIdx="1" clrIdx="0"/>
  <p:cmAuthor id="122" name="周宏達JerryChou" initials="" lastIdx="6" clrIdx="2"/>
  <p:cmAuthor id="124" name="未知用户7" initials="" lastIdx="1" clrIdx="0"/>
  <p:cmAuthor id="125" name="未知的使用者56" initials="" lastIdx="1" clrIdx="0"/>
  <p:cmAuthor id="127" name="未知的使用者119" initials="" lastIdx="1" clrIdx="2"/>
  <p:cmAuthor id="128" name="未知用户59" initials="" lastIdx="0" clrIdx="1"/>
  <p:cmAuthor id="129" name="未知的使用者22" initials="" lastIdx="8" clrIdx="0"/>
  <p:cmAuthor id="130" name="未知的使用者103" initials="" lastIdx="8" clrIdx="0"/>
  <p:cmAuthor id="131" name="Wenwen" initials="" lastIdx="1" clrIdx="1"/>
  <p:cmAuthor id="132" name="未知的使用者117" initials="" lastIdx="1" clrIdx="0"/>
  <p:cmAuthor id="133" name="未知的使用者33" initials="" lastIdx="1" clrIdx="0"/>
  <p:cmAuthor id="134" name="未知的使用者28" initials="" lastIdx="1" clrIdx="0"/>
  <p:cmAuthor id="135" name="未知用户67" initials="" lastIdx="1" clrIdx="0"/>
  <p:cmAuthor id="136" name="未知用户114" initials="" lastIdx="1" clrIdx="0"/>
  <p:cmAuthor id="137" name="未知用户18" initials="" lastIdx="10" clrIdx="0"/>
  <p:cmAuthor id="138" name="未知的使用者67" initials="" lastIdx="1" clrIdx="0"/>
  <p:cmAuthor id="139" name="未知的使用者46" initials="" lastIdx="1" clrIdx="1"/>
  <p:cmAuthor id="140" name="未知的使用者26" initials="" lastIdx="1" clrIdx="0"/>
  <p:cmAuthor id="141" name="未知的使用者43" initials="" lastIdx="1" clrIdx="0"/>
  <p:cmAuthor id="142" name="未知的使用者9" initials="" lastIdx="1" clrIdx="0"/>
  <p:cmAuthor id="143" name="未知用户62" initials="" lastIdx="1" clrIdx="1"/>
  <p:cmAuthor id="144" name="yuanzh" initials="" lastIdx="1" clrIdx="1"/>
  <p:cmAuthor id="145" name="不明使用者57" initials="" lastIdx="1" clrIdx="0"/>
  <p:cmAuthor id="146" name="未知用户108" initials="" lastIdx="1" clrIdx="0"/>
  <p:cmAuthor id="147" name="未知的使用者110" initials="" lastIdx="1" clrIdx="0"/>
  <p:cmAuthor id="148" name="linyd" initials="" lastIdx="3" clrIdx="1"/>
  <p:cmAuthor id="149" name="未知用户8" initials="" lastIdx="1" clrIdx="0"/>
  <p:cmAuthor id="150" name="未知的使用者31" initials="" lastIdx="1" clrIdx="0"/>
  <p:cmAuthor id="151" name="未知用户81" initials="" lastIdx="1" clrIdx="0"/>
  <p:cmAuthor id="152" name="未知用户115" initials="" lastIdx="1" clrIdx="0"/>
  <p:cmAuthor id="153" name="未知用户21" initials="" lastIdx="1" clrIdx="0"/>
  <p:cmAuthor id="154" name="未知的使用者68" initials="" lastIdx="1" clrIdx="0"/>
  <p:cmAuthor id="155" name="mm" initials="" lastIdx="1" clrIdx="0"/>
  <p:cmAuthor id="156" name="未知用户15" initials="" lastIdx="1" clrIdx="0"/>
  <p:cmAuthor id="157" name="朱晓瑜" initials="" lastIdx="54" clrIdx="0"/>
  <p:cmAuthor id="158" name="不明使用者20" initials="" lastIdx="1" clrIdx="0"/>
  <p:cmAuthor id="159" name="未知用户82" initials="" lastIdx="1" clrIdx="0"/>
  <p:cmAuthor id="160" name="未知的使用者7" initials="" lastIdx="2" clrIdx="0"/>
  <p:cmAuthor id="161" name="未知用户6" initials="" lastIdx="8" clrIdx="0"/>
  <p:cmAuthor id="162" name="未知的使用者55" initials="" lastIdx="1" clrIdx="0"/>
  <p:cmAuthor id="163" name="未知的使用者111" initials="" lastIdx="1" clrIdx="0"/>
  <p:cmAuthor id="164" name="未知的使用者50" initials="" lastIdx="1" clrIdx="0"/>
  <p:cmAuthor id="165" name="未知的使用者11" initials="" lastIdx="1" clrIdx="0"/>
  <p:cmAuthor id="166" name="未知用户47" initials="" lastIdx="6" clrIdx="0"/>
  <p:cmAuthor id="691587970" name="小延魔法师" initials="小" lastIdx="1126286" clrIdx="0"/>
  <p:cmAuthor id="167" name="未知用户106" initials="未" lastIdx="1" clrIdx="0"/>
  <p:cmAuthor id="691587971" name="ZTE" initials="ZTE" lastIdx="5" clrIdx="50"/>
  <p:cmAuthor id="168" name="未知用户116" initials="" lastIdx="1" clrIdx="1"/>
  <p:cmAuthor id="169" name="未知的使用者150" initials="未" lastIdx="1" clrIdx="0"/>
  <p:cmAuthor id="170" name="未知的使用者69" initials="" lastIdx="1" clrIdx="1"/>
  <p:cmAuthor id="171" name="未知的使用者112" initials="" lastIdx="1" clrIdx="1"/>
  <p:cmAuthor id="173" name="Kevin Hu" initials="" lastIdx="1" clrIdx="0"/>
  <p:cmAuthor id="174" name="未知的使用者38" initials="" lastIdx="1" clrIdx="0"/>
  <p:cmAuthor id="175" name="唐可欣" initials="" lastIdx="1" clrIdx="0"/>
  <p:cmAuthor id="176" name="未知的使用者8" initials="" lastIdx="1" clrIdx="0"/>
  <p:cmAuthor id="177" name="不明使用者56" initials="" lastIdx="1" clrIdx="0"/>
  <p:cmAuthor id="178" name="P00035_jeremy" initials="" lastIdx="1" clrIdx="0"/>
  <p:cmAuthor id="179" name="Unknown User7" initials="" lastIdx="1" clrIdx="0"/>
  <p:cmAuthor id="180" name="muzi wei" initials="" lastIdx="1" clrIdx="0"/>
  <p:cmAuthor id="181" name="未知的使用者41" initials="" lastIdx="1" clrIdx="0"/>
  <p:cmAuthor id="182" name="未知的使用者13" initials="" lastIdx="1" clrIdx="0"/>
  <p:cmAuthor id="183" name="djj" initials="" lastIdx="2" clrIdx="0"/>
  <p:cmAuthor id="184" name="未知用户117" initials="" lastIdx="1" clrIdx="2"/>
  <p:cmAuthor id="186" name="未知用户13" initials="" lastIdx="1" clrIdx="0"/>
  <p:cmAuthor id="187" name="不明使用者21" initials="" lastIdx="1" clrIdx="0"/>
  <p:cmAuthor id="188" name="YUMINGNJ" initials="" lastIdx="3" clrIdx="0"/>
  <p:cmAuthor id="189" name="未知的使用者52" initials="" lastIdx="1" clrIdx="1"/>
  <p:cmAuthor id="190" name="未知用户109" initials="" lastIdx="1" clrIdx="1"/>
  <p:cmAuthor id="191" name="Unknown User117" initials="U" lastIdx="10" clrIdx="0"/>
  <p:cmAuthor id="192" name="thomas" initials="" lastIdx="1" clrIdx="49"/>
  <p:cmAuthor id="193" name="未知的使用者3" initials="" lastIdx="7" clrIdx="1"/>
  <p:cmAuthor id="194" name="未知用户14" initials="" lastIdx="1" clrIdx="0"/>
  <p:cmAuthor id="195" name="Unknown User65" initials="U" lastIdx="1" clrIdx="0"/>
  <p:cmAuthor id="196" name="未知用户98" initials="" lastIdx="1" clrIdx="2"/>
  <p:cmAuthor id="198" name="未知用户83" initials="" lastIdx="1" clrIdx="1"/>
  <p:cmAuthor id="199" name="未知用户61" initials="" lastIdx="8" clrIdx="0"/>
  <p:cmAuthor id="200" name="張秀娟" initials="" lastIdx="1" clrIdx="2"/>
  <p:cmAuthor id="201" name="Jason Wang" initials="" lastIdx="1" clrIdx="0"/>
  <p:cmAuthor id="202" name="不明使用者18" initials="" lastIdx="0" clrIdx="1"/>
  <p:cmAuthor id="203" name="未知用户28" initials="未" lastIdx="5" clrIdx="1"/>
  <p:cmAuthor id="204" name="未知的使用者72" initials="" lastIdx="1" clrIdx="0"/>
  <p:cmAuthor id="205" name="未知的使用者48" initials="" lastIdx="1" clrIdx="0"/>
  <p:cmAuthor id="206" name="未知的使用者104" initials="" lastIdx="1" clrIdx="0"/>
  <p:cmAuthor id="207" name="未知用户60" initials="" lastIdx="1" clrIdx="0"/>
  <p:cmAuthor id="208" name="未知的使用者39" initials="未" lastIdx="10" clrIdx="0"/>
  <p:cmAuthor id="209" name="Shawna Strickland" initials="" lastIdx="2" clrIdx="0"/>
  <p:cmAuthor id="210" name="未知的使用者36" initials="" lastIdx="3" clrIdx="1"/>
  <p:cmAuthor id="212" name="Daniel Wuu" initials="" lastIdx="1" clrIdx="0"/>
  <p:cmAuthor id="213" name="未知用户56" initials="" lastIdx="1" clrIdx="0"/>
  <p:cmAuthor id="214" name="未知的使用者14" initials="" lastIdx="2" clrIdx="0"/>
  <p:cmAuthor id="217" name="Ashley Eberenz" initials="" lastIdx="7" clrIdx="1"/>
  <p:cmAuthor id="218" name="不明使用者19" initials="" lastIdx="1" clrIdx="0"/>
  <p:cmAuthor id="219" name="qiantong" initials="" lastIdx="3" clrIdx="1"/>
  <p:cmAuthor id="220" name="未知的使用者74" initials="" lastIdx="1" clrIdx="0"/>
  <p:cmAuthor id="221" name="未知的使用者23" initials="" lastIdx="1" clrIdx="0"/>
  <p:cmAuthor id="222" name="未知的使用者1" initials="" lastIdx="8" clrIdx="0"/>
  <p:cmAuthor id="223" name="116304" initials="" lastIdx="1" clrIdx="1"/>
  <p:cmAuthor id="224" name="未知用户31" initials="未" lastIdx="1" clrIdx="1"/>
  <p:cmAuthor id="225" name="R affer" initials="" lastIdx="1" clrIdx="0"/>
  <p:cmAuthor id="226" name="qihua-DCMS" initials="" lastIdx="0" clrIdx="0"/>
  <p:cmAuthor id="227" name="未知用户55" initials="" lastIdx="1" clrIdx="0"/>
  <p:cmAuthor id="228" name="未知的使用者95" initials="" lastIdx="1" clrIdx="0"/>
  <p:cmAuthor id="230" name="未知的使用者32" initials="" lastIdx="1" clrIdx="0"/>
  <p:cmAuthor id="231" name="未知的使用者49" initials="" lastIdx="1" clrIdx="0"/>
  <p:cmAuthor id="232" name="Unknown User26" initials="U" lastIdx="1" clrIdx="1"/>
  <p:cmAuthor id="233" name="yuexuejun" initials="" lastIdx="3" clrIdx="0"/>
  <p:cmAuthor id="234" name="未知的使用者71" initials="" lastIdx="1" clrIdx="1"/>
  <p:cmAuthor id="235" name="未知的使用者105" initials="" lastIdx="1" clrIdx="0"/>
  <p:cmAuthor id="236" name="Unknown User70" initials="" lastIdx="1" clrIdx="0"/>
  <p:cmAuthor id="237" name="clinchen" initials="" lastIdx="0" clrIdx="1"/>
  <p:cmAuthor id="238" name="未知用户23" initials="" lastIdx="1" clrIdx="0"/>
  <p:cmAuthor id="239" name="hanjuncompany" initials="" lastIdx="1" clrIdx="0"/>
  <p:cmAuthor id="240" name="kathy chen" initials="" lastIdx="3" clrIdx="0"/>
  <p:cmAuthor id="1411827" name="黄晓平" initials="黄" lastIdx="0" clrIdx="0"/>
  <p:cmAuthor id="241" name="未知的使用者63" initials="" lastIdx="1" clrIdx="0"/>
  <p:cmAuthor id="242" name="未知的使用者64" initials="" lastIdx="3" clrIdx="1"/>
  <p:cmAuthor id="243" name="未知的使用者47" initials="" lastIdx="1" clrIdx="0"/>
  <p:cmAuthor id="244" name="未知的使用者60" initials="" lastIdx="8" clrIdx="0"/>
  <p:cmAuthor id="245" name="未知的使用者59" initials="" lastIdx="1" clrIdx="0"/>
  <p:cmAuthor id="246" name="未知的使用者54" initials="" lastIdx="1" clrIdx="0"/>
  <p:cmAuthor id="247" name="未知的使用者66" initials="" lastIdx="8" clrIdx="0"/>
  <p:cmAuthor id="248" name="未知的使用者65" initials="" lastIdx="1" clrIdx="0"/>
  <p:cmAuthor id="249" name="未知的使用者106" initials="" lastIdx="3" clrIdx="1"/>
  <p:cmAuthor id="250" name="未知的使用者107" initials="" lastIdx="1" clrIdx="1"/>
  <p:cmAuthor id="251" name="未知的使用者108" initials="" lastIdx="1" clrIdx="0"/>
  <p:cmAuthor id="252" name="未知的使用者86" initials="" lastIdx="1" clrIdx="0"/>
  <p:cmAuthor id="253" name="未知的使用者116" initials="" lastIdx="1" clrIdx="1"/>
  <p:cmAuthor id="254" name="未知的使用者44" initials="" lastIdx="1" clrIdx="0"/>
  <p:cmAuthor id="255" name="未知的使用者37" initials="" lastIdx="1" clrIdx="0"/>
  <p:cmAuthor id="256" name="未知的使用者126" initials="" lastIdx="1" clrIdx="0"/>
  <p:cmAuthor id="257" name="未知的使用者127" initials="" lastIdx="3" clrIdx="1"/>
  <p:cmAuthor id="258" name="未知的使用者128" initials="" lastIdx="1" clrIdx="1"/>
  <p:cmAuthor id="259" name="未知的使用者124" initials="" lastIdx="1" clrIdx="0"/>
  <p:cmAuthor id="260" name="未知的使用者125" initials="" lastIdx="1" clrIdx="0"/>
  <p:cmAuthor id="261" name="Sara Chen" initials="" lastIdx="1" clrIdx="0"/>
  <p:cmAuthor id="262" name="huang gerrard" initials="" lastIdx="1" clrIdx="0"/>
  <p:cmAuthor id="263" name="未知用户170" initials="" lastIdx="1" clrIdx="0"/>
  <p:cmAuthor id="264" name="未知用户171" initials="" lastIdx="5" clrIdx="1"/>
  <p:cmAuthor id="265" name="未知用户172" initials="" lastIdx="1" clrIdx="1"/>
  <p:cmAuthor id="266" name="未知用户173" initials="" lastIdx="1" clrIdx="0"/>
  <p:cmAuthor id="267" name="未知用户149" initials="" lastIdx="1" clrIdx="0"/>
  <p:cmAuthor id="268" name="未知用户150" initials="" lastIdx="1" clrIdx="0"/>
  <p:cmAuthor id="269" name="未知用户151" initials="" lastIdx="2" clrIdx="0"/>
  <p:cmAuthor id="270" name="未知用户152" initials="" lastIdx="8" clrIdx="0"/>
  <p:cmAuthor id="271" name="未知用户153" initials="" lastIdx="8" clrIdx="0"/>
  <p:cmAuthor id="272" name="未知用户154" initials="" lastIdx="1" clrIdx="0"/>
  <p:cmAuthor id="273" name="未知用户155" initials="" lastIdx="1" clrIdx="0"/>
  <p:cmAuthor id="274" name="未知用户41" initials="" lastIdx="8" clrIdx="0"/>
  <p:cmAuthor id="275" name="未知用户44" initials="" lastIdx="1" clrIdx="0"/>
  <p:cmAuthor id="276" name="未知用户45" initials="" lastIdx="1" clrIdx="0"/>
  <p:cmAuthor id="277" name="未知用户156" initials="" lastIdx="10" clrIdx="0"/>
  <p:cmAuthor id="278" name="未知用户64" initials="" lastIdx="1" clrIdx="0"/>
  <p:cmAuthor id="279" name="未知用户65" initials="" lastIdx="1" clrIdx="0"/>
  <p:cmAuthor id="280" name="未知用户68" initials="" lastIdx="1" clrIdx="0"/>
  <p:cmAuthor id="281" name="未知用户69" initials="" lastIdx="2" clrIdx="0"/>
  <p:cmAuthor id="282" name="未知用户70" initials="" lastIdx="1" clrIdx="1"/>
  <p:cmAuthor id="283" name="未知用户71" initials="" lastIdx="1" clrIdx="0"/>
  <p:cmAuthor id="284" name="未知用户72" initials="" lastIdx="1" clrIdx="0"/>
  <p:cmAuthor id="285" name="未知用户73" initials="" lastIdx="2" clrIdx="0"/>
  <p:cmAuthor id="286" name="未知用户49" initials="" lastIdx="1" clrIdx="0"/>
  <p:cmAuthor id="287" name="未知用户50" initials="" lastIdx="1" clrIdx="0"/>
  <p:cmAuthor id="288" name="未知用户52" initials="" lastIdx="1" clrIdx="0"/>
  <p:cmAuthor id="289" name="MA15" initials="" lastIdx="1" clrIdx="0"/>
  <p:cmAuthor id="290" name="未知用户53" initials="" lastIdx="10" clrIdx="0"/>
  <p:cmAuthor id="291" name="未知用户96" initials="" lastIdx="1" clrIdx="0"/>
  <p:cmAuthor id="292" name="未知用户48" initials="" lastIdx="1" clrIdx="0"/>
  <p:cmAuthor id="293" name="未知用户97" initials="" lastIdx="2" clrIdx="0"/>
  <p:cmAuthor id="294" name="未知用户40" initials="" lastIdx="5" clrIdx="1"/>
  <p:cmAuthor id="295" name="未知用户43" initials="" lastIdx="1" clrIdx="0"/>
  <p:cmAuthor id="296" name="未知用户100" initials="" lastIdx="1" clrIdx="0"/>
  <p:cmAuthor id="297" name="未知用户101" initials="" lastIdx="1" clrIdx="0"/>
  <p:cmAuthor id="298" name="未知用户26" initials="" lastIdx="1" clrIdx="0"/>
  <p:cmAuthor id="299" name="未知用户29" initials="" lastIdx="1" clrIdx="0"/>
  <p:cmAuthor id="300" name="未知用户32" initials="" lastIdx="1" clrIdx="0"/>
  <p:cmAuthor id="301" name="未知用户33" initials="" lastIdx="1" clrIdx="0"/>
  <p:cmAuthor id="302" name="未知用户34" initials="" lastIdx="2" clrIdx="0"/>
  <p:cmAuthor id="303" name="未知用户42" initials="" lastIdx="1" clrIdx="0"/>
  <p:cmAuthor id="304" name="未知的使用者109" initials="" lastIdx="5" clrIdx="1"/>
  <p:cmAuthor id="305" name="未知的使用者122" initials="" lastIdx="1" clrIdx="0"/>
  <p:cmAuthor id="306" name="未知的使用者123" initials=""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87DC"/>
    <a:srgbClr val="0086D1"/>
    <a:srgbClr val="008ED3"/>
    <a:srgbClr val="00B0F0"/>
    <a:srgbClr val="007CC9"/>
    <a:srgbClr val="0081CF"/>
    <a:srgbClr val="FF6600"/>
    <a:srgbClr val="008DD3"/>
    <a:srgbClr val="67B7E1"/>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88" autoAdjust="0"/>
    <p:restoredTop sz="96357" autoAdjust="0"/>
  </p:normalViewPr>
  <p:slideViewPr>
    <p:cSldViewPr snapToGrid="0">
      <p:cViewPr varScale="1">
        <p:scale>
          <a:sx n="73" d="100"/>
          <a:sy n="73" d="100"/>
        </p:scale>
        <p:origin x="232" y="52"/>
      </p:cViewPr>
      <p:guideLst>
        <p:guide orient="horz" pos="2199"/>
        <p:guide pos="3999"/>
      </p:guideLst>
    </p:cSldViewPr>
  </p:slideViewPr>
  <p:notesTextViewPr>
    <p:cViewPr>
      <p:scale>
        <a:sx n="1" d="1"/>
        <a:sy n="1" d="1"/>
      </p:scale>
      <p:origin x="0" y="0"/>
    </p:cViewPr>
  </p:notesTextViewPr>
  <p:sorterViewPr>
    <p:cViewPr>
      <p:scale>
        <a:sx n="75" d="100"/>
        <a:sy n="75" d="100"/>
      </p:scale>
      <p:origin x="0" y="-1452"/>
    </p:cViewPr>
  </p:sorterViewPr>
  <p:notesViewPr>
    <p:cSldViewPr snapToGrid="0">
      <p:cViewPr varScale="1">
        <p:scale>
          <a:sx n="54" d="100"/>
          <a:sy n="54" d="100"/>
        </p:scale>
        <p:origin x="2820"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ABE569A-7249-4748-AC5F-FD232490A489}" type="datetimeFigureOut">
              <a:rPr lang="zh-CN" altLang="en-US" smtClean="0"/>
              <a:t>2025/12/1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E598BCF-30E1-4A25-B4EE-58643CB6A98C}"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E4CC39-CFAA-498E-83AD-C819189A81D4}" type="datetimeFigureOut">
              <a:rPr lang="zh-CN" altLang="en-US" smtClean="0"/>
              <a:t>2025/12/1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E51724-514F-4452-90E5-3523C7746A6B}"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0C40C5B-91DF-4EB8-8C8E-2190397BFEA5}"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t>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中文封面">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74745" y="278177"/>
            <a:ext cx="1322182" cy="501284"/>
          </a:xfrm>
          <a:prstGeom prst="rect">
            <a:avLst/>
          </a:prstGeom>
        </p:spPr>
      </p:pic>
      <p:cxnSp>
        <p:nvCxnSpPr>
          <p:cNvPr id="6" name="Straight Connector 13"/>
          <p:cNvCxnSpPr/>
          <p:nvPr userDrawn="1"/>
        </p:nvCxnSpPr>
        <p:spPr>
          <a:xfrm flipH="1">
            <a:off x="2207505" y="4735961"/>
            <a:ext cx="9900000" cy="0"/>
          </a:xfrm>
          <a:prstGeom prst="line">
            <a:avLst/>
          </a:prstGeom>
          <a:noFill/>
          <a:ln w="19050" cap="sq" cmpd="sng" algn="ctr">
            <a:solidFill>
              <a:srgbClr val="008ED3"/>
            </a:solidFill>
            <a:prstDash val="solid"/>
            <a:headEnd type="oval"/>
          </a:ln>
          <a:effectLst/>
        </p:spPr>
      </p:cxnSp>
      <p:grpSp>
        <p:nvGrpSpPr>
          <p:cNvPr id="7" name="组合 6"/>
          <p:cNvGrpSpPr>
            <a:grpSpLocks noChangeAspect="1"/>
          </p:cNvGrpSpPr>
          <p:nvPr userDrawn="1"/>
        </p:nvGrpSpPr>
        <p:grpSpPr>
          <a:xfrm flipH="1">
            <a:off x="309699" y="4011957"/>
            <a:ext cx="2745308" cy="2637067"/>
            <a:chOff x="5991769" y="2075883"/>
            <a:chExt cx="2745308" cy="2637067"/>
          </a:xfrm>
        </p:grpSpPr>
        <p:sp>
          <p:nvSpPr>
            <p:cNvPr id="8" name="等腰三角形 7"/>
            <p:cNvSpPr/>
            <p:nvPr/>
          </p:nvSpPr>
          <p:spPr>
            <a:xfrm rot="9233090">
              <a:off x="6876289" y="2726181"/>
              <a:ext cx="266912" cy="230096"/>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9" name="等腰三角形 8"/>
            <p:cNvSpPr/>
            <p:nvPr/>
          </p:nvSpPr>
          <p:spPr>
            <a:xfrm rot="15569576">
              <a:off x="6524363" y="3400055"/>
              <a:ext cx="397226" cy="342435"/>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0" name="等腰三角形 9"/>
            <p:cNvSpPr/>
            <p:nvPr/>
          </p:nvSpPr>
          <p:spPr>
            <a:xfrm rot="21371394">
              <a:off x="6391925" y="2075883"/>
              <a:ext cx="266912" cy="230096"/>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1" name="等腰三角形 10"/>
            <p:cNvSpPr/>
            <p:nvPr/>
          </p:nvSpPr>
          <p:spPr>
            <a:xfrm rot="12912161">
              <a:off x="7433529" y="3759538"/>
              <a:ext cx="945160" cy="814792"/>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2" name="等腰三角形 11"/>
            <p:cNvSpPr/>
            <p:nvPr/>
          </p:nvSpPr>
          <p:spPr>
            <a:xfrm rot="12912161">
              <a:off x="7302500" y="3699244"/>
              <a:ext cx="1175902" cy="1013706"/>
            </a:xfrm>
            <a:prstGeom prst="triangle">
              <a:avLst/>
            </a:prstGeom>
            <a:noFill/>
            <a:ln w="25400" cap="flat" cmpd="sng" algn="ctr">
              <a:solidFill>
                <a:srgbClr val="008ED3"/>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3" name="椭圆 12"/>
            <p:cNvSpPr/>
            <p:nvPr/>
          </p:nvSpPr>
          <p:spPr>
            <a:xfrm rot="9110320">
              <a:off x="8622232" y="4063962"/>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4" name="椭圆 13"/>
            <p:cNvSpPr/>
            <p:nvPr/>
          </p:nvSpPr>
          <p:spPr>
            <a:xfrm rot="9110320">
              <a:off x="7534355" y="4567707"/>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5" name="椭圆 14"/>
            <p:cNvSpPr/>
            <p:nvPr/>
          </p:nvSpPr>
          <p:spPr>
            <a:xfrm rot="9110320">
              <a:off x="7651538" y="3403671"/>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6" name="等腰三角形 15"/>
            <p:cNvSpPr/>
            <p:nvPr/>
          </p:nvSpPr>
          <p:spPr>
            <a:xfrm rot="18210217">
              <a:off x="5982928" y="2433474"/>
              <a:ext cx="128196" cy="110514"/>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7" name="等腰三角形 16"/>
            <p:cNvSpPr/>
            <p:nvPr/>
          </p:nvSpPr>
          <p:spPr>
            <a:xfrm rot="8748521">
              <a:off x="6341582" y="2585262"/>
              <a:ext cx="128196" cy="110514"/>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grpSp>
      <p:sp>
        <p:nvSpPr>
          <p:cNvPr id="24" name="文本占位符 23"/>
          <p:cNvSpPr>
            <a:spLocks noGrp="1"/>
          </p:cNvSpPr>
          <p:nvPr>
            <p:ph type="body" sz="quarter" idx="10"/>
          </p:nvPr>
        </p:nvSpPr>
        <p:spPr>
          <a:xfrm>
            <a:off x="3408363" y="4019381"/>
            <a:ext cx="8280000" cy="557212"/>
          </a:xfrm>
        </p:spPr>
        <p:txBody>
          <a:bodyPr anchor="ctr">
            <a:noAutofit/>
          </a:bodyPr>
          <a:lstStyle>
            <a:lvl1pPr marL="0" indent="0">
              <a:buNone/>
              <a:defRPr sz="3600" b="1">
                <a:solidFill>
                  <a:srgbClr val="008ED3"/>
                </a:solidFill>
                <a:latin typeface="Arial" panose="020B0604020202020204" pitchFamily="34" charset="0"/>
                <a:ea typeface="微软雅黑" panose="020B0503020204020204" pitchFamily="34" charset="-122"/>
                <a:cs typeface="Arial" panose="020B0604020202020204" pitchFamily="34" charset="0"/>
              </a:defRPr>
            </a:lvl1pPr>
          </a:lstStyle>
          <a:p>
            <a:pPr lvl="0"/>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英文封面">
    <p:spTree>
      <p:nvGrpSpPr>
        <p:cNvPr id="1" name=""/>
        <p:cNvGrpSpPr/>
        <p:nvPr/>
      </p:nvGrpSpPr>
      <p:grpSpPr>
        <a:xfrm>
          <a:off x="0" y="0"/>
          <a:ext cx="0" cy="0"/>
          <a:chOff x="0" y="0"/>
          <a:chExt cx="0" cy="0"/>
        </a:xfrm>
      </p:grpSpPr>
      <p:cxnSp>
        <p:nvCxnSpPr>
          <p:cNvPr id="6" name="Straight Connector 13"/>
          <p:cNvCxnSpPr/>
          <p:nvPr userDrawn="1"/>
        </p:nvCxnSpPr>
        <p:spPr>
          <a:xfrm flipH="1">
            <a:off x="2207505" y="4735961"/>
            <a:ext cx="9900000" cy="0"/>
          </a:xfrm>
          <a:prstGeom prst="line">
            <a:avLst/>
          </a:prstGeom>
          <a:noFill/>
          <a:ln w="19050" cap="sq" cmpd="sng" algn="ctr">
            <a:solidFill>
              <a:srgbClr val="008ED3"/>
            </a:solidFill>
            <a:prstDash val="solid"/>
            <a:headEnd type="oval"/>
          </a:ln>
          <a:effectLst/>
        </p:spPr>
      </p:cxnSp>
      <p:grpSp>
        <p:nvGrpSpPr>
          <p:cNvPr id="7" name="组合 6"/>
          <p:cNvGrpSpPr>
            <a:grpSpLocks noChangeAspect="1"/>
          </p:cNvGrpSpPr>
          <p:nvPr userDrawn="1"/>
        </p:nvGrpSpPr>
        <p:grpSpPr>
          <a:xfrm flipH="1">
            <a:off x="309699" y="4011957"/>
            <a:ext cx="2745308" cy="2637067"/>
            <a:chOff x="5991769" y="2075883"/>
            <a:chExt cx="2745308" cy="2637067"/>
          </a:xfrm>
        </p:grpSpPr>
        <p:sp>
          <p:nvSpPr>
            <p:cNvPr id="8" name="等腰三角形 7"/>
            <p:cNvSpPr/>
            <p:nvPr/>
          </p:nvSpPr>
          <p:spPr>
            <a:xfrm rot="9233090">
              <a:off x="6876289" y="2726181"/>
              <a:ext cx="266912" cy="230096"/>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9" name="等腰三角形 8"/>
            <p:cNvSpPr/>
            <p:nvPr/>
          </p:nvSpPr>
          <p:spPr>
            <a:xfrm rot="15569576">
              <a:off x="6524363" y="3400055"/>
              <a:ext cx="397226" cy="342435"/>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0" name="等腰三角形 9"/>
            <p:cNvSpPr/>
            <p:nvPr/>
          </p:nvSpPr>
          <p:spPr>
            <a:xfrm rot="21371394">
              <a:off x="6391925" y="2075883"/>
              <a:ext cx="266912" cy="230096"/>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1" name="等腰三角形 10"/>
            <p:cNvSpPr/>
            <p:nvPr/>
          </p:nvSpPr>
          <p:spPr>
            <a:xfrm rot="12912161">
              <a:off x="7433529" y="3759538"/>
              <a:ext cx="945160" cy="814792"/>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2" name="等腰三角形 11"/>
            <p:cNvSpPr/>
            <p:nvPr/>
          </p:nvSpPr>
          <p:spPr>
            <a:xfrm rot="12912161">
              <a:off x="7302500" y="3699244"/>
              <a:ext cx="1175902" cy="1013706"/>
            </a:xfrm>
            <a:prstGeom prst="triangle">
              <a:avLst/>
            </a:prstGeom>
            <a:noFill/>
            <a:ln w="25400" cap="flat" cmpd="sng" algn="ctr">
              <a:solidFill>
                <a:srgbClr val="008ED3"/>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3" name="椭圆 12"/>
            <p:cNvSpPr/>
            <p:nvPr/>
          </p:nvSpPr>
          <p:spPr>
            <a:xfrm rot="9110320">
              <a:off x="8622232" y="4063962"/>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4" name="椭圆 13"/>
            <p:cNvSpPr/>
            <p:nvPr/>
          </p:nvSpPr>
          <p:spPr>
            <a:xfrm rot="9110320">
              <a:off x="7534355" y="4567707"/>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5" name="椭圆 14"/>
            <p:cNvSpPr/>
            <p:nvPr/>
          </p:nvSpPr>
          <p:spPr>
            <a:xfrm rot="9110320">
              <a:off x="7651538" y="3403671"/>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6" name="等腰三角形 15"/>
            <p:cNvSpPr/>
            <p:nvPr/>
          </p:nvSpPr>
          <p:spPr>
            <a:xfrm rot="18210217">
              <a:off x="5982928" y="2433474"/>
              <a:ext cx="128196" cy="110514"/>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7" name="等腰三角形 16"/>
            <p:cNvSpPr/>
            <p:nvPr/>
          </p:nvSpPr>
          <p:spPr>
            <a:xfrm rot="8748521">
              <a:off x="6341582" y="2585262"/>
              <a:ext cx="128196" cy="110514"/>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grpSp>
      <p:sp>
        <p:nvSpPr>
          <p:cNvPr id="24" name="文本占位符 23"/>
          <p:cNvSpPr>
            <a:spLocks noGrp="1"/>
          </p:cNvSpPr>
          <p:nvPr>
            <p:ph type="body" sz="quarter" idx="10"/>
          </p:nvPr>
        </p:nvSpPr>
        <p:spPr>
          <a:xfrm>
            <a:off x="3315836" y="4001839"/>
            <a:ext cx="8280000" cy="557212"/>
          </a:xfrm>
        </p:spPr>
        <p:txBody>
          <a:bodyPr anchor="ctr">
            <a:noAutofit/>
          </a:bodyPr>
          <a:lstStyle>
            <a:lvl1pPr marL="0" indent="0">
              <a:buNone/>
              <a:defRPr sz="3600" b="1">
                <a:solidFill>
                  <a:srgbClr val="008ED3"/>
                </a:solidFill>
                <a:latin typeface="Arial" panose="020B0604020202020204" pitchFamily="34" charset="0"/>
                <a:ea typeface="微软雅黑" panose="020B0503020204020204" pitchFamily="34" charset="-122"/>
                <a:cs typeface="Arial" panose="020B0604020202020204" pitchFamily="34" charset="0"/>
              </a:defRPr>
            </a:lvl1pPr>
          </a:lstStyle>
          <a:p>
            <a:pPr lvl="0"/>
            <a:endParaRPr lang="zh-CN" altLang="en-US" dirty="0"/>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3080" y="278177"/>
            <a:ext cx="905512" cy="501284"/>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7_Agenda">
    <p:spTree>
      <p:nvGrpSpPr>
        <p:cNvPr id="1" name=""/>
        <p:cNvGrpSpPr/>
        <p:nvPr/>
      </p:nvGrpSpPr>
      <p:grpSpPr>
        <a:xfrm>
          <a:off x="0" y="0"/>
          <a:ext cx="0" cy="0"/>
          <a:chOff x="0" y="0"/>
          <a:chExt cx="0" cy="0"/>
        </a:xfrm>
      </p:grpSpPr>
      <p:pic>
        <p:nvPicPr>
          <p:cNvPr id="2" name="图片 1"/>
          <p:cNvPicPr/>
          <p:nvPr userDrawn="1"/>
        </p:nvPicPr>
        <p:blipFill rotWithShape="1">
          <a:blip r:embed="rId2" cstate="screen"/>
          <a:stretch>
            <a:fillRect/>
          </a:stretch>
        </p:blipFill>
        <p:spPr>
          <a:xfrm>
            <a:off x="-28354" y="0"/>
            <a:ext cx="4176555" cy="6858000"/>
          </a:xfrm>
          <a:prstGeom prst="rect">
            <a:avLst/>
          </a:prstGeom>
        </p:spPr>
      </p:pic>
      <p:sp>
        <p:nvSpPr>
          <p:cNvPr id="3" name="矩形 2"/>
          <p:cNvSpPr/>
          <p:nvPr userDrawn="1"/>
        </p:nvSpPr>
        <p:spPr>
          <a:xfrm>
            <a:off x="1837400" y="0"/>
            <a:ext cx="10354600" cy="6858000"/>
          </a:xfrm>
          <a:prstGeom prst="rect">
            <a:avLst/>
          </a:prstGeom>
          <a:gradFill flip="none" rotWithShape="1">
            <a:gsLst>
              <a:gs pos="22000">
                <a:srgbClr val="FFFFFF"/>
              </a:gs>
              <a:gs pos="42000">
                <a:srgbClr val="FFFFFF">
                  <a:alpha val="75000"/>
                </a:srgbClr>
              </a:gs>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1" name="图片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93700" y="327444"/>
            <a:ext cx="845387" cy="468000"/>
          </a:xfrm>
          <a:prstGeom prst="rect">
            <a:avLst/>
          </a:prstGeom>
        </p:spPr>
      </p:pic>
      <p:grpSp>
        <p:nvGrpSpPr>
          <p:cNvPr id="14" name="组合 13"/>
          <p:cNvGrpSpPr/>
          <p:nvPr userDrawn="1"/>
        </p:nvGrpSpPr>
        <p:grpSpPr>
          <a:xfrm>
            <a:off x="1216083" y="1541644"/>
            <a:ext cx="3261359" cy="3279140"/>
            <a:chOff x="1287" y="2234"/>
            <a:chExt cx="3852" cy="3873"/>
          </a:xfrm>
        </p:grpSpPr>
        <p:sp>
          <p:nvSpPr>
            <p:cNvPr id="17" name="任意多边形: 形状 48"/>
            <p:cNvSpPr/>
            <p:nvPr userDrawn="1"/>
          </p:nvSpPr>
          <p:spPr>
            <a:xfrm>
              <a:off x="1287" y="2234"/>
              <a:ext cx="2580" cy="3873"/>
            </a:xfrm>
            <a:custGeom>
              <a:avLst/>
              <a:gdLst>
                <a:gd name="connsiteX0" fmla="*/ 0 w 1638300"/>
                <a:gd name="connsiteY0" fmla="*/ 0 h 2906713"/>
                <a:gd name="connsiteX1" fmla="*/ 1638300 w 1638300"/>
                <a:gd name="connsiteY1" fmla="*/ 0 h 2906713"/>
                <a:gd name="connsiteX2" fmla="*/ 1638300 w 1638300"/>
                <a:gd name="connsiteY2" fmla="*/ 303213 h 2906713"/>
                <a:gd name="connsiteX3" fmla="*/ 1554632 w 1638300"/>
                <a:gd name="connsiteY3" fmla="*/ 303213 h 2906713"/>
                <a:gd name="connsiteX4" fmla="*/ 1554632 w 1638300"/>
                <a:gd name="connsiteY4" fmla="*/ 83668 h 2906713"/>
                <a:gd name="connsiteX5" fmla="*/ 83668 w 1638300"/>
                <a:gd name="connsiteY5" fmla="*/ 83668 h 2906713"/>
                <a:gd name="connsiteX6" fmla="*/ 83668 w 1638300"/>
                <a:gd name="connsiteY6" fmla="*/ 2823045 h 2906713"/>
                <a:gd name="connsiteX7" fmla="*/ 1554632 w 1638300"/>
                <a:gd name="connsiteY7" fmla="*/ 2823045 h 2906713"/>
                <a:gd name="connsiteX8" fmla="*/ 1554632 w 1638300"/>
                <a:gd name="connsiteY8" fmla="*/ 2552700 h 2906713"/>
                <a:gd name="connsiteX9" fmla="*/ 1638300 w 1638300"/>
                <a:gd name="connsiteY9" fmla="*/ 2552700 h 2906713"/>
                <a:gd name="connsiteX10" fmla="*/ 1638300 w 1638300"/>
                <a:gd name="connsiteY10" fmla="*/ 2906713 h 2906713"/>
                <a:gd name="connsiteX11" fmla="*/ 0 w 1638300"/>
                <a:gd name="connsiteY11" fmla="*/ 2906713 h 290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8300" h="2906713">
                  <a:moveTo>
                    <a:pt x="0" y="0"/>
                  </a:moveTo>
                  <a:lnTo>
                    <a:pt x="1638300" y="0"/>
                  </a:lnTo>
                  <a:lnTo>
                    <a:pt x="1638300" y="303213"/>
                  </a:lnTo>
                  <a:lnTo>
                    <a:pt x="1554632" y="303213"/>
                  </a:lnTo>
                  <a:lnTo>
                    <a:pt x="1554632" y="83668"/>
                  </a:lnTo>
                  <a:lnTo>
                    <a:pt x="83668" y="83668"/>
                  </a:lnTo>
                  <a:lnTo>
                    <a:pt x="83668" y="2823045"/>
                  </a:lnTo>
                  <a:lnTo>
                    <a:pt x="1554632" y="2823045"/>
                  </a:lnTo>
                  <a:lnTo>
                    <a:pt x="1554632" y="2552700"/>
                  </a:lnTo>
                  <a:lnTo>
                    <a:pt x="1638300" y="2552700"/>
                  </a:lnTo>
                  <a:lnTo>
                    <a:pt x="1638300" y="2906713"/>
                  </a:lnTo>
                  <a:lnTo>
                    <a:pt x="0" y="2906713"/>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400">
                <a:solidFill>
                  <a:prstClr val="white"/>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文本框 17"/>
            <p:cNvSpPr txBox="1"/>
            <p:nvPr userDrawn="1"/>
          </p:nvSpPr>
          <p:spPr>
            <a:xfrm>
              <a:off x="2251" y="3419"/>
              <a:ext cx="2888" cy="981"/>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en-US" altLang="zh-CN" sz="4800"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rPr>
                <a:t>Agenda</a:t>
              </a:r>
              <a:endParaRPr lang="zh-CN" altLang="en-US"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pic>
        <p:nvPicPr>
          <p:cNvPr id="10" name="图片 9"/>
          <p:cNvPicPr/>
          <p:nvPr userDrawn="1"/>
        </p:nvPicPr>
        <p:blipFill rotWithShape="1">
          <a:blip r:embed="rId2" cstate="screen"/>
          <a:srcRect l="32151" r="3451"/>
          <a:stretch>
            <a:fillRect/>
          </a:stretch>
        </p:blipFill>
        <p:spPr>
          <a:xfrm>
            <a:off x="0" y="489"/>
            <a:ext cx="6634436" cy="6851904"/>
          </a:xfrm>
          <a:prstGeom prst="rect">
            <a:avLst/>
          </a:prstGeom>
        </p:spPr>
      </p:pic>
      <p:sp>
        <p:nvSpPr>
          <p:cNvPr id="2" name="矩形 1"/>
          <p:cNvSpPr/>
          <p:nvPr userDrawn="1"/>
        </p:nvSpPr>
        <p:spPr>
          <a:xfrm>
            <a:off x="1837400" y="0"/>
            <a:ext cx="10354600" cy="6858000"/>
          </a:xfrm>
          <a:prstGeom prst="rect">
            <a:avLst/>
          </a:prstGeom>
          <a:gradFill flip="none" rotWithShape="1">
            <a:gsLst>
              <a:gs pos="33000">
                <a:srgbClr val="FFFFFF"/>
              </a:gs>
              <a:gs pos="22000">
                <a:srgbClr val="FFFFFF">
                  <a:alpha val="75000"/>
                </a:srgbClr>
              </a:gs>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p:nvPr userDrawn="1"/>
        </p:nvGrpSpPr>
        <p:grpSpPr>
          <a:xfrm>
            <a:off x="1216083" y="1541644"/>
            <a:ext cx="3070013" cy="3279140"/>
            <a:chOff x="1287" y="2234"/>
            <a:chExt cx="3626" cy="3873"/>
          </a:xfrm>
        </p:grpSpPr>
        <p:sp>
          <p:nvSpPr>
            <p:cNvPr id="9" name="任意多边形: 形状 48"/>
            <p:cNvSpPr/>
            <p:nvPr userDrawn="1"/>
          </p:nvSpPr>
          <p:spPr>
            <a:xfrm>
              <a:off x="1287" y="2234"/>
              <a:ext cx="2580" cy="3873"/>
            </a:xfrm>
            <a:custGeom>
              <a:avLst/>
              <a:gdLst>
                <a:gd name="connsiteX0" fmla="*/ 0 w 1638300"/>
                <a:gd name="connsiteY0" fmla="*/ 0 h 2906713"/>
                <a:gd name="connsiteX1" fmla="*/ 1638300 w 1638300"/>
                <a:gd name="connsiteY1" fmla="*/ 0 h 2906713"/>
                <a:gd name="connsiteX2" fmla="*/ 1638300 w 1638300"/>
                <a:gd name="connsiteY2" fmla="*/ 303213 h 2906713"/>
                <a:gd name="connsiteX3" fmla="*/ 1554632 w 1638300"/>
                <a:gd name="connsiteY3" fmla="*/ 303213 h 2906713"/>
                <a:gd name="connsiteX4" fmla="*/ 1554632 w 1638300"/>
                <a:gd name="connsiteY4" fmla="*/ 83668 h 2906713"/>
                <a:gd name="connsiteX5" fmla="*/ 83668 w 1638300"/>
                <a:gd name="connsiteY5" fmla="*/ 83668 h 2906713"/>
                <a:gd name="connsiteX6" fmla="*/ 83668 w 1638300"/>
                <a:gd name="connsiteY6" fmla="*/ 2823045 h 2906713"/>
                <a:gd name="connsiteX7" fmla="*/ 1554632 w 1638300"/>
                <a:gd name="connsiteY7" fmla="*/ 2823045 h 2906713"/>
                <a:gd name="connsiteX8" fmla="*/ 1554632 w 1638300"/>
                <a:gd name="connsiteY8" fmla="*/ 2552700 h 2906713"/>
                <a:gd name="connsiteX9" fmla="*/ 1638300 w 1638300"/>
                <a:gd name="connsiteY9" fmla="*/ 2552700 h 2906713"/>
                <a:gd name="connsiteX10" fmla="*/ 1638300 w 1638300"/>
                <a:gd name="connsiteY10" fmla="*/ 2906713 h 2906713"/>
                <a:gd name="connsiteX11" fmla="*/ 0 w 1638300"/>
                <a:gd name="connsiteY11" fmla="*/ 2906713 h 290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8300" h="2906713">
                  <a:moveTo>
                    <a:pt x="0" y="0"/>
                  </a:moveTo>
                  <a:lnTo>
                    <a:pt x="1638300" y="0"/>
                  </a:lnTo>
                  <a:lnTo>
                    <a:pt x="1638300" y="303213"/>
                  </a:lnTo>
                  <a:lnTo>
                    <a:pt x="1554632" y="303213"/>
                  </a:lnTo>
                  <a:lnTo>
                    <a:pt x="1554632" y="83668"/>
                  </a:lnTo>
                  <a:lnTo>
                    <a:pt x="83668" y="83668"/>
                  </a:lnTo>
                  <a:lnTo>
                    <a:pt x="83668" y="2823045"/>
                  </a:lnTo>
                  <a:lnTo>
                    <a:pt x="1554632" y="2823045"/>
                  </a:lnTo>
                  <a:lnTo>
                    <a:pt x="1554632" y="2552700"/>
                  </a:lnTo>
                  <a:lnTo>
                    <a:pt x="1638300" y="2552700"/>
                  </a:lnTo>
                  <a:lnTo>
                    <a:pt x="1638300" y="2906713"/>
                  </a:lnTo>
                  <a:lnTo>
                    <a:pt x="0" y="2906713"/>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400">
                <a:solidFill>
                  <a:prstClr val="white"/>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2" name="文本框 11"/>
            <p:cNvSpPr txBox="1"/>
            <p:nvPr userDrawn="1"/>
          </p:nvSpPr>
          <p:spPr>
            <a:xfrm>
              <a:off x="2476" y="3419"/>
              <a:ext cx="2437" cy="1466"/>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zh-CN" altLang="en-US" sz="4800" b="1" dirty="0">
                  <a:solidFill>
                    <a:prstClr val="white"/>
                  </a:solidFill>
                  <a:effectLst>
                    <a:glow rad="127000">
                      <a:schemeClr val="tx1"/>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a:t>
              </a:r>
              <a:endParaRPr lang="en-US" altLang="zh-CN" sz="4800" b="1" dirty="0">
                <a:solidFill>
                  <a:prstClr val="white"/>
                </a:solidFill>
                <a:effectLst>
                  <a:glow rad="127000">
                    <a:schemeClr val="tx1"/>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en-US" altLang="zh-CN"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rPr>
                <a:t>CONTENTS</a:t>
              </a:r>
              <a:endParaRPr lang="zh-CN" altLang="en-US"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pic>
        <p:nvPicPr>
          <p:cNvPr id="13" name="图片 12"/>
          <p:cNvPicPr>
            <a:picLocks noChangeAspect="1"/>
          </p:cNvPicPr>
          <p:nvPr userDrawn="1"/>
        </p:nvPicPr>
        <p:blipFill>
          <a:blip r:embed="rId3" cstate="screen"/>
          <a:stretch>
            <a:fillRect/>
          </a:stretch>
        </p:blipFill>
        <p:spPr>
          <a:xfrm>
            <a:off x="10784351" y="327600"/>
            <a:ext cx="1152000" cy="28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Agenda">
    <p:spTree>
      <p:nvGrpSpPr>
        <p:cNvPr id="1" name=""/>
        <p:cNvGrpSpPr/>
        <p:nvPr/>
      </p:nvGrpSpPr>
      <p:grpSpPr>
        <a:xfrm>
          <a:off x="0" y="0"/>
          <a:ext cx="0" cy="0"/>
          <a:chOff x="0" y="0"/>
          <a:chExt cx="0" cy="0"/>
        </a:xfrm>
      </p:grpSpPr>
      <p:pic>
        <p:nvPicPr>
          <p:cNvPr id="10" name="图片 9"/>
          <p:cNvPicPr/>
          <p:nvPr userDrawn="1"/>
        </p:nvPicPr>
        <p:blipFill rotWithShape="1">
          <a:blip r:embed="rId2" cstate="screen"/>
          <a:srcRect l="32151" r="3451"/>
          <a:stretch>
            <a:fillRect/>
          </a:stretch>
        </p:blipFill>
        <p:spPr>
          <a:xfrm>
            <a:off x="0" y="489"/>
            <a:ext cx="6634436" cy="6851904"/>
          </a:xfrm>
          <a:prstGeom prst="rect">
            <a:avLst/>
          </a:prstGeom>
        </p:spPr>
      </p:pic>
      <p:sp>
        <p:nvSpPr>
          <p:cNvPr id="2" name="矩形 1"/>
          <p:cNvSpPr/>
          <p:nvPr userDrawn="1"/>
        </p:nvSpPr>
        <p:spPr>
          <a:xfrm>
            <a:off x="1837400" y="0"/>
            <a:ext cx="10354600" cy="6858000"/>
          </a:xfrm>
          <a:prstGeom prst="rect">
            <a:avLst/>
          </a:prstGeom>
          <a:gradFill flip="none" rotWithShape="1">
            <a:gsLst>
              <a:gs pos="33000">
                <a:srgbClr val="FFFFFF"/>
              </a:gs>
              <a:gs pos="22000">
                <a:srgbClr val="FFFFFF">
                  <a:alpha val="75000"/>
                </a:srgbClr>
              </a:gs>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p:nvPr userDrawn="1"/>
        </p:nvGrpSpPr>
        <p:grpSpPr>
          <a:xfrm>
            <a:off x="1216083" y="1541644"/>
            <a:ext cx="3261359" cy="3279140"/>
            <a:chOff x="1287" y="2234"/>
            <a:chExt cx="3852" cy="3873"/>
          </a:xfrm>
        </p:grpSpPr>
        <p:sp>
          <p:nvSpPr>
            <p:cNvPr id="9" name="任意多边形: 形状 48"/>
            <p:cNvSpPr/>
            <p:nvPr userDrawn="1"/>
          </p:nvSpPr>
          <p:spPr>
            <a:xfrm>
              <a:off x="1287" y="2234"/>
              <a:ext cx="2580" cy="3873"/>
            </a:xfrm>
            <a:custGeom>
              <a:avLst/>
              <a:gdLst>
                <a:gd name="connsiteX0" fmla="*/ 0 w 1638300"/>
                <a:gd name="connsiteY0" fmla="*/ 0 h 2906713"/>
                <a:gd name="connsiteX1" fmla="*/ 1638300 w 1638300"/>
                <a:gd name="connsiteY1" fmla="*/ 0 h 2906713"/>
                <a:gd name="connsiteX2" fmla="*/ 1638300 w 1638300"/>
                <a:gd name="connsiteY2" fmla="*/ 303213 h 2906713"/>
                <a:gd name="connsiteX3" fmla="*/ 1554632 w 1638300"/>
                <a:gd name="connsiteY3" fmla="*/ 303213 h 2906713"/>
                <a:gd name="connsiteX4" fmla="*/ 1554632 w 1638300"/>
                <a:gd name="connsiteY4" fmla="*/ 83668 h 2906713"/>
                <a:gd name="connsiteX5" fmla="*/ 83668 w 1638300"/>
                <a:gd name="connsiteY5" fmla="*/ 83668 h 2906713"/>
                <a:gd name="connsiteX6" fmla="*/ 83668 w 1638300"/>
                <a:gd name="connsiteY6" fmla="*/ 2823045 h 2906713"/>
                <a:gd name="connsiteX7" fmla="*/ 1554632 w 1638300"/>
                <a:gd name="connsiteY7" fmla="*/ 2823045 h 2906713"/>
                <a:gd name="connsiteX8" fmla="*/ 1554632 w 1638300"/>
                <a:gd name="connsiteY8" fmla="*/ 2552700 h 2906713"/>
                <a:gd name="connsiteX9" fmla="*/ 1638300 w 1638300"/>
                <a:gd name="connsiteY9" fmla="*/ 2552700 h 2906713"/>
                <a:gd name="connsiteX10" fmla="*/ 1638300 w 1638300"/>
                <a:gd name="connsiteY10" fmla="*/ 2906713 h 2906713"/>
                <a:gd name="connsiteX11" fmla="*/ 0 w 1638300"/>
                <a:gd name="connsiteY11" fmla="*/ 2906713 h 290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8300" h="2906713">
                  <a:moveTo>
                    <a:pt x="0" y="0"/>
                  </a:moveTo>
                  <a:lnTo>
                    <a:pt x="1638300" y="0"/>
                  </a:lnTo>
                  <a:lnTo>
                    <a:pt x="1638300" y="303213"/>
                  </a:lnTo>
                  <a:lnTo>
                    <a:pt x="1554632" y="303213"/>
                  </a:lnTo>
                  <a:lnTo>
                    <a:pt x="1554632" y="83668"/>
                  </a:lnTo>
                  <a:lnTo>
                    <a:pt x="83668" y="83668"/>
                  </a:lnTo>
                  <a:lnTo>
                    <a:pt x="83668" y="2823045"/>
                  </a:lnTo>
                  <a:lnTo>
                    <a:pt x="1554632" y="2823045"/>
                  </a:lnTo>
                  <a:lnTo>
                    <a:pt x="1554632" y="2552700"/>
                  </a:lnTo>
                  <a:lnTo>
                    <a:pt x="1638300" y="2552700"/>
                  </a:lnTo>
                  <a:lnTo>
                    <a:pt x="1638300" y="2906713"/>
                  </a:lnTo>
                  <a:lnTo>
                    <a:pt x="0" y="2906713"/>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400">
                <a:solidFill>
                  <a:prstClr val="white"/>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2" name="文本框 11"/>
            <p:cNvSpPr txBox="1"/>
            <p:nvPr userDrawn="1"/>
          </p:nvSpPr>
          <p:spPr>
            <a:xfrm>
              <a:off x="2251" y="3419"/>
              <a:ext cx="2888" cy="981"/>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en-US" altLang="zh-CN" sz="4800"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rPr>
                <a:t>Agenda</a:t>
              </a:r>
              <a:endParaRPr lang="zh-CN" altLang="en-US"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pic>
        <p:nvPicPr>
          <p:cNvPr id="14" name="图片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93700" y="327444"/>
            <a:ext cx="845387" cy="4680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_内容页英文">
    <p:spTree>
      <p:nvGrpSpPr>
        <p:cNvPr id="1" name=""/>
        <p:cNvGrpSpPr/>
        <p:nvPr/>
      </p:nvGrpSpPr>
      <p:grpSpPr>
        <a:xfrm>
          <a:off x="0" y="0"/>
          <a:ext cx="0" cy="0"/>
          <a:chOff x="0" y="0"/>
          <a:chExt cx="0" cy="0"/>
        </a:xfrm>
      </p:grpSpPr>
      <p:sp>
        <p:nvSpPr>
          <p:cNvPr id="22" name="直角三角形 21"/>
          <p:cNvSpPr/>
          <p:nvPr userDrawn="1"/>
        </p:nvSpPr>
        <p:spPr>
          <a:xfrm rot="10800000" flipH="1">
            <a:off x="0" y="3817"/>
            <a:ext cx="1158949" cy="447262"/>
          </a:xfrm>
          <a:prstGeom prst="rtTriangle">
            <a:avLst/>
          </a:prstGeom>
          <a:solidFill>
            <a:srgbClr val="29C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1"/>
          <p:cNvSpPr>
            <a:spLocks noGrp="1"/>
          </p:cNvSpPr>
          <p:nvPr>
            <p:ph type="title"/>
          </p:nvPr>
        </p:nvSpPr>
        <p:spPr>
          <a:xfrm>
            <a:off x="642078" y="91078"/>
            <a:ext cx="11575774" cy="720000"/>
          </a:xfrm>
          <a:prstGeom prst="rect">
            <a:avLst/>
          </a:prstGeom>
          <a:ln>
            <a:noFill/>
          </a:ln>
        </p:spPr>
        <p:txBody>
          <a:bodyPr vert="horz" lIns="36000" tIns="36000" rIns="36000" bIns="36000" rtlCol="0" anchor="ctr">
            <a:normAutofit/>
          </a:bodyPr>
          <a:lstStyle>
            <a:lvl1pPr>
              <a:defRPr kumimoji="1" lang="zh-CN" altLang="en-US" sz="2400" b="1" i="0" dirty="0">
                <a:gradFill>
                  <a:gsLst>
                    <a:gs pos="0">
                      <a:srgbClr val="0070C0"/>
                    </a:gs>
                    <a:gs pos="100000">
                      <a:srgbClr val="00B0F0"/>
                    </a:gs>
                  </a:gsLst>
                  <a:lin ang="10800000" scaled="0"/>
                </a:gradFill>
                <a:latin typeface="Arial" panose="020B0604020202020204" pitchFamily="34" charset="0"/>
                <a:ea typeface="微软雅黑" panose="020B0503020204020204" pitchFamily="34" charset="-122"/>
                <a:cs typeface="Arial" panose="020B0604020202020204" pitchFamily="34" charset="0"/>
              </a:defRPr>
            </a:lvl1pPr>
          </a:lstStyle>
          <a:p>
            <a:pPr lvl="0" defTabSz="457200"/>
            <a:r>
              <a:rPr lang="zh-CN" altLang="en-US" dirty="0"/>
              <a:t>单击此处编辑母版标题样式</a:t>
            </a:r>
          </a:p>
        </p:txBody>
      </p:sp>
      <p:sp>
        <p:nvSpPr>
          <p:cNvPr id="18" name="TextBox 16"/>
          <p:cNvSpPr txBox="1">
            <a:spLocks noChangeArrowheads="1"/>
          </p:cNvSpPr>
          <p:nvPr userDrawn="1"/>
        </p:nvSpPr>
        <p:spPr bwMode="auto">
          <a:xfrm>
            <a:off x="9725758" y="6487234"/>
            <a:ext cx="1681926" cy="294220"/>
          </a:xfrm>
          <a:prstGeom prst="rect">
            <a:avLst/>
          </a:prstGeom>
          <a:noFill/>
          <a:ln w="9525">
            <a:noFill/>
            <a:miter lim="800000"/>
          </a:ln>
        </p:spPr>
        <p:txBody>
          <a:bodyPr lIns="0" tIns="0" rIns="0" bIns="0" anchor="ctr"/>
          <a:lstStyle/>
          <a:p>
            <a:pPr algn="ctr" defTabSz="914400">
              <a:defRPr/>
            </a:pPr>
            <a:r>
              <a:rPr kumimoji="1" lang="en-US" sz="1000" dirty="0">
                <a:solidFill>
                  <a:srgbClr val="7F7F7F"/>
                </a:solidFill>
                <a:latin typeface="Calibri" panose="020F0502020204030204" pitchFamily="34" charset="0"/>
                <a:cs typeface="Calibri" panose="020F0502020204030204" pitchFamily="34" charset="0"/>
              </a:rPr>
              <a:t>© ZTE All rights reserved</a:t>
            </a:r>
          </a:p>
        </p:txBody>
      </p:sp>
      <p:sp>
        <p:nvSpPr>
          <p:cNvPr id="12" name="Slide Number Placeholder 5"/>
          <p:cNvSpPr>
            <a:spLocks noGrp="1"/>
          </p:cNvSpPr>
          <p:nvPr userDrawn="1"/>
        </p:nvSpPr>
        <p:spPr bwMode="auto">
          <a:xfrm>
            <a:off x="-5915" y="6438553"/>
            <a:ext cx="558800" cy="391583"/>
          </a:xfrm>
          <a:prstGeom prst="rect">
            <a:avLst/>
          </a:prstGeom>
          <a:noFill/>
          <a:ln w="9525">
            <a:noFill/>
            <a:miter lim="800000"/>
          </a:ln>
        </p:spPr>
        <p:txBody>
          <a:bodyPr lIns="121889" tIns="60944" rIns="121889" bIns="60944" anchor="ctr"/>
          <a:lstStyle/>
          <a:p>
            <a:pPr algn="ctr" defTabSz="609600" fontAlgn="base">
              <a:spcBef>
                <a:spcPct val="0"/>
              </a:spcBef>
              <a:spcAft>
                <a:spcPct val="0"/>
              </a:spcAft>
              <a:defRPr/>
            </a:pPr>
            <a:fld id="{0171E16C-D319-4B78-8C6C-188CCEBE712C}" type="slidenum">
              <a:rPr lang="en-US" sz="1200">
                <a:solidFill>
                  <a:srgbClr val="404040"/>
                </a:solidFill>
                <a:latin typeface="Arial" panose="020B0604020202020204" pitchFamily="34" charset="0"/>
                <a:ea typeface="宋体" panose="02010600030101010101" pitchFamily="2" charset="-122"/>
                <a:cs typeface="Arial" panose="020B0604020202020204" pitchFamily="34" charset="0"/>
              </a:rPr>
              <a:t>‹#›</a:t>
            </a:fld>
            <a:endParaRPr lang="en-US" sz="12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
        <p:nvSpPr>
          <p:cNvPr id="10" name="直角三角形 9"/>
          <p:cNvSpPr/>
          <p:nvPr userDrawn="1"/>
        </p:nvSpPr>
        <p:spPr>
          <a:xfrm rot="10800000" flipH="1">
            <a:off x="0" y="-4315"/>
            <a:ext cx="642078" cy="382002"/>
          </a:xfrm>
          <a:prstGeom prst="r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userDrawn="1"/>
        </p:nvCxnSpPr>
        <p:spPr>
          <a:xfrm>
            <a:off x="-3968" y="794815"/>
            <a:ext cx="11227189" cy="0"/>
          </a:xfrm>
          <a:prstGeom prst="line">
            <a:avLst/>
          </a:prstGeom>
          <a:ln w="635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userDrawn="1"/>
        </p:nvGrpSpPr>
        <p:grpSpPr>
          <a:xfrm>
            <a:off x="11096545" y="760278"/>
            <a:ext cx="1121307" cy="94475"/>
            <a:chOff x="6738595" y="741640"/>
            <a:chExt cx="444784" cy="37475"/>
          </a:xfrm>
        </p:grpSpPr>
        <p:sp>
          <p:nvSpPr>
            <p:cNvPr id="15" name="任意多边形: 形状 20"/>
            <p:cNvSpPr/>
            <p:nvPr/>
          </p:nvSpPr>
          <p:spPr>
            <a:xfrm>
              <a:off x="6738595"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sp>
          <p:nvSpPr>
            <p:cNvPr id="16" name="任意多边形: 形状 22"/>
            <p:cNvSpPr/>
            <p:nvPr/>
          </p:nvSpPr>
          <p:spPr>
            <a:xfrm>
              <a:off x="6853358"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sp>
          <p:nvSpPr>
            <p:cNvPr id="19" name="任意多边形: 形状 20"/>
            <p:cNvSpPr/>
            <p:nvPr userDrawn="1"/>
          </p:nvSpPr>
          <p:spPr>
            <a:xfrm>
              <a:off x="6968121"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43C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sp>
          <p:nvSpPr>
            <p:cNvPr id="20" name="任意多边形: 形状 22"/>
            <p:cNvSpPr/>
            <p:nvPr userDrawn="1"/>
          </p:nvSpPr>
          <p:spPr>
            <a:xfrm>
              <a:off x="7082883"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grpSp>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23221" y="6509071"/>
            <a:ext cx="452580" cy="25054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封底En">
    <p:spTree>
      <p:nvGrpSpPr>
        <p:cNvPr id="1" name=""/>
        <p:cNvGrpSpPr/>
        <p:nvPr/>
      </p:nvGrpSpPr>
      <p:grpSpPr>
        <a:xfrm>
          <a:off x="0" y="0"/>
          <a:ext cx="0" cy="0"/>
          <a:chOff x="0" y="0"/>
          <a:chExt cx="0" cy="0"/>
        </a:xfrm>
      </p:grpSpPr>
      <p:sp>
        <p:nvSpPr>
          <p:cNvPr id="4" name="矩形 3"/>
          <p:cNvSpPr/>
          <p:nvPr userDrawn="1"/>
        </p:nvSpPr>
        <p:spPr>
          <a:xfrm>
            <a:off x="-847" y="0"/>
            <a:ext cx="12192847" cy="4259580"/>
          </a:xfrm>
          <a:prstGeom prst="rect">
            <a:avLst/>
          </a:prstGeom>
          <a:gradFill>
            <a:gsLst>
              <a:gs pos="0">
                <a:schemeClr val="bg1"/>
              </a:gs>
              <a:gs pos="100000">
                <a:srgbClr val="FFFFF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5" name="标题 1"/>
          <p:cNvSpPr>
            <a:spLocks noGrp="1"/>
          </p:cNvSpPr>
          <p:nvPr>
            <p:ph type="ctrTitle"/>
          </p:nvPr>
        </p:nvSpPr>
        <p:spPr>
          <a:xfrm>
            <a:off x="1715602" y="2826997"/>
            <a:ext cx="8760799" cy="1065884"/>
          </a:xfrm>
          <a:prstGeom prst="rect">
            <a:avLst/>
          </a:prstGeom>
          <a:noFill/>
          <a:effectLst>
            <a:outerShdw blurRad="139700" algn="ctr" rotWithShape="0">
              <a:schemeClr val="tx1">
                <a:alpha val="67000"/>
              </a:schemeClr>
            </a:outerShdw>
          </a:effectLst>
        </p:spPr>
        <p:txBody>
          <a:bodyPr>
            <a:normAutofit/>
          </a:bodyPr>
          <a:lstStyle>
            <a:lvl1pPr algn="ctr">
              <a:lnSpc>
                <a:spcPct val="100000"/>
              </a:lnSpc>
              <a:defRPr sz="4800" baseline="0">
                <a:solidFill>
                  <a:schemeClr val="bg1"/>
                </a:solidFill>
                <a:effectLst>
                  <a:glow rad="127000">
                    <a:schemeClr val="tx1"/>
                  </a:glow>
                </a:effectLst>
                <a:latin typeface="+mn-lt"/>
                <a:ea typeface="微软雅黑" panose="020B0503020204020204" pitchFamily="34" charset="-122"/>
              </a:defRPr>
            </a:lvl1pPr>
          </a:lstStyle>
          <a:p>
            <a:endParaRPr lang="zh-CN" altLang="en-US" dirty="0"/>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93700" y="327444"/>
            <a:ext cx="845387" cy="46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388023" y="83766"/>
            <a:ext cx="11429250" cy="106978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388033" y="1276977"/>
            <a:ext cx="11414761"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hdr="0" dt="0"/>
  <p:txStyles>
    <p:titleStyle>
      <a:lvl1pPr algn="l" defTabSz="914400" rtl="0" eaLnBrk="1" latinLnBrk="0" hangingPunct="1">
        <a:lnSpc>
          <a:spcPct val="90000"/>
        </a:lnSpc>
        <a:spcBef>
          <a:spcPct val="0"/>
        </a:spcBef>
        <a:buNone/>
        <a:defRPr lang="zh-CN" altLang="en-US" sz="36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20000"/>
        </a:lnSpc>
        <a:spcBef>
          <a:spcPts val="1000"/>
        </a:spcBef>
        <a:buClr>
          <a:srgbClr val="008ED3"/>
        </a:buClr>
        <a:buSzPct val="80000"/>
        <a:buFont typeface="Wingdings" panose="05000000000000000000" pitchFamily="2" charset="2"/>
        <a:buChar char="n"/>
        <a:defRPr lang="zh-CN" altLang="en-US" sz="2400" kern="1200" smtClean="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20000"/>
        </a:lnSpc>
        <a:spcBef>
          <a:spcPts val="500"/>
        </a:spcBef>
        <a:buClr>
          <a:srgbClr val="008ED3"/>
        </a:buClr>
        <a:buSzPct val="80000"/>
        <a:buFont typeface="Wingdings" panose="05000000000000000000" pitchFamily="2" charset="2"/>
        <a:buChar char="u"/>
        <a:defRPr lang="zh-CN" altLang="en-US" sz="2000" kern="120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1800" kern="1200" smtClean="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2400" kern="1200" smtClean="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24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1.jpeg"/><Relationship Id="rId7"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8.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74745" y="278177"/>
            <a:ext cx="1322182" cy="501284"/>
          </a:xfrm>
          <a:prstGeom prst="rect">
            <a:avLst/>
          </a:prstGeom>
        </p:spPr>
      </p:pic>
      <p:grpSp>
        <p:nvGrpSpPr>
          <p:cNvPr id="10" name="组合 9"/>
          <p:cNvGrpSpPr/>
          <p:nvPr/>
        </p:nvGrpSpPr>
        <p:grpSpPr>
          <a:xfrm>
            <a:off x="-13335" y="1499235"/>
            <a:ext cx="12178665" cy="2286000"/>
            <a:chOff x="-21" y="2361"/>
            <a:chExt cx="19179" cy="3594"/>
          </a:xfrm>
        </p:grpSpPr>
        <p:pic>
          <p:nvPicPr>
            <p:cNvPr id="20" name="图片 19"/>
            <p:cNvPicPr/>
            <p:nvPr/>
          </p:nvPicPr>
          <p:blipFill rotWithShape="1">
            <a:blip r:embed="rId4" cstate="hqprint"/>
            <a:srcRect/>
            <a:stretch>
              <a:fillRect/>
            </a:stretch>
          </p:blipFill>
          <p:spPr>
            <a:xfrm>
              <a:off x="6358" y="4125"/>
              <a:ext cx="2869" cy="1815"/>
            </a:xfrm>
            <a:prstGeom prst="rect">
              <a:avLst/>
            </a:prstGeom>
          </p:spPr>
        </p:pic>
        <p:pic>
          <p:nvPicPr>
            <p:cNvPr id="18" name="图片 17"/>
            <p:cNvPicPr>
              <a:picLocks noChangeAspect="1"/>
            </p:cNvPicPr>
            <p:nvPr/>
          </p:nvPicPr>
          <p:blipFill rotWithShape="1">
            <a:blip r:embed="rId5" cstate="hqprint"/>
            <a:srcRect l="-51"/>
            <a:stretch>
              <a:fillRect/>
            </a:stretch>
          </p:blipFill>
          <p:spPr>
            <a:xfrm>
              <a:off x="6374" y="2367"/>
              <a:ext cx="2870" cy="1794"/>
            </a:xfrm>
            <a:prstGeom prst="rect">
              <a:avLst/>
            </a:prstGeom>
          </p:spPr>
        </p:pic>
        <p:pic>
          <p:nvPicPr>
            <p:cNvPr id="4" name="图片 3"/>
            <p:cNvPicPr/>
            <p:nvPr/>
          </p:nvPicPr>
          <p:blipFill rotWithShape="1">
            <a:blip r:embed="rId6"/>
            <a:srcRect l="9744" r="6482" b="3748"/>
            <a:stretch>
              <a:fillRect/>
            </a:stretch>
          </p:blipFill>
          <p:spPr>
            <a:xfrm>
              <a:off x="-21" y="2361"/>
              <a:ext cx="6293" cy="3572"/>
            </a:xfrm>
            <a:prstGeom prst="rect">
              <a:avLst/>
            </a:prstGeom>
          </p:spPr>
        </p:pic>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019" y="2383"/>
              <a:ext cx="5139" cy="3572"/>
            </a:xfrm>
            <a:prstGeom prst="rect">
              <a:avLst/>
            </a:prstGeom>
          </p:spPr>
        </p:pic>
        <p:sp>
          <p:nvSpPr>
            <p:cNvPr id="9" name="ï$ḻídé"/>
            <p:cNvSpPr/>
            <p:nvPr/>
          </p:nvSpPr>
          <p:spPr bwMode="auto">
            <a:xfrm>
              <a:off x="9292" y="2367"/>
              <a:ext cx="4649" cy="3573"/>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endParaRPr>
            </a:p>
          </p:txBody>
        </p:sp>
      </p:grpSp>
      <p:sp>
        <p:nvSpPr>
          <p:cNvPr id="3" name="文本占位符 2"/>
          <p:cNvSpPr>
            <a:spLocks noGrp="1"/>
          </p:cNvSpPr>
          <p:nvPr>
            <p:ph type="body" sz="quarter" idx="10"/>
          </p:nvPr>
        </p:nvSpPr>
        <p:spPr>
          <a:xfrm>
            <a:off x="3175000" y="4029710"/>
            <a:ext cx="8721090" cy="556895"/>
          </a:xfrm>
        </p:spPr>
        <p:txBody>
          <a:bodyPr/>
          <a:lstStyle/>
          <a:p>
            <a:pPr algn="ctr"/>
            <a:r>
              <a:rPr lang="en-US" altLang="zh-CN" sz="2800" dirty="0"/>
              <a:t>Discussion on Rel-20 AI/ML for Air Interface</a:t>
            </a:r>
          </a:p>
        </p:txBody>
      </p:sp>
      <p:sp>
        <p:nvSpPr>
          <p:cNvPr id="2" name="文本框 1"/>
          <p:cNvSpPr txBox="1"/>
          <p:nvPr/>
        </p:nvSpPr>
        <p:spPr>
          <a:xfrm>
            <a:off x="183313" y="323761"/>
            <a:ext cx="3507105" cy="860425"/>
          </a:xfrm>
          <a:prstGeom prst="rect">
            <a:avLst/>
          </a:prstGeom>
          <a:noFill/>
          <a:ln>
            <a:noFill/>
          </a:ln>
        </p:spPr>
        <p:txBody>
          <a:bodyPr wrap="none" rtlCol="0">
            <a:spAutoFit/>
          </a:bodyPr>
          <a:lstStyle/>
          <a:p>
            <a:pPr algn="l">
              <a:spcBef>
                <a:spcPts val="600"/>
              </a:spcBef>
              <a:spcAft>
                <a:spcPts val="600"/>
              </a:spcAft>
            </a:pPr>
            <a:r>
              <a:rPr lang="en-GB" altLang="zh-CN" sz="2000" b="1" dirty="0">
                <a:solidFill>
                  <a:srgbClr val="0086D1"/>
                </a:solidFill>
                <a:latin typeface="Times New Roman" panose="02020603050405020304" pitchFamily="18" charset="0"/>
                <a:cs typeface="Times New Roman" panose="02020603050405020304" pitchFamily="18" charset="0"/>
              </a:rPr>
              <a:t>3GPP TSG RAN Meeting #1</a:t>
            </a:r>
            <a:r>
              <a:rPr lang="en-US" altLang="en-GB" sz="2000" b="1" dirty="0">
                <a:solidFill>
                  <a:srgbClr val="0086D1"/>
                </a:solidFill>
                <a:latin typeface="Times New Roman" panose="02020603050405020304" pitchFamily="18" charset="0"/>
                <a:cs typeface="Times New Roman" panose="02020603050405020304" pitchFamily="18" charset="0"/>
              </a:rPr>
              <a:t>10</a:t>
            </a:r>
            <a:endParaRPr lang="en-GB" altLang="zh-CN" sz="2000" b="1" dirty="0">
              <a:solidFill>
                <a:srgbClr val="0086D1"/>
              </a:solidFill>
              <a:latin typeface="Times New Roman" panose="02020603050405020304" pitchFamily="18" charset="0"/>
              <a:cs typeface="Times New Roman" panose="02020603050405020304" pitchFamily="18" charset="0"/>
            </a:endParaRPr>
          </a:p>
          <a:p>
            <a:pPr algn="l">
              <a:spcBef>
                <a:spcPts val="600"/>
              </a:spcBef>
              <a:spcAft>
                <a:spcPts val="600"/>
              </a:spcAft>
            </a:pPr>
            <a:r>
              <a:rPr lang="en-GB" altLang="zh-CN" sz="2000" b="1" dirty="0">
                <a:solidFill>
                  <a:srgbClr val="0086D1"/>
                </a:solidFill>
                <a:latin typeface="Times New Roman" panose="02020603050405020304" pitchFamily="18" charset="0"/>
                <a:cs typeface="Times New Roman" panose="02020603050405020304" pitchFamily="18" charset="0"/>
              </a:rPr>
              <a:t>Baltimore</a:t>
            </a:r>
            <a:r>
              <a:rPr lang="en-US" altLang="en-GB" sz="2000" b="1" dirty="0">
                <a:solidFill>
                  <a:srgbClr val="0086D1"/>
                </a:solidFill>
                <a:latin typeface="Times New Roman" panose="02020603050405020304" pitchFamily="18" charset="0"/>
                <a:cs typeface="Times New Roman" panose="02020603050405020304" pitchFamily="18" charset="0"/>
              </a:rPr>
              <a:t>,</a:t>
            </a:r>
            <a:r>
              <a:rPr lang="en-GB" altLang="zh-CN" sz="2000" b="1" dirty="0">
                <a:solidFill>
                  <a:srgbClr val="0086D1"/>
                </a:solidFill>
                <a:latin typeface="Times New Roman" panose="02020603050405020304" pitchFamily="18" charset="0"/>
                <a:cs typeface="Times New Roman" panose="02020603050405020304" pitchFamily="18" charset="0"/>
              </a:rPr>
              <a:t> US</a:t>
            </a:r>
            <a:r>
              <a:rPr lang="en-US" altLang="en-GB" sz="2000" b="1" dirty="0">
                <a:solidFill>
                  <a:srgbClr val="0086D1"/>
                </a:solidFill>
                <a:latin typeface="Times New Roman" panose="02020603050405020304" pitchFamily="18" charset="0"/>
                <a:cs typeface="Times New Roman" panose="02020603050405020304" pitchFamily="18" charset="0"/>
              </a:rPr>
              <a:t>,</a:t>
            </a:r>
            <a:r>
              <a:rPr lang="en-GB" altLang="zh-CN" sz="2000" b="1" dirty="0">
                <a:solidFill>
                  <a:srgbClr val="0086D1"/>
                </a:solidFill>
                <a:latin typeface="Times New Roman" panose="02020603050405020304" pitchFamily="18" charset="0"/>
                <a:cs typeface="Times New Roman" panose="02020603050405020304" pitchFamily="18" charset="0"/>
              </a:rPr>
              <a:t> </a:t>
            </a:r>
            <a:r>
              <a:rPr lang="en-US" altLang="en-GB" sz="2000" b="1" dirty="0">
                <a:solidFill>
                  <a:srgbClr val="0086D1"/>
                </a:solidFill>
                <a:latin typeface="Times New Roman" panose="02020603050405020304" pitchFamily="18" charset="0"/>
                <a:cs typeface="Times New Roman" panose="02020603050405020304" pitchFamily="18" charset="0"/>
              </a:rPr>
              <a:t>Dec 8</a:t>
            </a:r>
            <a:r>
              <a:rPr lang="en-GB" altLang="zh-CN" sz="2000" b="1" dirty="0">
                <a:solidFill>
                  <a:srgbClr val="0086D1"/>
                </a:solidFill>
                <a:latin typeface="Times New Roman" panose="02020603050405020304" pitchFamily="18" charset="0"/>
                <a:cs typeface="Times New Roman" panose="02020603050405020304" pitchFamily="18" charset="0"/>
              </a:rPr>
              <a:t>-1</a:t>
            </a:r>
            <a:r>
              <a:rPr lang="en-US" altLang="en-GB" sz="2000" b="1" dirty="0">
                <a:solidFill>
                  <a:srgbClr val="0086D1"/>
                </a:solidFill>
                <a:latin typeface="Times New Roman" panose="02020603050405020304" pitchFamily="18" charset="0"/>
                <a:cs typeface="Times New Roman" panose="02020603050405020304" pitchFamily="18" charset="0"/>
              </a:rPr>
              <a:t>1</a:t>
            </a:r>
            <a:r>
              <a:rPr lang="en-GB" altLang="zh-CN" sz="2000" b="1" dirty="0">
                <a:solidFill>
                  <a:srgbClr val="0086D1"/>
                </a:solidFill>
                <a:latin typeface="Times New Roman" panose="02020603050405020304" pitchFamily="18" charset="0"/>
                <a:cs typeface="Times New Roman" panose="02020603050405020304" pitchFamily="18" charset="0"/>
              </a:rPr>
              <a:t>, 2025</a:t>
            </a:r>
            <a:endParaRPr lang="zh-CN" altLang="en-US" sz="1400" b="1" dirty="0">
              <a:solidFill>
                <a:srgbClr val="0086D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4" name="文本框 13"/>
          <p:cNvSpPr txBox="1"/>
          <p:nvPr/>
        </p:nvSpPr>
        <p:spPr>
          <a:xfrm>
            <a:off x="3662059" y="5057262"/>
            <a:ext cx="4340860" cy="860425"/>
          </a:xfrm>
          <a:prstGeom prst="rect">
            <a:avLst/>
          </a:prstGeom>
          <a:noFill/>
          <a:ln>
            <a:noFill/>
          </a:ln>
        </p:spPr>
        <p:txBody>
          <a:bodyPr wrap="none" rtlCol="0">
            <a:spAutoFit/>
          </a:bodyPr>
          <a:lstStyle/>
          <a:p>
            <a:pPr>
              <a:spcBef>
                <a:spcPts val="600"/>
              </a:spcBef>
              <a:spcAft>
                <a:spcPts val="600"/>
              </a:spcAft>
            </a:pPr>
            <a:r>
              <a:rPr lang="en-GB" altLang="zh-CN" sz="2000" b="1" dirty="0">
                <a:solidFill>
                  <a:srgbClr val="0086D1"/>
                </a:solidFill>
                <a:latin typeface="Times New Roman" panose="02020603050405020304" pitchFamily="18" charset="0"/>
                <a:cs typeface="Times New Roman" panose="02020603050405020304" pitchFamily="18" charset="0"/>
              </a:rPr>
              <a:t>Agenda: </a:t>
            </a:r>
            <a:r>
              <a:rPr lang="en-US" altLang="en-GB" sz="2000" b="1" dirty="0">
                <a:solidFill>
                  <a:srgbClr val="0086D1"/>
                </a:solidFill>
                <a:latin typeface="Times New Roman" panose="02020603050405020304" pitchFamily="18" charset="0"/>
                <a:cs typeface="Times New Roman" panose="02020603050405020304" pitchFamily="18" charset="0"/>
              </a:rPr>
              <a:t> 9.3.1.3</a:t>
            </a:r>
            <a:endParaRPr lang="en-GB" altLang="zh-CN" sz="2000" b="1" dirty="0">
              <a:solidFill>
                <a:srgbClr val="0086D1"/>
              </a:solidFill>
              <a:latin typeface="Times New Roman" panose="02020603050405020304" pitchFamily="18" charset="0"/>
              <a:cs typeface="Times New Roman" panose="02020603050405020304" pitchFamily="18" charset="0"/>
            </a:endParaRPr>
          </a:p>
          <a:p>
            <a:pPr>
              <a:spcBef>
                <a:spcPts val="600"/>
              </a:spcBef>
              <a:spcAft>
                <a:spcPts val="600"/>
              </a:spcAft>
            </a:pPr>
            <a:r>
              <a:rPr lang="en-GB" altLang="zh-CN" sz="2000" b="1" dirty="0">
                <a:solidFill>
                  <a:srgbClr val="0086D1"/>
                </a:solidFill>
                <a:latin typeface="Times New Roman" panose="02020603050405020304" pitchFamily="18" charset="0"/>
                <a:cs typeface="Times New Roman" panose="02020603050405020304" pitchFamily="18" charset="0"/>
              </a:rPr>
              <a:t>Source:   ZTE Corporation, </a:t>
            </a:r>
            <a:r>
              <a:rPr lang="en-GB" altLang="zh-CN" sz="2000" b="1" dirty="0" err="1">
                <a:solidFill>
                  <a:srgbClr val="0086D1"/>
                </a:solidFill>
                <a:latin typeface="Times New Roman" panose="02020603050405020304" pitchFamily="18" charset="0"/>
                <a:cs typeface="Times New Roman" panose="02020603050405020304" pitchFamily="18" charset="0"/>
              </a:rPr>
              <a:t>Sanechips</a:t>
            </a:r>
            <a:endParaRPr lang="zh-CN" altLang="en-US" sz="1400" b="1" dirty="0">
              <a:solidFill>
                <a:srgbClr val="0086D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文本框 4"/>
          <p:cNvSpPr txBox="1"/>
          <p:nvPr/>
        </p:nvSpPr>
        <p:spPr>
          <a:xfrm>
            <a:off x="8511177" y="323761"/>
            <a:ext cx="1438275" cy="368300"/>
          </a:xfrm>
          <a:prstGeom prst="rect">
            <a:avLst/>
          </a:prstGeom>
          <a:noFill/>
          <a:ln>
            <a:noFill/>
          </a:ln>
        </p:spPr>
        <p:txBody>
          <a:bodyPr wrap="none" rtlCol="0">
            <a:spAutoFit/>
          </a:bodyPr>
          <a:lstStyle/>
          <a:p>
            <a:r>
              <a:rPr lang="en-US" altLang="zh-CN" b="1" dirty="0">
                <a:solidFill>
                  <a:srgbClr val="0187DC"/>
                </a:solidFill>
                <a:latin typeface="微软雅黑" panose="020B0503020204020204" pitchFamily="34" charset="-122"/>
                <a:ea typeface="微软雅黑" panose="020B0503020204020204" pitchFamily="34" charset="-122"/>
              </a:rPr>
              <a:t>RP-253200</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078" y="34518"/>
            <a:ext cx="11575774" cy="720000"/>
          </a:xfrm>
        </p:spPr>
        <p:txBody>
          <a:bodyPr/>
          <a:lstStyle/>
          <a:p>
            <a:r>
              <a:rPr lang="en-US" altLang="zh-CN" dirty="0"/>
              <a:t>Background 1/2</a:t>
            </a:r>
            <a:endParaRPr lang="zh-CN" altLang="en-US" dirty="0"/>
          </a:p>
        </p:txBody>
      </p:sp>
      <p:sp>
        <p:nvSpPr>
          <p:cNvPr id="3" name="文本框 2"/>
          <p:cNvSpPr txBox="1"/>
          <p:nvPr/>
        </p:nvSpPr>
        <p:spPr>
          <a:xfrm>
            <a:off x="345757" y="1026160"/>
            <a:ext cx="11500485" cy="5523865"/>
          </a:xfrm>
          <a:prstGeom prst="rect">
            <a:avLst/>
          </a:prstGeom>
          <a:noFill/>
          <a:ln>
            <a:noFill/>
          </a:ln>
        </p:spPr>
        <p:txBody>
          <a:bodyPr wrap="square" rtlCol="0" anchor="t">
            <a:spAutoFit/>
          </a:bodyPr>
          <a:lstStyle/>
          <a:p>
            <a:pPr marL="171450" indent="-171450">
              <a:buFont typeface="Wingdings" panose="05000000000000000000" pitchFamily="2" charset="2"/>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sym typeface="+mn-ea"/>
              </a:rPr>
              <a:t> Inter-vendor training collaboration</a:t>
            </a:r>
          </a:p>
          <a:p>
            <a:pPr marL="742950" lvl="1" indent="-285750" algn="just">
              <a:spcBef>
                <a:spcPts val="300"/>
              </a:spcBef>
              <a:buClrTx/>
              <a:buSzTx/>
              <a:buFont typeface="Courier New" panose="02070309020205020404" pitchFamily="49" charset="0"/>
              <a:buChar char="o"/>
            </a:pPr>
            <a:r>
              <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rPr>
              <a:t>In RAN#108 meeting, a new work item on AI/ML for NR air interface enhancements was approved with the following objectives.</a:t>
            </a:r>
          </a:p>
          <a:p>
            <a:pPr marL="742950" lvl="1" indent="-285750" algn="just">
              <a:spcBef>
                <a:spcPts val="300"/>
              </a:spcBef>
              <a:buClrTx/>
              <a:buSzTx/>
              <a:buFont typeface="Courier New" panose="02070309020205020404" pitchFamily="49" charset="0"/>
              <a:buChar char="o"/>
            </a:pPr>
            <a:r>
              <a:rPr lang="en-US" altLang="zh-CN" sz="1600" dirty="0">
                <a:latin typeface="Times New Roman" panose="02020603050405020304" pitchFamily="18" charset="0"/>
                <a:ea typeface="微软雅黑" panose="020B0503020204020204" pitchFamily="34" charset="-122"/>
                <a:cs typeface="Times New Roman" panose="02020603050405020304" pitchFamily="18" charset="0"/>
                <a:sym typeface="+mn-ea"/>
              </a:rPr>
              <a:t>The scope includes specification support for </a:t>
            </a:r>
            <a:r>
              <a:rPr lang="en-US" altLang="zh-CN" sz="1600" dirty="0">
                <a:highlight>
                  <a:srgbClr val="000000">
                    <a:alpha val="0"/>
                  </a:srgbClr>
                </a:highlight>
                <a:latin typeface="Times New Roman" panose="02020603050405020304" pitchFamily="18" charset="0"/>
                <a:ea typeface="微软雅黑" panose="020B0503020204020204" pitchFamily="34" charset="-122"/>
                <a:cs typeface="Times New Roman" panose="02020603050405020304" pitchFamily="18" charset="0"/>
                <a:sym typeface="+mn-ea"/>
              </a:rPr>
              <a:t>three </a:t>
            </a:r>
            <a:r>
              <a:rPr lang="en-US" altLang="zh-CN" sz="1600">
                <a:highlight>
                  <a:srgbClr val="000000">
                    <a:alpha val="0"/>
                  </a:srgbClr>
                </a:highlight>
                <a:latin typeface="Times New Roman" panose="02020603050405020304" pitchFamily="18" charset="0"/>
                <a:cs typeface="Times New Roman" panose="02020603050405020304" pitchFamily="18" charset="0"/>
                <a:sym typeface="+mn-ea"/>
              </a:rPr>
              <a:t>i</a:t>
            </a:r>
            <a:r>
              <a:rPr lang="zh-CN" altLang="en-US" sz="1600">
                <a:highlight>
                  <a:srgbClr val="000000">
                    <a:alpha val="0"/>
                  </a:srgbClr>
                </a:highlight>
                <a:latin typeface="Times New Roman" panose="02020603050405020304" pitchFamily="18" charset="0"/>
                <a:cs typeface="Times New Roman" panose="02020603050405020304" pitchFamily="18" charset="0"/>
                <a:sym typeface="+mn-ea"/>
              </a:rPr>
              <a:t>nter-vendor training collaboration</a:t>
            </a:r>
            <a:r>
              <a:rPr lang="en-US" altLang="zh-CN" sz="1600">
                <a:highlight>
                  <a:srgbClr val="000000">
                    <a:alpha val="0"/>
                  </a:srgbClr>
                </a:highlight>
                <a:latin typeface="Times New Roman" panose="02020603050405020304" pitchFamily="18" charset="0"/>
                <a:cs typeface="Times New Roman" panose="02020603050405020304" pitchFamily="18" charset="0"/>
                <a:sym typeface="+mn-ea"/>
              </a:rPr>
              <a:t> options, i.e., 1) </a:t>
            </a:r>
            <a:r>
              <a:rPr lang="zh-CN" altLang="en-US" sz="1600">
                <a:highlight>
                  <a:srgbClr val="000000">
                    <a:alpha val="0"/>
                  </a:srgbClr>
                </a:highlight>
                <a:latin typeface="Times New Roman" panose="02020603050405020304" pitchFamily="18" charset="0"/>
                <a:cs typeface="Times New Roman" panose="02020603050405020304" pitchFamily="18" charset="0"/>
                <a:sym typeface="+mn-ea"/>
              </a:rPr>
              <a:t>Direction A</a:t>
            </a:r>
            <a:r>
              <a:rPr lang="en-US" altLang="zh-CN" sz="1600">
                <a:highlight>
                  <a:srgbClr val="000000">
                    <a:alpha val="0"/>
                  </a:srgbClr>
                </a:highlight>
                <a:latin typeface="Times New Roman" panose="02020603050405020304" pitchFamily="18" charset="0"/>
                <a:cs typeface="Times New Roman" panose="02020603050405020304" pitchFamily="18" charset="0"/>
                <a:sym typeface="+mn-ea"/>
              </a:rPr>
              <a:t> </a:t>
            </a:r>
            <a:r>
              <a:rPr lang="zh-CN" altLang="en-US" sz="1600">
                <a:highlight>
                  <a:srgbClr val="000000">
                    <a:alpha val="0"/>
                  </a:srgbClr>
                </a:highlight>
                <a:latin typeface="Times New Roman" panose="02020603050405020304" pitchFamily="18" charset="0"/>
                <a:cs typeface="Times New Roman" panose="02020603050405020304" pitchFamily="18" charset="0"/>
                <a:sym typeface="+mn-ea"/>
              </a:rPr>
              <a:t>sub-option 4-1</a:t>
            </a:r>
            <a:r>
              <a:rPr lang="en-US" altLang="zh-CN" sz="1600">
                <a:highlight>
                  <a:srgbClr val="000000">
                    <a:alpha val="0"/>
                  </a:srgbClr>
                </a:highlight>
                <a:latin typeface="Times New Roman" panose="02020603050405020304" pitchFamily="18" charset="0"/>
                <a:cs typeface="Times New Roman" panose="02020603050405020304" pitchFamily="18" charset="0"/>
                <a:sym typeface="+mn-ea"/>
              </a:rPr>
              <a:t> with standardized dataset format/content plus dataset exchange, 2) </a:t>
            </a:r>
            <a:r>
              <a:rPr lang="zh-CN" altLang="en-US" sz="1600">
                <a:highlight>
                  <a:srgbClr val="000000">
                    <a:alpha val="0"/>
                  </a:srgbClr>
                </a:highlight>
                <a:latin typeface="Times New Roman" panose="02020603050405020304" pitchFamily="18" charset="0"/>
                <a:cs typeface="Times New Roman" panose="02020603050405020304" pitchFamily="18" charset="0"/>
                <a:sym typeface="+mn-ea"/>
              </a:rPr>
              <a:t>Direction A</a:t>
            </a:r>
            <a:r>
              <a:rPr lang="en-US" altLang="zh-CN" sz="1600">
                <a:highlight>
                  <a:srgbClr val="000000">
                    <a:alpha val="0"/>
                  </a:srgbClr>
                </a:highlight>
                <a:latin typeface="Times New Roman" panose="02020603050405020304" pitchFamily="18" charset="0"/>
                <a:cs typeface="Times New Roman" panose="02020603050405020304" pitchFamily="18" charset="0"/>
                <a:sym typeface="+mn-ea"/>
              </a:rPr>
              <a:t> </a:t>
            </a:r>
            <a:r>
              <a:rPr lang="zh-CN" altLang="en-US" sz="1600">
                <a:highlight>
                  <a:srgbClr val="000000">
                    <a:alpha val="0"/>
                  </a:srgbClr>
                </a:highlight>
                <a:latin typeface="Times New Roman" panose="02020603050405020304" pitchFamily="18" charset="0"/>
                <a:cs typeface="Times New Roman" panose="02020603050405020304" pitchFamily="18" charset="0"/>
                <a:sym typeface="+mn-ea"/>
              </a:rPr>
              <a:t>sub-option </a:t>
            </a:r>
            <a:r>
              <a:rPr lang="en-US" altLang="zh-CN" sz="1600">
                <a:highlight>
                  <a:srgbClr val="000000">
                    <a:alpha val="0"/>
                  </a:srgbClr>
                </a:highlight>
                <a:latin typeface="Times New Roman" panose="02020603050405020304" pitchFamily="18" charset="0"/>
                <a:cs typeface="Times New Roman" panose="02020603050405020304" pitchFamily="18" charset="0"/>
                <a:sym typeface="+mn-ea"/>
              </a:rPr>
              <a:t>3a</a:t>
            </a:r>
            <a:r>
              <a:rPr lang="zh-CN" altLang="en-US" sz="1600">
                <a:highlight>
                  <a:srgbClr val="000000">
                    <a:alpha val="0"/>
                  </a:srgbClr>
                </a:highlight>
                <a:latin typeface="Times New Roman" panose="02020603050405020304" pitchFamily="18" charset="0"/>
                <a:cs typeface="Times New Roman" panose="02020603050405020304" pitchFamily="18" charset="0"/>
                <a:sym typeface="+mn-ea"/>
              </a:rPr>
              <a:t>-1</a:t>
            </a:r>
            <a:r>
              <a:rPr lang="en-US" altLang="zh-CN" sz="1600">
                <a:highlight>
                  <a:srgbClr val="000000">
                    <a:alpha val="0"/>
                  </a:srgbClr>
                </a:highlight>
                <a:latin typeface="Times New Roman" panose="02020603050405020304" pitchFamily="18" charset="0"/>
                <a:cs typeface="Times New Roman" panose="02020603050405020304" pitchFamily="18" charset="0"/>
                <a:sym typeface="+mn-ea"/>
              </a:rPr>
              <a:t> with standardized encoder model structure plus parameter exchange, </a:t>
            </a:r>
            <a:r>
              <a:rPr lang="en-US" altLang="zh-CN" sz="1600" dirty="0">
                <a:latin typeface="Times New Roman" panose="02020603050405020304" pitchFamily="18" charset="0"/>
                <a:ea typeface="微软雅黑" panose="020B0503020204020204" pitchFamily="34" charset="-122"/>
                <a:cs typeface="Times New Roman" panose="02020603050405020304" pitchFamily="18" charset="0"/>
                <a:sym typeface="+mn-ea"/>
              </a:rPr>
              <a:t>and 3) Direction C with standardized reference model. </a:t>
            </a: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r>
              <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rPr>
              <a:t>There are two check points in </a:t>
            </a:r>
            <a:r>
              <a:rPr lang="zh-CN" altLang="en-US" sz="1600">
                <a:latin typeface="Times New Roman" panose="02020603050405020304" pitchFamily="18" charset="0"/>
                <a:cs typeface="Times New Roman" panose="02020603050405020304" pitchFamily="18" charset="0"/>
                <a:sym typeface="+mn-ea"/>
              </a:rPr>
              <a:t>RAN#110 upon SA WG</a:t>
            </a:r>
            <a:r>
              <a:rPr lang="en-US" altLang="zh-CN" sz="1600">
                <a:latin typeface="Times New Roman" panose="02020603050405020304" pitchFamily="18" charset="0"/>
                <a:cs typeface="Times New Roman" panose="02020603050405020304" pitchFamily="18" charset="0"/>
                <a:sym typeface="+mn-ea"/>
              </a:rPr>
              <a:t> and RAN4</a:t>
            </a:r>
            <a:r>
              <a:rPr lang="zh-CN" altLang="en-US" sz="1600">
                <a:latin typeface="Times New Roman" panose="02020603050405020304" pitchFamily="18" charset="0"/>
                <a:cs typeface="Times New Roman" panose="02020603050405020304" pitchFamily="18" charset="0"/>
                <a:sym typeface="+mn-ea"/>
              </a:rPr>
              <a:t> feedback</a:t>
            </a:r>
            <a:r>
              <a:rPr lang="en-US" altLang="zh-CN" sz="1600">
                <a:latin typeface="Times New Roman" panose="02020603050405020304" pitchFamily="18" charset="0"/>
                <a:cs typeface="Times New Roman" panose="02020603050405020304" pitchFamily="18" charset="0"/>
                <a:sym typeface="+mn-ea"/>
              </a:rPr>
              <a:t>, which are related to signaling feasibility for dataset/parameter sharing and RAN4 testing feasibility, respectively.</a:t>
            </a: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r>
              <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rPr>
              <a:t>Since </a:t>
            </a:r>
            <a:r>
              <a:rPr lang="en-US" altLang="zh-CN" sz="1600">
                <a:latin typeface="Times New Roman" panose="02020603050405020304" pitchFamily="18" charset="0"/>
                <a:cs typeface="Times New Roman" panose="02020603050405020304" pitchFamily="18" charset="0"/>
                <a:sym typeface="+mn-ea"/>
              </a:rPr>
              <a:t>RAN4 testing feasibility is not determined</a:t>
            </a:r>
            <a:r>
              <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rPr>
              <a:t>, RAN1 only initiated the normative work for </a:t>
            </a:r>
            <a:r>
              <a:rPr lang="zh-CN" altLang="en-US" sz="1600">
                <a:highlight>
                  <a:srgbClr val="000000">
                    <a:alpha val="0"/>
                  </a:srgbClr>
                </a:highlight>
                <a:latin typeface="Times New Roman" panose="02020603050405020304" pitchFamily="18" charset="0"/>
                <a:cs typeface="Times New Roman" panose="02020603050405020304" pitchFamily="18" charset="0"/>
                <a:sym typeface="+mn-ea"/>
              </a:rPr>
              <a:t>Direction A</a:t>
            </a:r>
            <a:r>
              <a:rPr lang="en-US" altLang="zh-CN" sz="1600">
                <a:highlight>
                  <a:srgbClr val="000000">
                    <a:alpha val="0"/>
                  </a:srgbClr>
                </a:highlight>
                <a:latin typeface="Times New Roman" panose="02020603050405020304" pitchFamily="18" charset="0"/>
                <a:cs typeface="Times New Roman" panose="02020603050405020304" pitchFamily="18" charset="0"/>
                <a:sym typeface="+mn-ea"/>
              </a:rPr>
              <a:t> </a:t>
            </a:r>
            <a:r>
              <a:rPr lang="zh-CN" altLang="en-US" sz="1600">
                <a:highlight>
                  <a:srgbClr val="000000">
                    <a:alpha val="0"/>
                  </a:srgbClr>
                </a:highlight>
                <a:latin typeface="Times New Roman" panose="02020603050405020304" pitchFamily="18" charset="0"/>
                <a:cs typeface="Times New Roman" panose="02020603050405020304" pitchFamily="18" charset="0"/>
                <a:sym typeface="+mn-ea"/>
              </a:rPr>
              <a:t>sub-option 4-1</a:t>
            </a:r>
            <a:r>
              <a:rPr lang="en-US" altLang="zh-CN" sz="1600">
                <a:highlight>
                  <a:srgbClr val="000000">
                    <a:alpha val="0"/>
                  </a:srgbClr>
                </a:highlight>
                <a:latin typeface="Times New Roman" panose="02020603050405020304" pitchFamily="18" charset="0"/>
                <a:cs typeface="Times New Roman" panose="02020603050405020304" pitchFamily="18" charset="0"/>
                <a:sym typeface="+mn-ea"/>
              </a:rPr>
              <a:t> starting from RAN1#122 meeting. </a:t>
            </a:r>
            <a:r>
              <a:rPr lang="en-US" altLang="zh-CN" sz="1600" dirty="0">
                <a:highlight>
                  <a:srgbClr val="000000">
                    <a:alpha val="0"/>
                  </a:srgbClr>
                </a:highlight>
                <a:latin typeface="Times New Roman" panose="02020603050405020304" pitchFamily="18" charset="0"/>
                <a:ea typeface="微软雅黑" panose="020B0503020204020204" pitchFamily="34" charset="-122"/>
                <a:cs typeface="Times New Roman" panose="02020603050405020304" pitchFamily="18" charset="0"/>
                <a:sym typeface="+mn-ea"/>
              </a:rPr>
              <a:t>Discussions for </a:t>
            </a:r>
            <a:r>
              <a:rPr lang="zh-CN" altLang="en-US" sz="1600">
                <a:highlight>
                  <a:srgbClr val="000000">
                    <a:alpha val="0"/>
                  </a:srgbClr>
                </a:highlight>
                <a:latin typeface="Times New Roman" panose="02020603050405020304" pitchFamily="18" charset="0"/>
                <a:cs typeface="Times New Roman" panose="02020603050405020304" pitchFamily="18" charset="0"/>
                <a:sym typeface="+mn-ea"/>
              </a:rPr>
              <a:t>Direction A</a:t>
            </a:r>
            <a:r>
              <a:rPr lang="en-US" altLang="zh-CN" sz="1600">
                <a:highlight>
                  <a:srgbClr val="000000">
                    <a:alpha val="0"/>
                  </a:srgbClr>
                </a:highlight>
                <a:latin typeface="Times New Roman" panose="02020603050405020304" pitchFamily="18" charset="0"/>
                <a:cs typeface="Times New Roman" panose="02020603050405020304" pitchFamily="18" charset="0"/>
                <a:sym typeface="+mn-ea"/>
              </a:rPr>
              <a:t> </a:t>
            </a:r>
            <a:r>
              <a:rPr lang="zh-CN" altLang="en-US" sz="1600">
                <a:highlight>
                  <a:srgbClr val="000000">
                    <a:alpha val="0"/>
                  </a:srgbClr>
                </a:highlight>
                <a:latin typeface="Times New Roman" panose="02020603050405020304" pitchFamily="18" charset="0"/>
                <a:cs typeface="Times New Roman" panose="02020603050405020304" pitchFamily="18" charset="0"/>
                <a:sym typeface="+mn-ea"/>
              </a:rPr>
              <a:t>sub-option </a:t>
            </a:r>
            <a:r>
              <a:rPr lang="en-US" altLang="zh-CN" sz="1600">
                <a:highlight>
                  <a:srgbClr val="000000">
                    <a:alpha val="0"/>
                  </a:srgbClr>
                </a:highlight>
                <a:latin typeface="Times New Roman" panose="02020603050405020304" pitchFamily="18" charset="0"/>
                <a:cs typeface="Times New Roman" panose="02020603050405020304" pitchFamily="18" charset="0"/>
                <a:sym typeface="+mn-ea"/>
              </a:rPr>
              <a:t>3a</a:t>
            </a:r>
            <a:r>
              <a:rPr lang="zh-CN" altLang="en-US" sz="1600">
                <a:highlight>
                  <a:srgbClr val="000000">
                    <a:alpha val="0"/>
                  </a:srgbClr>
                </a:highlight>
                <a:latin typeface="Times New Roman" panose="02020603050405020304" pitchFamily="18" charset="0"/>
                <a:cs typeface="Times New Roman" panose="02020603050405020304" pitchFamily="18" charset="0"/>
                <a:sym typeface="+mn-ea"/>
              </a:rPr>
              <a:t>-1</a:t>
            </a:r>
            <a:r>
              <a:rPr lang="en-US" altLang="zh-CN" sz="1600">
                <a:highlight>
                  <a:srgbClr val="000000">
                    <a:alpha val="0"/>
                  </a:srgbClr>
                </a:highlight>
                <a:latin typeface="Times New Roman" panose="02020603050405020304" pitchFamily="18" charset="0"/>
                <a:cs typeface="Times New Roman" panose="02020603050405020304" pitchFamily="18" charset="0"/>
                <a:sym typeface="+mn-ea"/>
              </a:rPr>
              <a:t> and Direction C remain pending.</a:t>
            </a:r>
            <a:endPar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sym typeface="+mn-ea"/>
            </a:endParaRPr>
          </a:p>
          <a:p>
            <a:pPr marL="171450" indent="-171450">
              <a:buFont typeface="Wingdings" panose="05000000000000000000" pitchFamily="2" charset="2"/>
              <a:buChar char="p"/>
            </a:pPr>
            <a:endParaRPr lang="en-US" altLang="zh-CN" sz="1400" kern="100" dirty="0">
              <a:latin typeface="Times New Roman" panose="02020603050405020304" pitchFamily="18" charset="0"/>
              <a:cs typeface="Times New Roman" panose="02020603050405020304" pitchFamily="18" charset="0"/>
              <a:sym typeface="+mn-ea"/>
            </a:endParaRPr>
          </a:p>
        </p:txBody>
      </p:sp>
      <p:graphicFrame>
        <p:nvGraphicFramePr>
          <p:cNvPr id="4" name="表格 3"/>
          <p:cNvGraphicFramePr/>
          <p:nvPr>
            <p:custDataLst>
              <p:tags r:id="rId1"/>
            </p:custDataLst>
          </p:nvPr>
        </p:nvGraphicFramePr>
        <p:xfrm>
          <a:off x="1267460" y="2491105"/>
          <a:ext cx="9656445" cy="2286000"/>
        </p:xfrm>
        <a:graphic>
          <a:graphicData uri="http://schemas.openxmlformats.org/drawingml/2006/table">
            <a:tbl>
              <a:tblPr firstRow="1" bandRow="1">
                <a:tableStyleId>{2D5ABB26-0587-4C30-8999-92F81FD0307C}</a:tableStyleId>
              </a:tblPr>
              <a:tblGrid>
                <a:gridCol w="9656445">
                  <a:extLst>
                    <a:ext uri="{9D8B030D-6E8A-4147-A177-3AD203B41FA5}">
                      <a16:colId xmlns:a16="http://schemas.microsoft.com/office/drawing/2014/main" val="20000"/>
                    </a:ext>
                  </a:extLst>
                </a:gridCol>
              </a:tblGrid>
              <a:tr h="2286000">
                <a:tc>
                  <a:txBody>
                    <a:bodyPr/>
                    <a:lstStyle/>
                    <a:p>
                      <a:pPr fontAlgn="auto">
                        <a:lnSpc>
                          <a:spcPct val="100000"/>
                        </a:lnSpc>
                        <a:buNone/>
                      </a:pPr>
                      <a:r>
                        <a:rPr lang="zh-CN" altLang="en-US" sz="1600" i="1">
                          <a:latin typeface="Times New Roman" panose="02020603050405020304" pitchFamily="18" charset="0"/>
                          <a:cs typeface="Times New Roman" panose="02020603050405020304" pitchFamily="18" charset="0"/>
                        </a:rPr>
                        <a:t>Inter-vendor training collaboration for two-sided AI/ML models </a:t>
                      </a:r>
                    </a:p>
                    <a:p>
                      <a:pPr marL="285750" indent="-285750" algn="just" fontAlgn="auto">
                        <a:lnSpc>
                          <a:spcPct val="100000"/>
                        </a:lnSpc>
                        <a:buFont typeface="Wingdings" panose="05000000000000000000" charset="0"/>
                        <a:buChar char="p"/>
                      </a:pPr>
                      <a:r>
                        <a:rPr lang="zh-CN" altLang="en-US" sz="1600" i="1">
                          <a:latin typeface="Times New Roman" panose="02020603050405020304" pitchFamily="18" charset="0"/>
                          <a:cs typeface="Times New Roman" panose="02020603050405020304" pitchFamily="18" charset="0"/>
                        </a:rPr>
                        <a:t>Fully defined/specified reference model (“Direction C”) with RAN1 scalability study outcome taken into account [RAN4/RAN1] – </a:t>
                      </a:r>
                      <a:r>
                        <a:rPr lang="zh-CN" altLang="en-US" sz="1600" i="1">
                          <a:highlight>
                            <a:srgbClr val="FFFF00"/>
                          </a:highlight>
                          <a:latin typeface="Times New Roman" panose="02020603050405020304" pitchFamily="18" charset="0"/>
                          <a:cs typeface="Times New Roman" panose="02020603050405020304" pitchFamily="18" charset="0"/>
                        </a:rPr>
                        <a:t>check-point in RAN#110</a:t>
                      </a:r>
                      <a:r>
                        <a:rPr lang="zh-CN" altLang="en-US" sz="1600" i="1">
                          <a:latin typeface="Times New Roman" panose="02020603050405020304" pitchFamily="18" charset="0"/>
                          <a:cs typeface="Times New Roman" panose="02020603050405020304" pitchFamily="18" charset="0"/>
                        </a:rPr>
                        <a:t> upon RAN4 feedback</a:t>
                      </a:r>
                    </a:p>
                    <a:p>
                      <a:pPr marL="742950" lvl="1" indent="-285750" algn="just" fontAlgn="auto">
                        <a:lnSpc>
                          <a:spcPct val="100000"/>
                        </a:lnSpc>
                        <a:buFont typeface="Arial" panose="020B0604020202020204" pitchFamily="34" charset="0"/>
                        <a:buChar char="•"/>
                      </a:pPr>
                      <a:r>
                        <a:rPr lang="zh-CN" altLang="en-US" sz="1600" i="1">
                          <a:latin typeface="Times New Roman" panose="02020603050405020304" pitchFamily="18" charset="0"/>
                          <a:cs typeface="Times New Roman" panose="02020603050405020304" pitchFamily="18" charset="0"/>
                        </a:rPr>
                        <a:t>Specification of standardized encoder model structure plus parameter exchange (“Direction A, sub-option 3a-1” without target CSI sharing) leveraging defined/reference model of “Direction C” and taking RAN1 scalability study outcome into account [RAN4/RAN1/RAN2/RAN3] – check-point in RAN#110 upon SA WG feedback</a:t>
                      </a:r>
                    </a:p>
                    <a:p>
                      <a:pPr marL="285750" indent="-285750" algn="just" fontAlgn="auto">
                        <a:lnSpc>
                          <a:spcPct val="100000"/>
                        </a:lnSpc>
                        <a:buFont typeface="Wingdings" panose="05000000000000000000" charset="0"/>
                        <a:buChar char="p"/>
                      </a:pPr>
                      <a:r>
                        <a:rPr lang="zh-CN" altLang="en-US" sz="1600" i="1">
                          <a:latin typeface="Times New Roman" panose="02020603050405020304" pitchFamily="18" charset="0"/>
                          <a:cs typeface="Times New Roman" panose="02020603050405020304" pitchFamily="18" charset="0"/>
                        </a:rPr>
                        <a:t>Specification of standardized dataset format/content plus dataset exchange (“Direction A, sub-option 4-1”) [RAN1/RAN2/RAN3/RAN4] – </a:t>
                      </a:r>
                      <a:r>
                        <a:rPr lang="zh-CN" altLang="en-US" sz="1600" i="1">
                          <a:highlight>
                            <a:srgbClr val="FFFF00"/>
                          </a:highlight>
                          <a:latin typeface="Times New Roman" panose="02020603050405020304" pitchFamily="18" charset="0"/>
                          <a:cs typeface="Times New Roman" panose="02020603050405020304" pitchFamily="18" charset="0"/>
                        </a:rPr>
                        <a:t>check-point in RAN#110</a:t>
                      </a:r>
                      <a:r>
                        <a:rPr lang="zh-CN" altLang="en-US" sz="1600" i="1">
                          <a:latin typeface="Times New Roman" panose="02020603050405020304" pitchFamily="18" charset="0"/>
                          <a:cs typeface="Times New Roman" panose="02020603050405020304" pitchFamily="18" charset="0"/>
                        </a:rPr>
                        <a:t> upon SA WG feedback</a:t>
                      </a:r>
                    </a:p>
                  </a:txBody>
                  <a:tcPr>
                    <a:lnL>
                      <a:noFill/>
                    </a:lnL>
                    <a:lnR>
                      <a:noFill/>
                    </a:lnR>
                    <a:lnT>
                      <a:noFill/>
                    </a:lnT>
                    <a:lnB>
                      <a:noFill/>
                    </a:lnB>
                    <a:lnTlToBr>
                      <a:noFill/>
                    </a:lnTlToBr>
                    <a:lnBlToTr>
                      <a:noFill/>
                    </a:lnBlToTr>
                  </a:tcPr>
                </a:tc>
                <a:extLst>
                  <a:ext uri="{0D108BD9-81ED-4DB2-BD59-A6C34878D82A}">
                    <a16:rowId xmlns:a16="http://schemas.microsoft.com/office/drawing/2014/main" val="10000"/>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078" y="34518"/>
            <a:ext cx="11575774" cy="720000"/>
          </a:xfrm>
        </p:spPr>
        <p:txBody>
          <a:bodyPr/>
          <a:lstStyle/>
          <a:p>
            <a:r>
              <a:rPr lang="en-US" altLang="zh-CN" dirty="0"/>
              <a:t>Background 2/2</a:t>
            </a:r>
            <a:endParaRPr lang="zh-CN" altLang="en-US" dirty="0"/>
          </a:p>
        </p:txBody>
      </p:sp>
      <p:sp>
        <p:nvSpPr>
          <p:cNvPr id="3" name="文本框 2"/>
          <p:cNvSpPr txBox="1"/>
          <p:nvPr/>
        </p:nvSpPr>
        <p:spPr>
          <a:xfrm>
            <a:off x="345757" y="1026160"/>
            <a:ext cx="11500485" cy="6639560"/>
          </a:xfrm>
          <a:prstGeom prst="rect">
            <a:avLst/>
          </a:prstGeom>
          <a:noFill/>
          <a:ln>
            <a:noFill/>
          </a:ln>
        </p:spPr>
        <p:txBody>
          <a:bodyPr wrap="square" rtlCol="0" anchor="t">
            <a:spAutoFit/>
          </a:bodyPr>
          <a:lstStyle/>
          <a:p>
            <a:pPr marL="171450" indent="-171450">
              <a:buFont typeface="Wingdings" panose="05000000000000000000" pitchFamily="2" charset="2"/>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sym typeface="+mn-ea"/>
              </a:rPr>
              <a:t> UE-side data collection</a:t>
            </a:r>
          </a:p>
          <a:p>
            <a:pPr marL="742950" lvl="1" indent="-285750" algn="just">
              <a:spcBef>
                <a:spcPts val="300"/>
              </a:spcBef>
              <a:buClrTx/>
              <a:buSzTx/>
              <a:buFont typeface="Courier New" panose="02070309020205020404" pitchFamily="49" charset="0"/>
              <a:buChar char="o"/>
            </a:pPr>
            <a:r>
              <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rPr>
              <a:t>Another</a:t>
            </a:r>
            <a:r>
              <a:rPr lang="en-US" altLang="zh-CN" sz="1600" kern="100" dirty="0">
                <a:latin typeface="Times New Roman" panose="02020603050405020304" pitchFamily="18" charset="0"/>
                <a:cs typeface="Times New Roman" panose="02020603050405020304" pitchFamily="18" charset="0"/>
                <a:sym typeface="+mn-ea"/>
              </a:rPr>
              <a:t> WI objective for AI/ML phase 2 is about the UE side data collection as shown below.</a:t>
            </a: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lvl="1" indent="0">
              <a:buFont typeface="Wingdings" panose="05000000000000000000" charset="0"/>
              <a:buNone/>
            </a:pPr>
            <a:endParaRPr lang="en-US" altLang="zh-CN" sz="1600" i="1" kern="100" dirty="0">
              <a:highlight>
                <a:srgbClr val="FFFF00"/>
              </a:highlight>
              <a:latin typeface="Times New Roman" panose="02020603050405020304" pitchFamily="18" charset="0"/>
              <a:cs typeface="Times New Roman" panose="02020603050405020304" pitchFamily="18" charset="0"/>
              <a:sym typeface="+mn-ea"/>
            </a:endParaRPr>
          </a:p>
          <a:p>
            <a:pPr lvl="2" indent="0">
              <a:buFont typeface="Wingdings" panose="05000000000000000000" charset="0"/>
              <a:buNone/>
            </a:pPr>
            <a:r>
              <a:rPr lang="en-US" altLang="zh-CN" sz="1600" i="1" kern="100" dirty="0">
                <a:highlight>
                  <a:srgbClr val="FFFF00"/>
                </a:highlight>
                <a:latin typeface="Times New Roman" panose="02020603050405020304" pitchFamily="18" charset="0"/>
                <a:cs typeface="Times New Roman" panose="02020603050405020304" pitchFamily="18" charset="0"/>
                <a:sym typeface="+mn-ea"/>
              </a:rPr>
              <a:t>Data collection [RAN2]:</a:t>
            </a:r>
            <a:endParaRPr lang="en-US" altLang="zh-CN" sz="1600" i="1" kern="100" dirty="0">
              <a:solidFill>
                <a:schemeClr val="tx1"/>
              </a:solidFill>
              <a:highlight>
                <a:srgbClr val="FFFF00"/>
              </a:highlight>
              <a:latin typeface="Times New Roman" panose="02020603050405020304" pitchFamily="18" charset="0"/>
              <a:cs typeface="Times New Roman" panose="02020603050405020304" pitchFamily="18" charset="0"/>
              <a:sym typeface="+mn-ea"/>
            </a:endParaRPr>
          </a:p>
          <a:p>
            <a:pPr lvl="2" indent="0">
              <a:buFont typeface="Wingdings" panose="05000000000000000000" charset="0"/>
              <a:buNone/>
            </a:pPr>
            <a:r>
              <a:rPr lang="en-US" altLang="zh-CN" sz="1600" i="1" kern="100" dirty="0">
                <a:latin typeface="Times New Roman" panose="02020603050405020304" pitchFamily="18" charset="0"/>
                <a:cs typeface="Times New Roman" panose="02020603050405020304" pitchFamily="18" charset="0"/>
                <a:sym typeface="+mn-ea"/>
              </a:rPr>
              <a:t>- Further study and specify if deemed necessary, standards-based UE data collection at least for UE-side model training in close collaboration with SA WGs and taking into account the agreed principles during the Rel-19 study –</a:t>
            </a:r>
            <a:r>
              <a:rPr lang="en-US" altLang="zh-CN" sz="1600" i="1" kern="100" dirty="0">
                <a:highlight>
                  <a:srgbClr val="FFFF00"/>
                </a:highlight>
                <a:latin typeface="Times New Roman" panose="02020603050405020304" pitchFamily="18" charset="0"/>
                <a:cs typeface="Times New Roman" panose="02020603050405020304" pitchFamily="18" charset="0"/>
                <a:sym typeface="+mn-ea"/>
              </a:rPr>
              <a:t> check-point in RAN#110 based on SA WG feedback and SA2 study on data collection  </a:t>
            </a:r>
            <a:endParaRPr lang="en-US" altLang="zh-CN" sz="1600" i="1" kern="100" dirty="0">
              <a:solidFill>
                <a:schemeClr val="tx1"/>
              </a:solidFill>
              <a:highlight>
                <a:srgbClr val="FFFF00"/>
              </a:highlight>
              <a:latin typeface="Times New Roman" panose="02020603050405020304" pitchFamily="18" charset="0"/>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r>
              <a:rPr lang="en-US" altLang="zh-CN" sz="1600" dirty="0">
                <a:latin typeface="Times New Roman" panose="02020603050405020304" pitchFamily="18" charset="0"/>
                <a:ea typeface="微软雅黑" panose="020B0503020204020204" pitchFamily="34" charset="-122"/>
                <a:cs typeface="Times New Roman" panose="02020603050405020304" pitchFamily="18" charset="0"/>
                <a:sym typeface="+mn-ea"/>
              </a:rPr>
              <a:t>One LS from SA2 has been received in S2-2510958, in which, SA2 claims the study on data collection with Option 2 UP solution have been finished from SA2 perspective, the study report have been filed in the TR 23.700 and require RAN/RAN2 to determine whether option 2 UP is selected or not.</a:t>
            </a: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lvl="2" indent="0">
              <a:buFont typeface="Arial" panose="020B0604020202020204" pitchFamily="34" charset="0"/>
              <a:buNone/>
            </a:pPr>
            <a:r>
              <a:rPr lang="en-US" altLang="zh-CN" sz="1600" i="1" kern="100" dirty="0">
                <a:latin typeface="Times New Roman" panose="02020603050405020304" pitchFamily="18" charset="0"/>
                <a:cs typeface="Times New Roman" panose="02020603050405020304" pitchFamily="18" charset="0"/>
                <a:sym typeface="+mn-ea"/>
              </a:rPr>
              <a:t>As feedback to request in RP-243316, SA2 would like to provide information on the outcome of the related SA2 study FS_AIML_CN_Ph2 (SP-250810).</a:t>
            </a:r>
            <a:endParaRPr lang="en-US" altLang="zh-CN" sz="1600" i="1" kern="100" dirty="0">
              <a:solidFill>
                <a:schemeClr val="tx1"/>
              </a:solidFill>
              <a:latin typeface="Times New Roman" panose="02020603050405020304" pitchFamily="18" charset="0"/>
              <a:cs typeface="Times New Roman" panose="02020603050405020304" pitchFamily="18" charset="0"/>
              <a:sym typeface="+mn-ea"/>
            </a:endParaRPr>
          </a:p>
          <a:p>
            <a:pPr lvl="2" indent="0">
              <a:buFont typeface="Arial" panose="020B0604020202020204" pitchFamily="34" charset="0"/>
              <a:buNone/>
            </a:pPr>
            <a:r>
              <a:rPr lang="en-US" altLang="zh-CN" sz="1600" i="1" kern="100" dirty="0">
                <a:latin typeface="Times New Roman" panose="02020603050405020304" pitchFamily="18" charset="0"/>
                <a:cs typeface="Times New Roman" panose="02020603050405020304" pitchFamily="18" charset="0"/>
                <a:sym typeface="+mn-ea"/>
              </a:rPr>
              <a:t>SA2 has reached interim agreements with remaining open issues on how to support the transfer of standardized data over UP for UE data collection for UE-side model training as described in clauses 7.1.1 and 7.2.1 of TR 23.700-04 v1.2.0.</a:t>
            </a:r>
            <a:endParaRPr lang="en-US" altLang="zh-CN" sz="1600" i="1" kern="100" dirty="0">
              <a:solidFill>
                <a:schemeClr val="tx1"/>
              </a:solidFill>
              <a:latin typeface="Times New Roman" panose="02020603050405020304" pitchFamily="18" charset="0"/>
              <a:cs typeface="Times New Roman" panose="02020603050405020304" pitchFamily="18" charset="0"/>
              <a:sym typeface="+mn-ea"/>
            </a:endParaRPr>
          </a:p>
          <a:p>
            <a:pPr lvl="2" indent="0">
              <a:buFont typeface="Arial" panose="020B0604020202020204" pitchFamily="34" charset="0"/>
              <a:buNone/>
            </a:pPr>
            <a:r>
              <a:rPr lang="en-US" altLang="zh-CN" sz="1600" i="1" kern="100" dirty="0">
                <a:latin typeface="Times New Roman" panose="02020603050405020304" pitchFamily="18" charset="0"/>
                <a:cs typeface="Times New Roman" panose="02020603050405020304" pitchFamily="18" charset="0"/>
                <a:sym typeface="+mn-ea"/>
              </a:rPr>
              <a:t>Additionally, SA2 would like to ask for RAN/RAN2 to provide feedback on whether Option 2 UP is selected. </a:t>
            </a:r>
            <a:endParaRPr lang="en-US" altLang="zh-CN" sz="1600" i="1" kern="100" dirty="0">
              <a:solidFill>
                <a:schemeClr val="tx1"/>
              </a:solidFill>
              <a:latin typeface="Times New Roman" panose="02020603050405020304" pitchFamily="18" charset="0"/>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171450" indent="-171450">
              <a:buFont typeface="Wingdings" panose="05000000000000000000" pitchFamily="2" charset="2"/>
              <a:buChar char="p"/>
            </a:pPr>
            <a:endParaRPr lang="en-US" altLang="zh-CN" sz="1400" kern="100"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078" y="34518"/>
            <a:ext cx="11575774" cy="720000"/>
          </a:xfrm>
        </p:spPr>
        <p:txBody>
          <a:bodyPr/>
          <a:lstStyle/>
          <a:p>
            <a:r>
              <a:rPr lang="en-US" altLang="zh-CN" dirty="0"/>
              <a:t>Discussion 1/3</a:t>
            </a:r>
            <a:endParaRPr lang="zh-CN" altLang="en-US" dirty="0"/>
          </a:p>
        </p:txBody>
      </p:sp>
      <p:sp>
        <p:nvSpPr>
          <p:cNvPr id="3" name="文本框 2"/>
          <p:cNvSpPr txBox="1"/>
          <p:nvPr/>
        </p:nvSpPr>
        <p:spPr>
          <a:xfrm>
            <a:off x="345757" y="991326"/>
            <a:ext cx="11500485" cy="4584700"/>
          </a:xfrm>
          <a:prstGeom prst="rect">
            <a:avLst/>
          </a:prstGeom>
          <a:noFill/>
          <a:ln>
            <a:noFill/>
          </a:ln>
        </p:spPr>
        <p:txBody>
          <a:bodyPr wrap="square" rtlCol="0" anchor="t">
            <a:spAutoFit/>
          </a:bodyPr>
          <a:lstStyle/>
          <a:p>
            <a:pPr marL="285750" indent="-285750">
              <a:buFont typeface="Wingdings" panose="05000000000000000000" charset="0"/>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sym typeface="+mn-ea"/>
              </a:rPr>
              <a:t>Inter-vendor training collaboration</a:t>
            </a:r>
          </a:p>
          <a:p>
            <a:pPr marL="285750" indent="-285750">
              <a:buFont typeface="Wingdings" panose="05000000000000000000" charset="0"/>
              <a:buChar char="p"/>
            </a:pPr>
            <a:endPar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sym typeface="+mn-ea"/>
            </a:endParaRPr>
          </a:p>
          <a:p>
            <a:pPr marL="742950" lvl="1" indent="-285750">
              <a:buFont typeface="Wingdings" panose="05000000000000000000" charset="0"/>
              <a:buChar char="p"/>
            </a:pPr>
            <a:r>
              <a:rPr lang="en-US" altLang="zh-CN" sz="16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rPr>
              <a:t>Study status from working groups</a:t>
            </a:r>
          </a:p>
          <a:p>
            <a:pPr lvl="1" indent="0">
              <a:buFont typeface="Wingdings" panose="05000000000000000000" charset="0"/>
              <a:buNone/>
            </a:pPr>
            <a:endParaRPr lang="en-US" altLang="zh-CN" sz="1600" b="1"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marL="742950" lvl="1" indent="-285750" algn="just">
              <a:spcBef>
                <a:spcPts val="300"/>
              </a:spcBef>
              <a:buClrTx/>
              <a:buSzTx/>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sym typeface="+mn-ea"/>
              </a:rPr>
              <a:t>The first check-point in RAN#110 pertains to SA WG feedback on the feasibility of dataset/model parameter exchange for Direction A sub-option 3a-1 and sub-option 4-1.</a:t>
            </a:r>
          </a:p>
          <a:p>
            <a:pPr marL="1200150" lvl="2" indent="-285750" algn="just">
              <a:spcBef>
                <a:spcPts val="300"/>
              </a:spcBef>
              <a:buClrTx/>
              <a:buSzTx/>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sym typeface="+mn-ea"/>
              </a:rPr>
              <a:t>In S5-254846, </a:t>
            </a:r>
            <a:r>
              <a:rPr lang="en-US" altLang="zh-CN" sz="1600" kern="100" dirty="0">
                <a:solidFill>
                  <a:srgbClr val="0070C0"/>
                </a:solidFill>
                <a:latin typeface="Times New Roman" panose="02020603050405020304" pitchFamily="18" charset="0"/>
                <a:cs typeface="Times New Roman" panose="02020603050405020304" pitchFamily="18" charset="0"/>
                <a:sym typeface="+mn-ea"/>
              </a:rPr>
              <a:t>SA5 has confirmed that non-OTA approaches involving OAM is feasible</a:t>
            </a:r>
            <a:r>
              <a:rPr lang="en-US" altLang="zh-CN" sz="1600" kern="100" dirty="0">
                <a:latin typeface="Times New Roman" panose="02020603050405020304" pitchFamily="18" charset="0"/>
                <a:cs typeface="Times New Roman" panose="02020603050405020304" pitchFamily="18" charset="0"/>
                <a:sym typeface="+mn-ea"/>
              </a:rPr>
              <a:t> for dataset/model parameter exchange subject to further evaluation.</a:t>
            </a:r>
          </a:p>
          <a:p>
            <a:pPr marL="1200150" lvl="2" indent="-285750" algn="just">
              <a:spcBef>
                <a:spcPts val="300"/>
              </a:spcBef>
              <a:buClrTx/>
              <a:buSzTx/>
              <a:buFont typeface="Courier New" panose="02070309020205020404" pitchFamily="49" charset="0"/>
              <a:buChar char="o"/>
            </a:pPr>
            <a:r>
              <a:rPr lang="en-US" altLang="zh-CN" sz="1600" kern="100" dirty="0">
                <a:solidFill>
                  <a:srgbClr val="0070C0"/>
                </a:solidFill>
                <a:latin typeface="Times New Roman" panose="02020603050405020304" pitchFamily="18" charset="0"/>
                <a:cs typeface="Times New Roman" panose="02020603050405020304" pitchFamily="18" charset="0"/>
                <a:sym typeface="+mn-ea"/>
              </a:rPr>
              <a:t>SA2 hasn't provided reply</a:t>
            </a:r>
            <a:r>
              <a:rPr lang="en-US" altLang="zh-CN" sz="1600" kern="100" dirty="0">
                <a:latin typeface="Times New Roman" panose="02020603050405020304" pitchFamily="18" charset="0"/>
                <a:cs typeface="Times New Roman" panose="02020603050405020304" pitchFamily="18" charset="0"/>
                <a:sym typeface="+mn-ea"/>
              </a:rPr>
              <a:t> on this topic in Rel-20 yet.</a:t>
            </a:r>
          </a:p>
          <a:p>
            <a:pPr marL="1200150" lvl="2" indent="-285750" algn="just">
              <a:spcBef>
                <a:spcPts val="300"/>
              </a:spcBef>
              <a:buClrTx/>
              <a:buSzTx/>
              <a:buFont typeface="Courier New" panose="02070309020205020404" pitchFamily="49" charset="0"/>
              <a:buChar char="o"/>
            </a:pPr>
            <a:endParaRPr lang="en-US" altLang="zh-CN" sz="1600" kern="100" dirty="0">
              <a:latin typeface="Times New Roman" panose="02020603050405020304" pitchFamily="18" charset="0"/>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sym typeface="+mn-ea"/>
              </a:rPr>
              <a:t>The second check-point in RAN#110 pertains to RAN4 feedback on the feasibility of fully defined/specified reference model with RAN1 scalability study outcome taken into account.</a:t>
            </a:r>
          </a:p>
          <a:p>
            <a:pPr marL="1200150" lvl="2" indent="-285750" algn="just">
              <a:spcBef>
                <a:spcPts val="300"/>
              </a:spcBef>
              <a:buClrTx/>
              <a:buSzTx/>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sym typeface="+mn-ea"/>
              </a:rPr>
              <a:t>In R4-2522434, RAN4 has confirmed that </a:t>
            </a:r>
            <a:r>
              <a:rPr lang="en-US" altLang="zh-CN" sz="1600" kern="100" dirty="0">
                <a:solidFill>
                  <a:srgbClr val="0070C0"/>
                </a:solidFill>
                <a:latin typeface="Times New Roman" panose="02020603050405020304" pitchFamily="18" charset="0"/>
                <a:cs typeface="Times New Roman" panose="02020603050405020304" pitchFamily="18" charset="0"/>
                <a:sym typeface="+mn-ea"/>
              </a:rPr>
              <a:t>option 3 (i.e., Direction C in RAN1) is feasible for RAN4 to complete</a:t>
            </a:r>
            <a:r>
              <a:rPr lang="en-US" altLang="zh-CN" sz="1600" kern="100" dirty="0">
                <a:latin typeface="Times New Roman" panose="02020603050405020304" pitchFamily="18" charset="0"/>
                <a:cs typeface="Times New Roman" panose="02020603050405020304" pitchFamily="18" charset="0"/>
                <a:sym typeface="+mn-ea"/>
              </a:rPr>
              <a:t>. RAN4 will take into account the conclusions in RAN1 on scalability in order to create a scalable model.</a:t>
            </a:r>
          </a:p>
          <a:p>
            <a:pPr marL="1200150" lvl="2" indent="-285750" algn="just">
              <a:spcBef>
                <a:spcPts val="300"/>
              </a:spcBef>
              <a:buClrTx/>
              <a:buSzTx/>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sym typeface="+mn-ea"/>
              </a:rPr>
              <a:t>Additionally, RAN4 has also confirmed that </a:t>
            </a:r>
            <a:r>
              <a:rPr lang="en-US" altLang="zh-CN" sz="1600" kern="100" dirty="0">
                <a:solidFill>
                  <a:srgbClr val="0070C0"/>
                </a:solidFill>
                <a:latin typeface="Times New Roman" panose="02020603050405020304" pitchFamily="18" charset="0"/>
                <a:cs typeface="Times New Roman" panose="02020603050405020304" pitchFamily="18" charset="0"/>
                <a:sym typeface="+mn-ea"/>
              </a:rPr>
              <a:t>Direction A sub-option 3a-1 is feasible for RAN4 to complete</a:t>
            </a:r>
            <a:r>
              <a:rPr lang="en-US" altLang="zh-CN" sz="1600" kern="100" dirty="0">
                <a:latin typeface="Times New Roman" panose="02020603050405020304" pitchFamily="18" charset="0"/>
                <a:cs typeface="Times New Roman" panose="02020603050405020304" pitchFamily="18" charset="0"/>
                <a:sym typeface="+mn-ea"/>
              </a:rPr>
              <a:t> from reference encoder perspective.</a:t>
            </a:r>
          </a:p>
          <a:p>
            <a:pPr marL="1200150" lvl="2" indent="-285750" algn="just">
              <a:spcBef>
                <a:spcPts val="300"/>
              </a:spcBef>
              <a:buClrTx/>
              <a:buSzTx/>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sym typeface="+mn-ea"/>
              </a:rPr>
              <a:t>RAN4 agreed the detailed steps to develop the model.</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078" y="34518"/>
            <a:ext cx="11575774" cy="720000"/>
          </a:xfrm>
        </p:spPr>
        <p:txBody>
          <a:bodyPr/>
          <a:lstStyle/>
          <a:p>
            <a:r>
              <a:rPr lang="en-US" altLang="zh-CN" dirty="0"/>
              <a:t>Discussion 2/3</a:t>
            </a:r>
            <a:endParaRPr lang="zh-CN" altLang="en-US" dirty="0"/>
          </a:p>
        </p:txBody>
      </p:sp>
      <p:sp>
        <p:nvSpPr>
          <p:cNvPr id="3" name="文本框 2"/>
          <p:cNvSpPr txBox="1"/>
          <p:nvPr/>
        </p:nvSpPr>
        <p:spPr>
          <a:xfrm>
            <a:off x="345757" y="991326"/>
            <a:ext cx="11500485" cy="5438775"/>
          </a:xfrm>
          <a:prstGeom prst="rect">
            <a:avLst/>
          </a:prstGeom>
          <a:noFill/>
          <a:ln>
            <a:noFill/>
          </a:ln>
        </p:spPr>
        <p:txBody>
          <a:bodyPr wrap="square" rtlCol="0" anchor="t">
            <a:spAutoFit/>
          </a:bodyPr>
          <a:lstStyle/>
          <a:p>
            <a:pPr marL="285750" indent="-285750">
              <a:buFont typeface="Wingdings" panose="05000000000000000000" charset="0"/>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sym typeface="+mn-ea"/>
              </a:rPr>
              <a:t>Inter-vendor training collaboration</a:t>
            </a:r>
          </a:p>
          <a:p>
            <a:pPr marL="285750" indent="-285750">
              <a:buFont typeface="Wingdings" panose="05000000000000000000" charset="0"/>
              <a:buChar char="p"/>
            </a:pPr>
            <a:endPar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sym typeface="+mn-ea"/>
            </a:endParaRPr>
          </a:p>
          <a:p>
            <a:pPr marL="742950" lvl="1" indent="-285750">
              <a:buFont typeface="Wingdings" panose="05000000000000000000" charset="0"/>
              <a:buChar char="p"/>
            </a:pPr>
            <a:r>
              <a:rPr lang="en-US" altLang="zh-CN" sz="16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rPr>
              <a:t>Discussion</a:t>
            </a:r>
          </a:p>
          <a:p>
            <a:pPr lvl="1" indent="0">
              <a:buFont typeface="Wingdings" panose="05000000000000000000" charset="0"/>
              <a:buNone/>
            </a:pPr>
            <a:endParaRPr lang="en-US" altLang="zh-CN" sz="1600" b="1"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marL="742950" lvl="1" indent="-285750" algn="just">
              <a:spcBef>
                <a:spcPts val="300"/>
              </a:spcBef>
              <a:buClrTx/>
              <a:buSzTx/>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sym typeface="+mn-ea"/>
              </a:rPr>
              <a:t>As RAN4 has studied the interoperability of two-sided model and concluded that fully specified test decoder and reference encoder are feasible, RAN1 can now </a:t>
            </a:r>
            <a:r>
              <a:rPr lang="en-US" altLang="zh-CN" sz="1600" kern="100" dirty="0">
                <a:solidFill>
                  <a:srgbClr val="0070C0"/>
                </a:solidFill>
                <a:latin typeface="Times New Roman" panose="02020603050405020304" pitchFamily="18" charset="0"/>
                <a:cs typeface="Times New Roman" panose="02020603050405020304" pitchFamily="18" charset="0"/>
                <a:sym typeface="+mn-ea"/>
              </a:rPr>
              <a:t>proceed with the normative work for Direction A sub-option 3a-1 and Direction C</a:t>
            </a:r>
            <a:r>
              <a:rPr lang="en-US" altLang="zh-CN" sz="1600" kern="100" dirty="0">
                <a:latin typeface="Times New Roman" panose="02020603050405020304" pitchFamily="18" charset="0"/>
                <a:cs typeface="Times New Roman" panose="02020603050405020304" pitchFamily="18" charset="0"/>
                <a:sym typeface="+mn-ea"/>
              </a:rPr>
              <a:t>.</a:t>
            </a:r>
          </a:p>
          <a:p>
            <a:pPr marL="1200150" lvl="2" indent="-285750" algn="just">
              <a:spcBef>
                <a:spcPts val="300"/>
              </a:spcBef>
              <a:buClrTx/>
              <a:buSzTx/>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sym typeface="+mn-ea"/>
              </a:rPr>
              <a:t>For Direction C, consider the reference encoder and decoder (structure + parameters) to be the same as RAN4 reference encoder and RAN4 test decoder, respectively.</a:t>
            </a:r>
          </a:p>
          <a:p>
            <a:pPr marL="1200150" lvl="2" indent="-285750" algn="just">
              <a:spcBef>
                <a:spcPts val="300"/>
              </a:spcBef>
              <a:buClrTx/>
              <a:buSzTx/>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sym typeface="+mn-ea"/>
              </a:rPr>
              <a:t>For Direction A sub-option 3a-1, consider the RAN4 reference encoder for the standardized encoder model structure.</a:t>
            </a:r>
            <a:endParaRPr lang="en-US" altLang="zh-CN" sz="1600" kern="100" dirty="0">
              <a:solidFill>
                <a:schemeClr val="tx1"/>
              </a:solidFill>
              <a:latin typeface="Times New Roman" panose="02020603050405020304" pitchFamily="18" charset="0"/>
              <a:cs typeface="Times New Roman" panose="02020603050405020304" pitchFamily="18" charset="0"/>
              <a:sym typeface="+mn-ea"/>
            </a:endParaRPr>
          </a:p>
          <a:p>
            <a:pPr marL="1200150" lvl="2" indent="-285750" algn="just">
              <a:spcBef>
                <a:spcPts val="300"/>
              </a:spcBef>
              <a:buClrTx/>
              <a:buSzTx/>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sym typeface="+mn-ea"/>
              </a:rPr>
              <a:t>For Direction A sub-option 3a-1, leverage the agreements reached for Direction A sub-option 4-1 and discuss the specification impacts at least including model parameter content/format and additional information sharing.</a:t>
            </a:r>
          </a:p>
          <a:p>
            <a:pPr marL="1200150" lvl="2" indent="-285750" algn="just">
              <a:spcBef>
                <a:spcPts val="300"/>
              </a:spcBef>
              <a:buClrTx/>
              <a:buSzTx/>
              <a:buFont typeface="Courier New" panose="02070309020205020404" pitchFamily="49" charset="0"/>
              <a:buChar char="o"/>
            </a:pPr>
            <a:endParaRPr lang="en-US" altLang="zh-CN" sz="1600" kern="100" dirty="0">
              <a:latin typeface="Times New Roman" panose="02020603050405020304" pitchFamily="18" charset="0"/>
              <a:cs typeface="Times New Roman" panose="02020603050405020304" pitchFamily="18" charset="0"/>
              <a:sym typeface="+mn-ea"/>
            </a:endParaRPr>
          </a:p>
          <a:p>
            <a:pPr marL="742950" lvl="1" indent="-285750" algn="l">
              <a:spcBef>
                <a:spcPts val="300"/>
              </a:spcBef>
              <a:buClrTx/>
              <a:buSzTx/>
              <a:buFont typeface="Wingdings" panose="05000000000000000000" charset="0"/>
              <a:buChar char="p"/>
            </a:pPr>
            <a:r>
              <a:rPr lang="en-US" altLang="zh-CN" sz="1600" b="1" kern="100" dirty="0">
                <a:solidFill>
                  <a:srgbClr val="00B050"/>
                </a:solidFill>
                <a:latin typeface="Times New Roman" panose="02020603050405020304" pitchFamily="18" charset="0"/>
                <a:cs typeface="Times New Roman" panose="02020603050405020304" pitchFamily="18" charset="0"/>
                <a:sym typeface="+mn-ea"/>
              </a:rPr>
              <a:t>Proposal</a:t>
            </a:r>
          </a:p>
          <a:p>
            <a:pPr marL="742950" lvl="1" indent="-285750" algn="l">
              <a:spcBef>
                <a:spcPts val="300"/>
              </a:spcBef>
              <a:buClrTx/>
              <a:buSzTx/>
              <a:buFont typeface="Wingdings" panose="05000000000000000000" charset="0"/>
              <a:buChar char="p"/>
            </a:pPr>
            <a:endParaRPr lang="en-US" altLang="zh-CN" sz="1600" b="1" kern="100" dirty="0">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sym typeface="+mn-ea"/>
              </a:rPr>
              <a:t>Proceed with the normative work for Direction A sub-option 3a-1 and Direction C in RAN1 for Rel-20 5G-A CSI feedback enhancements using two-sided model.</a:t>
            </a:r>
          </a:p>
          <a:p>
            <a:pPr marL="1200150" lvl="2" indent="-285750" algn="just">
              <a:spcBef>
                <a:spcPts val="300"/>
              </a:spcBef>
              <a:buClrTx/>
              <a:buSzTx/>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sym typeface="+mn-ea"/>
              </a:rPr>
              <a:t>Leverage the agreements reached for Direction A sub-option 4-1 and discuss the specification impacts at least including model parameter content/format and additional information sharing.</a:t>
            </a:r>
            <a:endParaRPr lang="en-US" altLang="zh-CN" sz="1600" kern="100" dirty="0">
              <a:solidFill>
                <a:schemeClr val="tx1"/>
              </a:solidFill>
              <a:latin typeface="Times New Roman" panose="02020603050405020304" pitchFamily="18" charset="0"/>
              <a:cs typeface="Times New Roman" panose="02020603050405020304" pitchFamily="18" charset="0"/>
              <a:sym typeface="+mn-ea"/>
            </a:endParaRPr>
          </a:p>
          <a:p>
            <a:pPr marL="742950" lvl="1" indent="-285750" algn="l">
              <a:spcBef>
                <a:spcPts val="300"/>
              </a:spcBef>
              <a:buClrTx/>
              <a:buSzTx/>
              <a:buFont typeface="Wingdings" panose="05000000000000000000" charset="0"/>
              <a:buChar char="p"/>
            </a:pPr>
            <a:endParaRPr lang="en-US" altLang="zh-CN" sz="16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1200150" lvl="2" indent="-285750" algn="just">
              <a:spcBef>
                <a:spcPts val="300"/>
              </a:spcBef>
              <a:buClrTx/>
              <a:buSzTx/>
              <a:buFont typeface="Courier New" panose="02070309020205020404" pitchFamily="49" charset="0"/>
              <a:buChar char="o"/>
            </a:pPr>
            <a:endParaRPr lang="en-US" altLang="zh-CN" sz="1600" kern="100"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078" y="34518"/>
            <a:ext cx="11575774" cy="720000"/>
          </a:xfrm>
        </p:spPr>
        <p:txBody>
          <a:bodyPr/>
          <a:lstStyle/>
          <a:p>
            <a:r>
              <a:rPr lang="en-US" altLang="zh-CN" dirty="0"/>
              <a:t>Discussion 3/3</a:t>
            </a:r>
            <a:endParaRPr lang="zh-CN" altLang="en-US" dirty="0"/>
          </a:p>
        </p:txBody>
      </p:sp>
      <p:sp>
        <p:nvSpPr>
          <p:cNvPr id="3" name="文本框 2"/>
          <p:cNvSpPr txBox="1"/>
          <p:nvPr/>
        </p:nvSpPr>
        <p:spPr>
          <a:xfrm>
            <a:off x="345757" y="991326"/>
            <a:ext cx="11500485" cy="4338320"/>
          </a:xfrm>
          <a:prstGeom prst="rect">
            <a:avLst/>
          </a:prstGeom>
          <a:noFill/>
          <a:ln>
            <a:noFill/>
          </a:ln>
        </p:spPr>
        <p:txBody>
          <a:bodyPr wrap="square" rtlCol="0" anchor="t">
            <a:spAutoFit/>
          </a:bodyPr>
          <a:lstStyle/>
          <a:p>
            <a:pPr marL="285750" indent="-285750">
              <a:buFont typeface="Wingdings" panose="05000000000000000000" charset="0"/>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sym typeface="+mn-ea"/>
              </a:rPr>
              <a:t>UE-side data collection</a:t>
            </a:r>
          </a:p>
          <a:p>
            <a:pPr marL="285750" indent="-285750">
              <a:buFont typeface="Wingdings" panose="05000000000000000000" charset="0"/>
              <a:buChar char="p"/>
            </a:pPr>
            <a:endPar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sym typeface="+mn-ea"/>
            </a:endParaRPr>
          </a:p>
          <a:p>
            <a:pPr marL="742950" lvl="1" indent="-285750" algn="l">
              <a:buClrTx/>
              <a:buSzTx/>
              <a:buFont typeface="Wingdings" panose="05000000000000000000" charset="0"/>
              <a:buChar char="p"/>
            </a:pPr>
            <a:r>
              <a:rPr lang="en-US" altLang="zh-CN" sz="1600" b="1" dirty="0">
                <a:latin typeface="Times New Roman" panose="02020603050405020304" pitchFamily="18" charset="0"/>
                <a:ea typeface="微软雅黑" panose="020B0503020204020204" pitchFamily="34" charset="-122"/>
                <a:cs typeface="Times New Roman" panose="02020603050405020304" pitchFamily="18" charset="0"/>
                <a:sym typeface="+mn-ea"/>
              </a:rPr>
              <a:t>Discussion</a:t>
            </a:r>
            <a:endParaRPr lang="en-US" altLang="zh-CN" sz="1600" b="1"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285750" indent="-285750">
              <a:buFont typeface="Wingdings" panose="05000000000000000000" charset="0"/>
              <a:buChar char="p"/>
            </a:pPr>
            <a:endParaRPr lang="en-US" altLang="zh-CN" sz="1600" b="1" dirty="0">
              <a:solidFill>
                <a:schemeClr val="tx1"/>
              </a:solidFill>
              <a:latin typeface="Arial" panose="020B0604020202020204" pitchFamily="34" charset="0"/>
              <a:ea typeface="微软雅黑" panose="020B0503020204020204" pitchFamily="34" charset="-122"/>
              <a:cs typeface="Arial" panose="020B0604020202020204" pitchFamily="34" charset="0"/>
              <a:sym typeface="+mn-ea"/>
            </a:endParaRPr>
          </a:p>
          <a:p>
            <a:pPr marL="742950" lvl="1" indent="-285750" algn="just" fontAlgn="auto">
              <a:spcBef>
                <a:spcPts val="300"/>
              </a:spcBef>
              <a:buClrTx/>
              <a:buSzTx/>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sym typeface="+mn-ea"/>
              </a:rPr>
              <a:t>In the subcaluse 7.2 in TR 23.700, there are 20 issues in editor notes waiting for being resolved in SA2 if option 2 UP is selected, and for dealing with those issues, more collaboration between RAN and SA is needed, which is really time consuming from both RAN and SA perspective for 5GA topic.</a:t>
            </a:r>
            <a:endParaRPr lang="en-US" altLang="zh-CN" sz="1600" kern="100" dirty="0">
              <a:solidFill>
                <a:schemeClr val="tx1"/>
              </a:solidFill>
              <a:latin typeface="Times New Roman" panose="02020603050405020304" pitchFamily="18" charset="0"/>
              <a:cs typeface="Times New Roman" panose="02020603050405020304" pitchFamily="18" charset="0"/>
              <a:sym typeface="+mn-ea"/>
            </a:endParaRPr>
          </a:p>
          <a:p>
            <a:pPr marL="742950" lvl="1" indent="-285750" algn="just" fontAlgn="auto">
              <a:spcBef>
                <a:spcPts val="300"/>
              </a:spcBef>
              <a:buClrTx/>
              <a:buSzTx/>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sym typeface="+mn-ea"/>
              </a:rPr>
              <a:t>Besides, in Rel-19, RAN2 have introduced UE side data collection request mechanism in order for UE to request NW with the UE side data collection configuration, UE side data collection request plus the option 1a (i.e. 3GPP transparent data collection solution) has been workable for UE to collecte the data, and transfer the collected data to the UE server.</a:t>
            </a:r>
          </a:p>
          <a:p>
            <a:pPr marL="742950" lvl="1" indent="-285750" algn="just" fontAlgn="auto">
              <a:spcBef>
                <a:spcPts val="300"/>
              </a:spcBef>
              <a:buClrTx/>
              <a:buSzTx/>
              <a:buFont typeface="Courier New" panose="02070309020205020404" pitchFamily="49" charset="0"/>
              <a:buChar char="o"/>
            </a:pPr>
            <a:endParaRPr lang="en-US" altLang="zh-CN" sz="1600" kern="100" dirty="0">
              <a:solidFill>
                <a:schemeClr val="tx1"/>
              </a:solidFill>
              <a:latin typeface="Times New Roman" panose="02020603050405020304" pitchFamily="18" charset="0"/>
              <a:cs typeface="Times New Roman" panose="02020603050405020304" pitchFamily="18" charset="0"/>
              <a:sym typeface="+mn-ea"/>
            </a:endParaRPr>
          </a:p>
          <a:p>
            <a:pPr marL="742950" lvl="1" indent="-285750" algn="just" fontAlgn="auto">
              <a:spcBef>
                <a:spcPts val="300"/>
              </a:spcBef>
              <a:buClrTx/>
              <a:buSzTx/>
              <a:buFont typeface="Courier New" panose="02070309020205020404" pitchFamily="49" charset="0"/>
              <a:buChar char="o"/>
            </a:pPr>
            <a:endParaRPr lang="en-US" altLang="zh-CN" sz="1600" kern="100" dirty="0">
              <a:solidFill>
                <a:schemeClr val="tx1"/>
              </a:solidFill>
              <a:latin typeface="Times New Roman" panose="02020603050405020304" pitchFamily="18" charset="0"/>
              <a:cs typeface="Times New Roman" panose="02020603050405020304" pitchFamily="18" charset="0"/>
              <a:sym typeface="+mn-ea"/>
            </a:endParaRPr>
          </a:p>
          <a:p>
            <a:pPr marL="742950" lvl="1" indent="-285750" algn="l" fontAlgn="auto">
              <a:spcBef>
                <a:spcPts val="300"/>
              </a:spcBef>
              <a:buClrTx/>
              <a:buSzTx/>
              <a:buFont typeface="Wingdings" panose="05000000000000000000" charset="0"/>
              <a:buChar char="p"/>
            </a:pPr>
            <a:r>
              <a:rPr lang="en-US" altLang="zh-CN" sz="1600" b="1" kern="100" dirty="0">
                <a:solidFill>
                  <a:srgbClr val="00B050"/>
                </a:solidFill>
                <a:latin typeface="Times New Roman" panose="02020603050405020304" pitchFamily="18" charset="0"/>
                <a:cs typeface="Times New Roman" panose="02020603050405020304" pitchFamily="18" charset="0"/>
                <a:sym typeface="+mn-ea"/>
              </a:rPr>
              <a:t>Proposal</a:t>
            </a:r>
            <a:endParaRPr lang="en-US" altLang="zh-CN" sz="1600" b="1" dirty="0">
              <a:solidFill>
                <a:srgbClr val="92D05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a:p>
            <a:pPr marL="742950" lvl="1" indent="-285750" algn="just" fontAlgn="auto">
              <a:spcBef>
                <a:spcPts val="300"/>
              </a:spcBef>
              <a:buClrTx/>
              <a:buSzTx/>
              <a:buFont typeface="Courier New" panose="02070309020205020404" pitchFamily="49" charset="0"/>
              <a:buChar char="o"/>
            </a:pPr>
            <a:endParaRPr lang="en-US" altLang="zh-CN" sz="1600" kern="100" dirty="0">
              <a:solidFill>
                <a:schemeClr val="tx1"/>
              </a:solidFill>
              <a:latin typeface="Times New Roman" panose="02020603050405020304" pitchFamily="18" charset="0"/>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sym typeface="+mn-ea"/>
              </a:rPr>
              <a:t>Option 2 UP solution for UE side data collection is not supported in 5GA.</a:t>
            </a:r>
            <a:endParaRPr lang="en-US" altLang="zh-CN" sz="1600" kern="100" dirty="0">
              <a:solidFill>
                <a:schemeClr val="tx1"/>
              </a:solidFill>
              <a:latin typeface="Times New Roman" panose="02020603050405020304" pitchFamily="18" charset="0"/>
              <a:cs typeface="Times New Roman" panose="02020603050405020304" pitchFamily="18" charset="0"/>
              <a:sym typeface="+mn-ea"/>
            </a:endParaRPr>
          </a:p>
          <a:p>
            <a:pPr marL="1200150" lvl="2" indent="-285750" algn="just">
              <a:spcBef>
                <a:spcPts val="300"/>
              </a:spcBef>
              <a:buClrTx/>
              <a:buSzTx/>
              <a:buFont typeface="Courier New" panose="02070309020205020404" pitchFamily="49" charset="0"/>
              <a:buChar char="o"/>
            </a:pPr>
            <a:endParaRPr lang="en-US" altLang="zh-CN" sz="1600" kern="100"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2078" y="34518"/>
            <a:ext cx="11575774" cy="720000"/>
          </a:xfrm>
        </p:spPr>
        <p:txBody>
          <a:bodyPr/>
          <a:lstStyle/>
          <a:p>
            <a:r>
              <a:rPr lang="en-US" altLang="zh-CN">
                <a:sym typeface="+mn-ea"/>
              </a:rPr>
              <a:t>Summary</a:t>
            </a:r>
            <a:endParaRPr lang="zh-CN" altLang="en-US" dirty="0"/>
          </a:p>
        </p:txBody>
      </p:sp>
      <p:sp>
        <p:nvSpPr>
          <p:cNvPr id="3" name="文本框 2"/>
          <p:cNvSpPr txBox="1"/>
          <p:nvPr/>
        </p:nvSpPr>
        <p:spPr>
          <a:xfrm>
            <a:off x="345757" y="1148079"/>
            <a:ext cx="11500485" cy="2816156"/>
          </a:xfrm>
          <a:prstGeom prst="rect">
            <a:avLst/>
          </a:prstGeom>
          <a:noFill/>
          <a:ln>
            <a:noFill/>
          </a:ln>
        </p:spPr>
        <p:txBody>
          <a:bodyPr wrap="square" rtlCol="0" anchor="t">
            <a:spAutoFit/>
          </a:bodyPr>
          <a:lstStyle/>
          <a:p>
            <a:pPr marL="171450" indent="-171450">
              <a:buFont typeface="Wingdings" panose="05000000000000000000" pitchFamily="2" charset="2"/>
              <a:buChar char="p"/>
            </a:pPr>
            <a:r>
              <a:rPr lang="en-US" altLang="zh-CN" b="1" dirty="0">
                <a:solidFill>
                  <a:srgbClr val="0086D1"/>
                </a:solidFill>
                <a:latin typeface="Arial" panose="020B0604020202020204" pitchFamily="34" charset="0"/>
                <a:ea typeface="微软雅黑" panose="020B0503020204020204" pitchFamily="34" charset="-122"/>
                <a:cs typeface="Arial" panose="020B0604020202020204" pitchFamily="34" charset="0"/>
                <a:sym typeface="+mn-ea"/>
              </a:rPr>
              <a:t> Proposals</a:t>
            </a:r>
          </a:p>
          <a:p>
            <a:pPr marL="742950" lvl="1" indent="-285750" algn="just">
              <a:spcBef>
                <a:spcPts val="300"/>
              </a:spcBef>
              <a:buClrTx/>
              <a:buSzTx/>
              <a:buFont typeface="Courier New" panose="02070309020205020404" pitchFamily="49" charset="0"/>
              <a:buChar char="o"/>
            </a:pPr>
            <a:r>
              <a:rPr lang="en-US" altLang="zh-CN" b="1" kern="100" dirty="0">
                <a:solidFill>
                  <a:srgbClr val="00B050"/>
                </a:solidFill>
                <a:latin typeface="Times New Roman" panose="02020603050405020304" pitchFamily="18" charset="0"/>
                <a:cs typeface="Times New Roman" panose="02020603050405020304" pitchFamily="18" charset="0"/>
                <a:sym typeface="+mn-ea"/>
              </a:rPr>
              <a:t>Proposal 1: </a:t>
            </a:r>
            <a:r>
              <a:rPr lang="en-US" altLang="zh-CN" kern="100" dirty="0">
                <a:solidFill>
                  <a:schemeClr val="tx1"/>
                </a:solidFill>
                <a:latin typeface="Times New Roman" panose="02020603050405020304" pitchFamily="18" charset="0"/>
                <a:cs typeface="Times New Roman" panose="02020603050405020304" pitchFamily="18" charset="0"/>
                <a:sym typeface="+mn-ea"/>
              </a:rPr>
              <a:t>Proceed with the normative work for Direction A sub-option 3a-1 and Direction C in RAN1 for Rel-20 5G-A CSI feedback enhancements using two-sided model.</a:t>
            </a:r>
          </a:p>
          <a:p>
            <a:pPr marL="1200150" lvl="2" indent="-285750" algn="just">
              <a:spcBef>
                <a:spcPts val="300"/>
              </a:spcBef>
              <a:buFont typeface="Courier New" panose="02070309020205020404" pitchFamily="49" charset="0"/>
              <a:buChar char="o"/>
            </a:pPr>
            <a:r>
              <a:rPr lang="en-US" altLang="zh-CN" kern="100" dirty="0">
                <a:solidFill>
                  <a:schemeClr val="tx1"/>
                </a:solidFill>
                <a:latin typeface="Times New Roman" panose="02020603050405020304" pitchFamily="18" charset="0"/>
                <a:cs typeface="Times New Roman" panose="02020603050405020304" pitchFamily="18" charset="0"/>
                <a:sym typeface="+mn-ea"/>
              </a:rPr>
              <a:t>L</a:t>
            </a:r>
            <a:r>
              <a:rPr lang="en-US" altLang="zh-CN" kern="100" dirty="0">
                <a:latin typeface="Times New Roman" panose="02020603050405020304" pitchFamily="18" charset="0"/>
                <a:cs typeface="Times New Roman" panose="02020603050405020304" pitchFamily="18" charset="0"/>
                <a:sym typeface="+mn-ea"/>
              </a:rPr>
              <a:t>everage the agreements reached for Direction A sub-option 4-1 and discuss the specification impacts at least including model parameter content/format and additional information sharing.</a:t>
            </a:r>
          </a:p>
          <a:p>
            <a:pPr marL="1200150" lvl="2" indent="-285750" algn="just">
              <a:spcBef>
                <a:spcPts val="300"/>
              </a:spcBef>
              <a:buFont typeface="Courier New" panose="02070309020205020404" pitchFamily="49" charset="0"/>
              <a:buChar char="o"/>
            </a:pPr>
            <a:endParaRPr lang="en-US" altLang="zh-CN" kern="100" dirty="0">
              <a:solidFill>
                <a:schemeClr val="tx1"/>
              </a:solidFill>
              <a:latin typeface="Times New Roman" panose="02020603050405020304" pitchFamily="18" charset="0"/>
              <a:cs typeface="Times New Roman" panose="02020603050405020304" pitchFamily="18" charset="0"/>
              <a:sym typeface="+mn-ea"/>
            </a:endParaRPr>
          </a:p>
          <a:p>
            <a:pPr marL="742950" lvl="1" indent="-285750" algn="just">
              <a:spcBef>
                <a:spcPts val="300"/>
              </a:spcBef>
              <a:buClrTx/>
              <a:buSzTx/>
              <a:buFont typeface="Courier New" panose="02070309020205020404" pitchFamily="49" charset="0"/>
              <a:buChar char="o"/>
            </a:pPr>
            <a:r>
              <a:rPr lang="en-US" altLang="zh-CN" b="1" kern="100" dirty="0">
                <a:solidFill>
                  <a:srgbClr val="00B050"/>
                </a:solidFill>
                <a:latin typeface="Times New Roman" panose="02020603050405020304" pitchFamily="18" charset="0"/>
                <a:cs typeface="Times New Roman" panose="02020603050405020304" pitchFamily="18" charset="0"/>
                <a:sym typeface="+mn-ea"/>
              </a:rPr>
              <a:t>Proposal 2: </a:t>
            </a:r>
            <a:r>
              <a:rPr lang="en-US" altLang="zh-CN" kern="100" dirty="0">
                <a:solidFill>
                  <a:schemeClr val="tx1"/>
                </a:solidFill>
                <a:latin typeface="Times New Roman" panose="02020603050405020304" pitchFamily="18" charset="0"/>
                <a:cs typeface="Times New Roman" panose="02020603050405020304" pitchFamily="18" charset="0"/>
                <a:sym typeface="+mn-ea"/>
              </a:rPr>
              <a:t>Option 2 UP solution for UE side data collection is not supported in 5GA.</a:t>
            </a:r>
          </a:p>
          <a:p>
            <a:pPr marL="1200150" lvl="2" indent="-285750" algn="just">
              <a:spcBef>
                <a:spcPts val="300"/>
              </a:spcBef>
              <a:buFont typeface="Courier New" panose="02070309020205020404" pitchFamily="49" charset="0"/>
              <a:buChar char="o"/>
            </a:pPr>
            <a:endParaRPr lang="en-US" altLang="zh-CN" kern="100" dirty="0">
              <a:solidFill>
                <a:schemeClr val="tx1"/>
              </a:solidFill>
              <a:latin typeface="Times New Roman" panose="02020603050405020304" pitchFamily="18" charset="0"/>
              <a:cs typeface="Times New Roman" panose="02020603050405020304" pitchFamily="18" charset="0"/>
              <a:sym typeface="+mn-ea"/>
            </a:endParaRPr>
          </a:p>
          <a:p>
            <a:pPr lvl="3" indent="0" algn="just">
              <a:spcBef>
                <a:spcPts val="300"/>
              </a:spcBef>
              <a:buFont typeface="Courier New" panose="02070309020205020404" pitchFamily="49" charset="0"/>
              <a:buNone/>
            </a:pPr>
            <a:endParaRPr lang="en-US" altLang="zh-CN" kern="100"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955456" y="4795319"/>
            <a:ext cx="8760799" cy="1065884"/>
          </a:xfrm>
        </p:spPr>
        <p:txBody>
          <a:bodyPr/>
          <a:lstStyle/>
          <a:p>
            <a:r>
              <a:rPr lang="en-US" altLang="zh-CN" dirty="0"/>
              <a:t>Thank You</a:t>
            </a:r>
            <a:r>
              <a:rPr lang="zh-CN" altLang="en-US" dirty="0"/>
              <a:t>！</a:t>
            </a:r>
          </a:p>
        </p:txBody>
      </p:sp>
      <p:grpSp>
        <p:nvGrpSpPr>
          <p:cNvPr id="3" name="组合 2"/>
          <p:cNvGrpSpPr/>
          <p:nvPr/>
        </p:nvGrpSpPr>
        <p:grpSpPr>
          <a:xfrm>
            <a:off x="205516" y="1920271"/>
            <a:ext cx="11833730" cy="2275381"/>
            <a:chOff x="214825" y="1494790"/>
            <a:chExt cx="11833730" cy="2275381"/>
          </a:xfrm>
        </p:grpSpPr>
        <p:grpSp>
          <p:nvGrpSpPr>
            <p:cNvPr id="4" name="组合 3"/>
            <p:cNvGrpSpPr/>
            <p:nvPr/>
          </p:nvGrpSpPr>
          <p:grpSpPr>
            <a:xfrm>
              <a:off x="214825" y="1494971"/>
              <a:ext cx="8446828" cy="2275200"/>
              <a:chOff x="21785" y="1494971"/>
              <a:chExt cx="8446828" cy="2275200"/>
            </a:xfrm>
          </p:grpSpPr>
          <p:pic>
            <p:nvPicPr>
              <p:cNvPr id="6" name="图片 5"/>
              <p:cNvPicPr>
                <a:picLocks noChangeAspect="1"/>
              </p:cNvPicPr>
              <p:nvPr/>
            </p:nvPicPr>
            <p:blipFill>
              <a:blip r:embed="rId2"/>
              <a:stretch>
                <a:fillRect/>
              </a:stretch>
            </p:blipFill>
            <p:spPr>
              <a:xfrm>
                <a:off x="21785" y="1494972"/>
                <a:ext cx="1760331" cy="1164162"/>
              </a:xfrm>
              <a:prstGeom prst="rect">
                <a:avLst/>
              </a:prstGeom>
            </p:spPr>
          </p:pic>
          <p:pic>
            <p:nvPicPr>
              <p:cNvPr id="7" name="图片 6"/>
              <p:cNvPicPr>
                <a:picLocks noChangeAspect="1"/>
              </p:cNvPicPr>
              <p:nvPr/>
            </p:nvPicPr>
            <p:blipFill rotWithShape="1">
              <a:blip r:embed="rId3" cstate="screen"/>
              <a:srcRect/>
              <a:stretch>
                <a:fillRect/>
              </a:stretch>
            </p:blipFill>
            <p:spPr>
              <a:xfrm>
                <a:off x="21785" y="2623455"/>
                <a:ext cx="1760331" cy="1118318"/>
              </a:xfrm>
              <a:prstGeom prst="rect">
                <a:avLst/>
              </a:prstGeom>
              <a:ln>
                <a:solidFill>
                  <a:schemeClr val="bg1"/>
                </a:solidFill>
              </a:ln>
            </p:spPr>
          </p:pic>
          <p:pic>
            <p:nvPicPr>
              <p:cNvPr id="8" name="图片 7"/>
              <p:cNvPicPr>
                <a:picLocks noChangeAspect="1"/>
              </p:cNvPicPr>
              <p:nvPr/>
            </p:nvPicPr>
            <p:blipFill>
              <a:blip r:embed="rId4"/>
              <a:stretch>
                <a:fillRect/>
              </a:stretch>
            </p:blipFill>
            <p:spPr>
              <a:xfrm>
                <a:off x="5128015" y="1494972"/>
                <a:ext cx="3340598" cy="2273858"/>
              </a:xfrm>
              <a:prstGeom prst="rect">
                <a:avLst/>
              </a:prstGeom>
            </p:spPr>
          </p:pic>
          <p:pic>
            <p:nvPicPr>
              <p:cNvPr id="9" name="图片 8"/>
              <p:cNvPicPr>
                <a:picLocks noChangeAspect="1"/>
              </p:cNvPicPr>
              <p:nvPr/>
            </p:nvPicPr>
            <p:blipFill>
              <a:blip r:embed="rId5"/>
              <a:stretch>
                <a:fillRect/>
              </a:stretch>
            </p:blipFill>
            <p:spPr>
              <a:xfrm>
                <a:off x="1823576" y="1494971"/>
                <a:ext cx="3272898" cy="2275200"/>
              </a:xfrm>
              <a:prstGeom prst="rect">
                <a:avLst/>
              </a:prstGeom>
            </p:spPr>
          </p:pic>
        </p:grpSp>
        <p:pic>
          <p:nvPicPr>
            <p:cNvPr id="5" name="图片 4" descr="高清图片______74"/>
            <p:cNvPicPr/>
            <p:nvPr/>
          </p:nvPicPr>
          <p:blipFill>
            <a:blip r:embed="rId6"/>
            <a:stretch>
              <a:fillRect/>
            </a:stretch>
          </p:blipFill>
          <p:spPr>
            <a:xfrm>
              <a:off x="8707755" y="1494790"/>
              <a:ext cx="3340800" cy="2275200"/>
            </a:xfrm>
            <a:prstGeom prst="rect">
              <a:avLst/>
            </a:prstGeom>
          </p:spPr>
        </p:pic>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760*266"/>
  <p:tag name="TABLE_ENDDRAG_RECT" val="119*167*760*266"/>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B0F0"/>
        </a:solidFill>
        <a:ln w="12700" cap="flat" cmpd="sng" algn="ctr">
          <a:noFill/>
          <a:prstDash val="solid"/>
          <a:miter lim="800000"/>
        </a:ln>
      </a:spPr>
      <a:bodyPr rtlCol="0" anchor="ctr"/>
      <a:lstStyle>
        <a:defPPr algn="ctr" defTabSz="405130">
          <a:defRPr sz="1060" kern="0" dirty="0">
            <a:solidFill>
              <a:prstClr val="white"/>
            </a:solidFill>
            <a:latin typeface="Arial" panose="020B0604020202020204" pitchFamily="34" charset="0"/>
            <a:ea typeface="微软雅黑" panose="020B0503020204020204" pitchFamily="34" charset="-122"/>
            <a:sym typeface="Arial" panose="020B0604020202020204" pitchFamily="34" charset="0"/>
          </a:defRPr>
        </a:defPPr>
      </a:lstStyle>
    </a:spDef>
    <a:txDef>
      <a:spPr>
        <a:noFill/>
        <a:ln>
          <a:noFill/>
        </a:ln>
      </a:spPr>
      <a:bodyPr wrap="none" rtlCol="0">
        <a:spAutoFit/>
      </a:bodyPr>
      <a:lstStyle>
        <a:defPPr>
          <a:defRPr sz="1200" b="1" dirty="0" smtClean="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1775</Words>
  <Application>Microsoft Office PowerPoint</Application>
  <PresentationFormat>宽屏</PresentationFormat>
  <Paragraphs>97</Paragraphs>
  <Slides>8</Slides>
  <Notes>7</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幻灯片标题</vt:lpstr>
      </vt:variant>
      <vt:variant>
        <vt:i4>8</vt:i4>
      </vt:variant>
      <vt:variant>
        <vt:lpstr>自定义放映</vt:lpstr>
      </vt:variant>
      <vt:variant>
        <vt:i4>1</vt:i4>
      </vt:variant>
    </vt:vector>
  </HeadingPairs>
  <TitlesOfParts>
    <vt:vector size="19" baseType="lpstr">
      <vt:lpstr>字魂59号-创粗黑</vt:lpstr>
      <vt:lpstr>宋体</vt:lpstr>
      <vt:lpstr>微软雅黑</vt:lpstr>
      <vt:lpstr>黑体</vt:lpstr>
      <vt:lpstr>Arial</vt:lpstr>
      <vt:lpstr>Calibri</vt:lpstr>
      <vt:lpstr>Courier New</vt:lpstr>
      <vt:lpstr>Times New Roman</vt:lpstr>
      <vt:lpstr>Wingdings</vt:lpstr>
      <vt:lpstr>1_Office 主题</vt:lpstr>
      <vt:lpstr>PowerPoint 演示文稿</vt:lpstr>
      <vt:lpstr>Background 1/2</vt:lpstr>
      <vt:lpstr>Background 2/2</vt:lpstr>
      <vt:lpstr>Discussion 1/3</vt:lpstr>
      <vt:lpstr>Discussion 2/3</vt:lpstr>
      <vt:lpstr>Discussion 3/3</vt:lpstr>
      <vt:lpstr>Summary</vt:lpstr>
      <vt:lpstr>Thank You！</vt:lpstr>
      <vt:lpstr>自定义放映 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ZTE</dc:creator>
  <cp:lastModifiedBy>ZTE</cp:lastModifiedBy>
  <cp:revision>2826</cp:revision>
  <dcterms:created xsi:type="dcterms:W3CDTF">2015-12-07T16:40:00Z</dcterms:created>
  <dcterms:modified xsi:type="dcterms:W3CDTF">2025-12-01T14:47:52Z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E6BDB43C49D8495E9F6E6FED580847D1</vt:lpwstr>
  </property>
</Properties>
</file>