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8"/>
  </p:notesMasterIdLst>
  <p:handoutMasterIdLst>
    <p:handoutMasterId r:id="rId9"/>
  </p:handoutMasterIdLst>
  <p:sldIdLst>
    <p:sldId id="1132" r:id="rId6"/>
    <p:sldId id="1133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CA2412-DEC9-4864-9D8A-BA270550CBD5}" v="9" dt="2025-12-11T14:30:39.42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9" d="100"/>
          <a:sy n="99" d="100"/>
        </p:scale>
        <p:origin x="291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3GPP </a:t>
            </a:r>
            <a:r>
              <a:rPr lang="en-US" altLang="en-US"/>
              <a:t>RAN WG1 Chair, RAN WG2 Chair, RAN WG3 Chair, RAN WG4 Chair </a:t>
            </a:r>
            <a:endParaRPr lang="en-US" altLang="en-US" dirty="0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on AI/ML use cases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110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RP‑253864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Way forward on AI/ML Use cases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r>
              <a:rPr lang="en-US" sz="2000" dirty="0"/>
              <a:t>The WG chairs will bring to the March RAN#111 plenary the AI/ML uses cases from their respective WGs</a:t>
            </a:r>
          </a:p>
          <a:p>
            <a:r>
              <a:rPr lang="en-US" sz="2000" dirty="0"/>
              <a:t>For each use case, ideally the WG chairs identify:</a:t>
            </a:r>
          </a:p>
          <a:p>
            <a:pPr lvl="1"/>
            <a:r>
              <a:rPr lang="en-US" sz="1800" dirty="0"/>
              <a:t>Use case and description.  Identification of sub-cases as well.</a:t>
            </a:r>
          </a:p>
          <a:p>
            <a:pPr lvl="1"/>
            <a:r>
              <a:rPr lang="en-US" sz="1800" dirty="0"/>
              <a:t>Observations on benefits and/or gain (if available) /complexity/standardization effort required</a:t>
            </a:r>
          </a:p>
          <a:p>
            <a:pPr lvl="1"/>
            <a:r>
              <a:rPr lang="en-US" sz="1800" dirty="0"/>
              <a:t>Impacted working groups - work required by other WGs to complete the study </a:t>
            </a:r>
          </a:p>
          <a:p>
            <a:r>
              <a:rPr lang="en-US" sz="2000" dirty="0"/>
              <a:t>At RAN#111 Plenary to discuss the various use cases and attempt an initial prioritization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127</Words>
  <Application>Microsoft Office PowerPoint</Application>
  <PresentationFormat>On-screen Show (16:9)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Custom Design</vt:lpstr>
      <vt:lpstr>PowerPoint Presentation</vt:lpstr>
      <vt:lpstr>Way forward on AI/ML Use cases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4</cp:revision>
  <cp:lastPrinted>2017-02-24T12:37:51Z</cp:lastPrinted>
  <dcterms:created xsi:type="dcterms:W3CDTF">2008-08-30T09:32:10Z</dcterms:created>
  <dcterms:modified xsi:type="dcterms:W3CDTF">2025-12-11T14:30:53Z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