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4" r:id="rId1"/>
    <p:sldMasterId id="2147483678" r:id="rId2"/>
  </p:sldMasterIdLst>
  <p:notesMasterIdLst>
    <p:notesMasterId r:id="rId10"/>
  </p:notesMasterIdLst>
  <p:handoutMasterIdLst>
    <p:handoutMasterId r:id="rId11"/>
  </p:handoutMasterIdLst>
  <p:sldIdLst>
    <p:sldId id="256" r:id="rId3"/>
    <p:sldId id="260" r:id="rId4"/>
    <p:sldId id="261" r:id="rId5"/>
    <p:sldId id="263" r:id="rId6"/>
    <p:sldId id="265" r:id="rId7"/>
    <p:sldId id="266" r:id="rId8"/>
    <p:sldId id="259" r:id="rId9"/>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17171"/>
    <a:srgbClr val="646464"/>
    <a:srgbClr val="C8C8C8"/>
    <a:srgbClr val="00336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63" d="100"/>
          <a:sy n="63" d="100"/>
        </p:scale>
        <p:origin x="764" y="32"/>
      </p:cViewPr>
      <p:guideLst/>
    </p:cSldViewPr>
  </p:slideViewPr>
  <p:notesTextViewPr>
    <p:cViewPr>
      <p:scale>
        <a:sx n="1" d="1"/>
        <a:sy n="1" d="1"/>
      </p:scale>
      <p:origin x="0" y="0"/>
    </p:cViewPr>
  </p:notesTextViewPr>
  <p:notesViewPr>
    <p:cSldViewPr snapToGrid="0" showGuides="1">
      <p:cViewPr varScale="1">
        <p:scale>
          <a:sx n="62" d="100"/>
          <a:sy n="62" d="100"/>
        </p:scale>
        <p:origin x="3226" y="77"/>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presProps" Target="presProps.xml"/><Relationship Id="rId2" Type="http://schemas.openxmlformats.org/officeDocument/2006/relationships/slideMaster" Target="slideMasters/slideMaster2.xml"/><Relationship Id="rId16"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Zhao, Kun" userId="ac952118-12e0-4b64-b257-47a78f11348b" providerId="ADAL" clId="{CFABF28D-80C5-42CF-A63E-15C36BA2259B}"/>
    <pc:docChg chg="modSld">
      <pc:chgData name="Zhao, Kun" userId="ac952118-12e0-4b64-b257-47a78f11348b" providerId="ADAL" clId="{CFABF28D-80C5-42CF-A63E-15C36BA2259B}" dt="2025-09-08T16:12:52.577" v="102" actId="1076"/>
      <pc:docMkLst>
        <pc:docMk/>
      </pc:docMkLst>
      <pc:sldChg chg="modSp mod">
        <pc:chgData name="Zhao, Kun" userId="ac952118-12e0-4b64-b257-47a78f11348b" providerId="ADAL" clId="{CFABF28D-80C5-42CF-A63E-15C36BA2259B}" dt="2025-09-08T16:11:11.335" v="101" actId="20577"/>
        <pc:sldMkLst>
          <pc:docMk/>
          <pc:sldMk cId="955125473" sldId="261"/>
        </pc:sldMkLst>
        <pc:spChg chg="mod">
          <ac:chgData name="Zhao, Kun" userId="ac952118-12e0-4b64-b257-47a78f11348b" providerId="ADAL" clId="{CFABF28D-80C5-42CF-A63E-15C36BA2259B}" dt="2025-09-08T16:11:11.335" v="101" actId="20577"/>
          <ac:spMkLst>
            <pc:docMk/>
            <pc:sldMk cId="955125473" sldId="261"/>
            <ac:spMk id="16" creationId="{CADE5783-F83B-C331-C887-A5AF52D19447}"/>
          </ac:spMkLst>
        </pc:spChg>
      </pc:sldChg>
      <pc:sldChg chg="modSp mod">
        <pc:chgData name="Zhao, Kun" userId="ac952118-12e0-4b64-b257-47a78f11348b" providerId="ADAL" clId="{CFABF28D-80C5-42CF-A63E-15C36BA2259B}" dt="2025-09-08T16:12:52.577" v="102" actId="1076"/>
        <pc:sldMkLst>
          <pc:docMk/>
          <pc:sldMk cId="767988375" sldId="263"/>
        </pc:sldMkLst>
        <pc:spChg chg="mod">
          <ac:chgData name="Zhao, Kun" userId="ac952118-12e0-4b64-b257-47a78f11348b" providerId="ADAL" clId="{CFABF28D-80C5-42CF-A63E-15C36BA2259B}" dt="2025-09-08T16:12:52.577" v="102" actId="1076"/>
          <ac:spMkLst>
            <pc:docMk/>
            <pc:sldMk cId="767988375" sldId="263"/>
            <ac:spMk id="3" creationId="{5FBC5052-11E1-101D-DB14-B17B03449DC8}"/>
          </ac:spMkLst>
        </pc:spChg>
        <pc:spChg chg="mod">
          <ac:chgData name="Zhao, Kun" userId="ac952118-12e0-4b64-b257-47a78f11348b" providerId="ADAL" clId="{CFABF28D-80C5-42CF-A63E-15C36BA2259B}" dt="2025-09-08T16:03:15.709" v="39" actId="20577"/>
          <ac:spMkLst>
            <pc:docMk/>
            <pc:sldMk cId="767988375" sldId="263"/>
            <ac:spMk id="16" creationId="{FB8F02F4-789F-702C-643E-C9D7023D985E}"/>
          </ac:spMkLst>
        </pc:spChg>
      </pc:sldChg>
      <pc:sldChg chg="modSp mod">
        <pc:chgData name="Zhao, Kun" userId="ac952118-12e0-4b64-b257-47a78f11348b" providerId="ADAL" clId="{CFABF28D-80C5-42CF-A63E-15C36BA2259B}" dt="2025-09-08T16:01:53.998" v="9" actId="14100"/>
        <pc:sldMkLst>
          <pc:docMk/>
          <pc:sldMk cId="1932446019" sldId="265"/>
        </pc:sldMkLst>
        <pc:spChg chg="mod">
          <ac:chgData name="Zhao, Kun" userId="ac952118-12e0-4b64-b257-47a78f11348b" providerId="ADAL" clId="{CFABF28D-80C5-42CF-A63E-15C36BA2259B}" dt="2025-09-08T16:01:53.998" v="9" actId="14100"/>
          <ac:spMkLst>
            <pc:docMk/>
            <pc:sldMk cId="1932446019" sldId="265"/>
            <ac:spMk id="14" creationId="{C0052A5A-1842-B0E2-6F45-7CC9B730D47F}"/>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6B5E2CD6-0BDB-9070-5EDD-E0F0E9CD893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a:extLst>
              <a:ext uri="{FF2B5EF4-FFF2-40B4-BE49-F238E27FC236}">
                <a16:creationId xmlns:a16="http://schemas.microsoft.com/office/drawing/2014/main" id="{7037D0C2-1ECA-D72D-EBF0-BDA7EB7CFF2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BE87C4E-C311-42C3-807B-B3278DA1413A}" type="datetimeFigureOut">
              <a:rPr kumimoji="1" lang="ja-JP" altLang="en-US" smtClean="0"/>
              <a:t>2025/9/8</a:t>
            </a:fld>
            <a:endParaRPr kumimoji="1" lang="ja-JP" altLang="en-US"/>
          </a:p>
        </p:txBody>
      </p:sp>
      <p:sp>
        <p:nvSpPr>
          <p:cNvPr id="4" name="フッター プレースホルダー 3">
            <a:extLst>
              <a:ext uri="{FF2B5EF4-FFF2-40B4-BE49-F238E27FC236}">
                <a16:creationId xmlns:a16="http://schemas.microsoft.com/office/drawing/2014/main" id="{41B1B6C9-0BE8-1DF9-D9D3-A948D8A896A7}"/>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a:extLst>
              <a:ext uri="{FF2B5EF4-FFF2-40B4-BE49-F238E27FC236}">
                <a16:creationId xmlns:a16="http://schemas.microsoft.com/office/drawing/2014/main" id="{5878C745-3B2F-FF6F-A6C3-05C364AEF9F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BD2744B-E34D-45CA-9270-AAABC558D14D}" type="slidenum">
              <a:rPr kumimoji="1" lang="ja-JP" altLang="en-US" smtClean="0"/>
              <a:t>‹#›</a:t>
            </a:fld>
            <a:endParaRPr kumimoji="1" lang="ja-JP" altLang="en-US"/>
          </a:p>
        </p:txBody>
      </p:sp>
    </p:spTree>
    <p:extLst>
      <p:ext uri="{BB962C8B-B14F-4D97-AF65-F5344CB8AC3E}">
        <p14:creationId xmlns:p14="http://schemas.microsoft.com/office/powerpoint/2010/main" val="72410236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0747992-42EA-4122-961F-00C8393E3326}" type="datetimeFigureOut">
              <a:rPr kumimoji="1" lang="ja-JP" altLang="en-US" smtClean="0"/>
              <a:t>2025/9/8</a:t>
            </a:fld>
            <a:endParaRPr kumimoji="1" lang="ja-JP" alt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en-US" altLang="ja-JP"/>
              <a:t>Click to edit Master text styles</a:t>
            </a:r>
          </a:p>
          <a:p>
            <a:pPr lvl="1"/>
            <a:r>
              <a:rPr kumimoji="1" lang="en-US" altLang="ja-JP"/>
              <a:t>Second level</a:t>
            </a:r>
          </a:p>
          <a:p>
            <a:pPr lvl="2"/>
            <a:r>
              <a:rPr kumimoji="1" lang="en-US" altLang="ja-JP"/>
              <a:t>Third level</a:t>
            </a:r>
          </a:p>
          <a:p>
            <a:pPr lvl="3"/>
            <a:r>
              <a:rPr kumimoji="1" lang="en-US" altLang="ja-JP"/>
              <a:t>Fourth level</a:t>
            </a:r>
          </a:p>
          <a:p>
            <a:pPr lvl="4"/>
            <a:r>
              <a:rPr kumimoji="1" lang="en-US" altLang="ja-JP"/>
              <a:t>Fifth level</a:t>
            </a:r>
            <a:endParaRPr kumimoji="1" lang="ja-JP" alt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7FB284A-6A4F-43D9-A58F-D744FC79C639}" type="slidenum">
              <a:rPr kumimoji="1" lang="ja-JP" altLang="en-US" smtClean="0"/>
              <a:t>‹#›</a:t>
            </a:fld>
            <a:endParaRPr kumimoji="1" lang="ja-JP" altLang="en-US"/>
          </a:p>
        </p:txBody>
      </p:sp>
    </p:spTree>
    <p:extLst>
      <p:ext uri="{BB962C8B-B14F-4D97-AF65-F5344CB8AC3E}">
        <p14:creationId xmlns:p14="http://schemas.microsoft.com/office/powerpoint/2010/main" val="4165966165"/>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sv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LightGrayTitlePage_BlackLogo">
    <p:bg>
      <p:bgPr>
        <a:solidFill>
          <a:srgbClr val="C8C8C8"/>
        </a:solidFill>
        <a:effectLst/>
      </p:bgPr>
    </p:bg>
    <p:spTree>
      <p:nvGrpSpPr>
        <p:cNvPr id="1" name=""/>
        <p:cNvGrpSpPr/>
        <p:nvPr/>
      </p:nvGrpSpPr>
      <p:grpSpPr>
        <a:xfrm>
          <a:off x="0" y="0"/>
          <a:ext cx="0" cy="0"/>
          <a:chOff x="0" y="0"/>
          <a:chExt cx="0" cy="0"/>
        </a:xfrm>
      </p:grpSpPr>
      <p:sp>
        <p:nvSpPr>
          <p:cNvPr id="10" name="Slide Number Placeholder 5">
            <a:extLst>
              <a:ext uri="{FF2B5EF4-FFF2-40B4-BE49-F238E27FC236}">
                <a16:creationId xmlns:a16="http://schemas.microsoft.com/office/drawing/2014/main" id="{8CC8FFFA-0E40-A508-1457-60FCAF102DA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rgbClr val="C8C8C8"/>
                </a:solidFill>
              </a:defRPr>
            </a:lvl1pPr>
          </a:lstStyle>
          <a:p>
            <a:fld id="{35176F9F-42B1-486F-A7D9-35D6AAAFDFA4}" type="slidenum">
              <a:rPr lang="ja-JP" altLang="en-US" smtClean="0"/>
              <a:pPr/>
              <a:t>‹#›</a:t>
            </a:fld>
            <a:endParaRPr lang="ja-JP" altLang="en-US"/>
          </a:p>
        </p:txBody>
      </p:sp>
      <p:sp>
        <p:nvSpPr>
          <p:cNvPr id="2" name="Title 1">
            <a:extLst>
              <a:ext uri="{FF2B5EF4-FFF2-40B4-BE49-F238E27FC236}">
                <a16:creationId xmlns:a16="http://schemas.microsoft.com/office/drawing/2014/main" id="{9E35B92A-91BF-3390-C058-E3AD399D3233}"/>
              </a:ext>
            </a:extLst>
          </p:cNvPr>
          <p:cNvSpPr>
            <a:spLocks noGrp="1"/>
          </p:cNvSpPr>
          <p:nvPr>
            <p:ph type="ctrTitle"/>
          </p:nvPr>
        </p:nvSpPr>
        <p:spPr>
          <a:xfrm>
            <a:off x="695325" y="1989196"/>
            <a:ext cx="10801350" cy="576204"/>
          </a:xfrm>
        </p:spPr>
        <p:txBody>
          <a:bodyPr anchor="b">
            <a:normAutofit/>
          </a:bodyPr>
          <a:lstStyle>
            <a:lvl1pPr algn="ctr">
              <a:defRPr sz="3200" b="1">
                <a:solidFill>
                  <a:schemeClr val="tx1"/>
                </a:solidFill>
              </a:defRPr>
            </a:lvl1pPr>
          </a:lstStyle>
          <a:p>
            <a:r>
              <a:rPr kumimoji="1" lang="en-US" altLang="ja-JP"/>
              <a:t>Click to edit Master title style</a:t>
            </a:r>
            <a:endParaRPr kumimoji="1" lang="ja-JP" altLang="en-US" dirty="0"/>
          </a:p>
        </p:txBody>
      </p:sp>
      <p:sp>
        <p:nvSpPr>
          <p:cNvPr id="3" name="Subtitle 2">
            <a:extLst>
              <a:ext uri="{FF2B5EF4-FFF2-40B4-BE49-F238E27FC236}">
                <a16:creationId xmlns:a16="http://schemas.microsoft.com/office/drawing/2014/main" id="{ED9FC504-F9B2-CD3E-DA91-09B398F8873E}"/>
              </a:ext>
            </a:extLst>
          </p:cNvPr>
          <p:cNvSpPr>
            <a:spLocks noGrp="1"/>
          </p:cNvSpPr>
          <p:nvPr>
            <p:ph type="subTitle" idx="1"/>
          </p:nvPr>
        </p:nvSpPr>
        <p:spPr>
          <a:xfrm>
            <a:off x="695325" y="2924175"/>
            <a:ext cx="10801350" cy="288925"/>
          </a:xfrm>
        </p:spPr>
        <p:txBody>
          <a:bodyPr>
            <a:normAutofit/>
          </a:bodyPr>
          <a:lstStyle>
            <a:lvl1pPr marL="0" indent="0" algn="ctr">
              <a:buNone/>
              <a:defRPr sz="20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en-US" altLang="ja-JP"/>
              <a:t>Click to edit Master subtitle style</a:t>
            </a:r>
            <a:endParaRPr kumimoji="1" lang="ja-JP" altLang="en-US" dirty="0"/>
          </a:p>
        </p:txBody>
      </p:sp>
      <p:sp>
        <p:nvSpPr>
          <p:cNvPr id="8" name="テキスト プレースホルダー 2">
            <a:extLst>
              <a:ext uri="{FF2B5EF4-FFF2-40B4-BE49-F238E27FC236}">
                <a16:creationId xmlns:a16="http://schemas.microsoft.com/office/drawing/2014/main" id="{65D0B8C0-796C-AB9E-3734-F3FA14CD0520}"/>
              </a:ext>
            </a:extLst>
          </p:cNvPr>
          <p:cNvSpPr>
            <a:spLocks noGrp="1"/>
          </p:cNvSpPr>
          <p:nvPr>
            <p:ph type="body" sz="quarter" idx="13" hasCustomPrompt="1"/>
          </p:nvPr>
        </p:nvSpPr>
        <p:spPr>
          <a:xfrm>
            <a:off x="696722" y="6097056"/>
            <a:ext cx="10801350" cy="138499"/>
          </a:xfrm>
          <a:prstGeom prst="rect">
            <a:avLst/>
          </a:prstGeom>
        </p:spPr>
        <p:txBody>
          <a:bodyPr wrap="square" lIns="0" tIns="0" rIns="0" bIns="0" anchor="b">
            <a:spAutoFit/>
          </a:bodyPr>
          <a:lstStyle>
            <a:lvl1pPr marL="0" indent="0" algn="ctr">
              <a:buNone/>
              <a:defRPr sz="1000">
                <a:solidFill>
                  <a:schemeClr val="tx1"/>
                </a:solidFill>
              </a:defRPr>
            </a:lvl1pPr>
          </a:lstStyle>
          <a:p>
            <a:pPr lvl="0"/>
            <a:r>
              <a:rPr kumimoji="1" lang="en-US" altLang="ja-JP" dirty="0"/>
              <a:t>Copyright</a:t>
            </a:r>
          </a:p>
        </p:txBody>
      </p:sp>
      <p:sp>
        <p:nvSpPr>
          <p:cNvPr id="9" name="テキスト プレースホルダー 2">
            <a:extLst>
              <a:ext uri="{FF2B5EF4-FFF2-40B4-BE49-F238E27FC236}">
                <a16:creationId xmlns:a16="http://schemas.microsoft.com/office/drawing/2014/main" id="{377B4A96-7505-C2B5-A2B5-B770F836EA7A}"/>
              </a:ext>
            </a:extLst>
          </p:cNvPr>
          <p:cNvSpPr>
            <a:spLocks noGrp="1"/>
          </p:cNvSpPr>
          <p:nvPr>
            <p:ph type="body" sz="quarter" idx="14" hasCustomPrompt="1"/>
          </p:nvPr>
        </p:nvSpPr>
        <p:spPr>
          <a:xfrm>
            <a:off x="695325" y="5748796"/>
            <a:ext cx="10801350" cy="193899"/>
          </a:xfrm>
          <a:prstGeom prst="rect">
            <a:avLst/>
          </a:prstGeom>
        </p:spPr>
        <p:txBody>
          <a:bodyPr wrap="square" lIns="0" tIns="0" rIns="0" bIns="0" anchor="b">
            <a:spAutoFit/>
          </a:bodyPr>
          <a:lstStyle>
            <a:lvl1pPr marL="0" indent="0" algn="ctr">
              <a:buNone/>
              <a:defRPr sz="1400">
                <a:solidFill>
                  <a:schemeClr val="tx1"/>
                </a:solidFill>
              </a:defRPr>
            </a:lvl1pPr>
          </a:lstStyle>
          <a:p>
            <a:pPr lvl="0"/>
            <a:r>
              <a:rPr kumimoji="1" lang="en-US" altLang="ja-JP" dirty="0"/>
              <a:t>Department</a:t>
            </a:r>
            <a:endParaRPr kumimoji="1" lang="ja-JP" altLang="en-US" dirty="0"/>
          </a:p>
        </p:txBody>
      </p:sp>
      <p:sp>
        <p:nvSpPr>
          <p:cNvPr id="6" name="Date Placeholder 3">
            <a:extLst>
              <a:ext uri="{FF2B5EF4-FFF2-40B4-BE49-F238E27FC236}">
                <a16:creationId xmlns:a16="http://schemas.microsoft.com/office/drawing/2014/main" id="{F98457A4-C6A1-B4B0-7B80-75AE47E6A19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rgbClr val="C8C8C8"/>
                </a:solidFill>
              </a:defRPr>
            </a:lvl1pPr>
          </a:lstStyle>
          <a:p>
            <a:fld id="{7660CDBD-98C7-4E38-B588-E7775FCF9E74}" type="datetime1">
              <a:rPr lang="en-US" altLang="ja-JP" smtClean="0"/>
              <a:t>9/8/2025</a:t>
            </a:fld>
            <a:endParaRPr lang="ja-JP" altLang="en-US" dirty="0"/>
          </a:p>
        </p:txBody>
      </p:sp>
      <p:sp>
        <p:nvSpPr>
          <p:cNvPr id="7" name="Footer Placeholder 4">
            <a:extLst>
              <a:ext uri="{FF2B5EF4-FFF2-40B4-BE49-F238E27FC236}">
                <a16:creationId xmlns:a16="http://schemas.microsoft.com/office/drawing/2014/main" id="{DCF7E057-AD6B-6D99-0A1D-1F0254FECDB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rgbClr val="C8C8C8"/>
                </a:solidFill>
              </a:defRPr>
            </a:lvl1pPr>
          </a:lstStyle>
          <a:p>
            <a:r>
              <a:rPr lang="en-US" altLang="ja-JP"/>
              <a:t>Department      Company Name</a:t>
            </a:r>
            <a:endParaRPr lang="ja-JP" altLang="en-US"/>
          </a:p>
        </p:txBody>
      </p:sp>
      <p:pic>
        <p:nvPicPr>
          <p:cNvPr id="12" name="グラフィックス 11">
            <a:extLst>
              <a:ext uri="{FF2B5EF4-FFF2-40B4-BE49-F238E27FC236}">
                <a16:creationId xmlns:a16="http://schemas.microsoft.com/office/drawing/2014/main" id="{330FE06C-7761-A921-81ED-F941F9F83C15}"/>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25682" y="190356"/>
            <a:ext cx="1640031" cy="586800"/>
          </a:xfrm>
          <a:prstGeom prst="rect">
            <a:avLst/>
          </a:prstGeom>
        </p:spPr>
      </p:pic>
    </p:spTree>
    <p:extLst>
      <p:ext uri="{BB962C8B-B14F-4D97-AF65-F5344CB8AC3E}">
        <p14:creationId xmlns:p14="http://schemas.microsoft.com/office/powerpoint/2010/main" val="24751183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ightGray/WhiteMiddlePage_BlackLogo">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1AD81D-3990-B81D-B08F-403353E80D6F}"/>
              </a:ext>
            </a:extLst>
          </p:cNvPr>
          <p:cNvSpPr>
            <a:spLocks noGrp="1"/>
          </p:cNvSpPr>
          <p:nvPr>
            <p:ph type="title"/>
          </p:nvPr>
        </p:nvSpPr>
        <p:spPr>
          <a:xfrm>
            <a:off x="407987" y="365125"/>
            <a:ext cx="11376025" cy="542925"/>
          </a:xfrm>
        </p:spPr>
        <p:txBody>
          <a:bodyPr>
            <a:normAutofit/>
          </a:bodyPr>
          <a:lstStyle>
            <a:lvl1pPr>
              <a:defRPr sz="2800" b="1">
                <a:solidFill>
                  <a:schemeClr val="tx1"/>
                </a:solidFill>
              </a:defRPr>
            </a:lvl1pPr>
          </a:lstStyle>
          <a:p>
            <a:r>
              <a:rPr kumimoji="1" lang="en-US" altLang="ja-JP"/>
              <a:t>Click to edit Master title style</a:t>
            </a:r>
            <a:endParaRPr kumimoji="1" lang="ja-JP" altLang="en-US" dirty="0"/>
          </a:p>
        </p:txBody>
      </p:sp>
      <p:sp>
        <p:nvSpPr>
          <p:cNvPr id="3" name="Content Placeholder 2">
            <a:extLst>
              <a:ext uri="{FF2B5EF4-FFF2-40B4-BE49-F238E27FC236}">
                <a16:creationId xmlns:a16="http://schemas.microsoft.com/office/drawing/2014/main" id="{EE16FD24-47EA-7F9C-A75D-072099D6CF5B}"/>
              </a:ext>
            </a:extLst>
          </p:cNvPr>
          <p:cNvSpPr>
            <a:spLocks noGrp="1"/>
          </p:cNvSpPr>
          <p:nvPr>
            <p:ph idx="1"/>
          </p:nvPr>
        </p:nvSpPr>
        <p:spPr>
          <a:xfrm>
            <a:off x="695325" y="1089026"/>
            <a:ext cx="10801350" cy="5148262"/>
          </a:xfrm>
        </p:spPr>
        <p:txBody>
          <a:bodyPr/>
          <a:lstStyle>
            <a:lvl1pPr>
              <a:defRPr sz="2400">
                <a:solidFill>
                  <a:schemeClr val="tx1"/>
                </a:solidFill>
              </a:defRPr>
            </a:lvl1pPr>
            <a:lvl2pPr>
              <a:defRPr sz="1600">
                <a:solidFill>
                  <a:schemeClr val="tx1"/>
                </a:solidFill>
              </a:defRPr>
            </a:lvl2pPr>
            <a:lvl3pPr>
              <a:defRPr sz="1400">
                <a:solidFill>
                  <a:schemeClr val="tx1"/>
                </a:solidFill>
              </a:defRPr>
            </a:lvl3pPr>
            <a:lvl4pPr>
              <a:defRPr sz="1100">
                <a:solidFill>
                  <a:schemeClr val="tx1"/>
                </a:solidFill>
              </a:defRPr>
            </a:lvl4pPr>
            <a:lvl5pPr>
              <a:defRPr sz="1000">
                <a:solidFill>
                  <a:schemeClr val="tx1"/>
                </a:solidFill>
              </a:defRPr>
            </a:lvl5pPr>
          </a:lstStyle>
          <a:p>
            <a:pPr lvl="0"/>
            <a:r>
              <a:rPr kumimoji="1" lang="en-US" altLang="ja-JP"/>
              <a:t>Click to edit Master text styles</a:t>
            </a:r>
          </a:p>
          <a:p>
            <a:pPr lvl="1"/>
            <a:r>
              <a:rPr kumimoji="1" lang="en-US" altLang="ja-JP"/>
              <a:t>Second level</a:t>
            </a:r>
          </a:p>
          <a:p>
            <a:pPr lvl="2"/>
            <a:r>
              <a:rPr kumimoji="1" lang="en-US" altLang="ja-JP"/>
              <a:t>Third level</a:t>
            </a:r>
          </a:p>
          <a:p>
            <a:pPr lvl="3"/>
            <a:r>
              <a:rPr kumimoji="1" lang="en-US" altLang="ja-JP"/>
              <a:t>Fourth level</a:t>
            </a:r>
          </a:p>
          <a:p>
            <a:pPr lvl="4"/>
            <a:r>
              <a:rPr kumimoji="1" lang="en-US" altLang="ja-JP"/>
              <a:t>Fifth level</a:t>
            </a:r>
            <a:endParaRPr kumimoji="1" lang="ja-JP" altLang="en-US" dirty="0"/>
          </a:p>
        </p:txBody>
      </p:sp>
      <p:pic>
        <p:nvPicPr>
          <p:cNvPr id="12" name="Graphic 11">
            <a:extLst>
              <a:ext uri="{FF2B5EF4-FFF2-40B4-BE49-F238E27FC236}">
                <a16:creationId xmlns:a16="http://schemas.microsoft.com/office/drawing/2014/main" id="{4B3A3559-3948-B331-2528-76D09482F040}"/>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7081" y="6090308"/>
            <a:ext cx="1553565" cy="1097829"/>
          </a:xfrm>
          <a:prstGeom prst="rect">
            <a:avLst/>
          </a:prstGeom>
        </p:spPr>
      </p:pic>
      <p:sp>
        <p:nvSpPr>
          <p:cNvPr id="5" name="正方形/長方形 15">
            <a:extLst>
              <a:ext uri="{FF2B5EF4-FFF2-40B4-BE49-F238E27FC236}">
                <a16:creationId xmlns:a16="http://schemas.microsoft.com/office/drawing/2014/main" id="{AD7E3AD1-01B6-8AC1-DE14-F63ACC04124B}"/>
              </a:ext>
            </a:extLst>
          </p:cNvPr>
          <p:cNvSpPr/>
          <p:nvPr userDrawn="1"/>
        </p:nvSpPr>
        <p:spPr>
          <a:xfrm>
            <a:off x="-12000" y="6426000"/>
            <a:ext cx="12204000" cy="432000"/>
          </a:xfrm>
          <a:prstGeom prst="rect">
            <a:avLst/>
          </a:prstGeom>
          <a:solidFill>
            <a:srgbClr val="C8C8C8"/>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ja-JP" altLang="en-US" sz="900">
              <a:solidFill>
                <a:srgbClr val="FFFFFF"/>
              </a:solidFill>
            </a:endParaRPr>
          </a:p>
        </p:txBody>
      </p:sp>
      <p:sp>
        <p:nvSpPr>
          <p:cNvPr id="8" name="Slide Number Placeholder 5">
            <a:extLst>
              <a:ext uri="{FF2B5EF4-FFF2-40B4-BE49-F238E27FC236}">
                <a16:creationId xmlns:a16="http://schemas.microsoft.com/office/drawing/2014/main" id="{EE4FCD6A-2EA8-7A57-9EDC-A8A515A1B7A2}"/>
              </a:ext>
            </a:extLst>
          </p:cNvPr>
          <p:cNvSpPr>
            <a:spLocks noGrp="1"/>
          </p:cNvSpPr>
          <p:nvPr>
            <p:ph type="sldNum" sz="quarter" idx="12"/>
          </p:nvPr>
        </p:nvSpPr>
        <p:spPr>
          <a:xfrm>
            <a:off x="1414733" y="6530899"/>
            <a:ext cx="432758" cy="215661"/>
          </a:xfrm>
        </p:spPr>
        <p:txBody>
          <a:bodyPr/>
          <a:lstStyle>
            <a:lvl1pPr>
              <a:defRPr sz="1000">
                <a:solidFill>
                  <a:schemeClr val="tx1"/>
                </a:solidFill>
                <a:latin typeface="+mn-lt"/>
              </a:defRPr>
            </a:lvl1pPr>
          </a:lstStyle>
          <a:p>
            <a:fld id="{35176F9F-42B1-486F-A7D9-35D6AAAFDFA4}" type="slidenum">
              <a:rPr lang="ja-JP" altLang="en-US" smtClean="0"/>
              <a:pPr/>
              <a:t>‹#›</a:t>
            </a:fld>
            <a:endParaRPr lang="ja-JP" altLang="en-US"/>
          </a:p>
        </p:txBody>
      </p:sp>
      <p:cxnSp>
        <p:nvCxnSpPr>
          <p:cNvPr id="18" name="直線コネクタ 28">
            <a:extLst>
              <a:ext uri="{FF2B5EF4-FFF2-40B4-BE49-F238E27FC236}">
                <a16:creationId xmlns:a16="http://schemas.microsoft.com/office/drawing/2014/main" id="{BA509FF9-BF39-2C08-F2D5-53F1FBBE1D4A}"/>
              </a:ext>
            </a:extLst>
          </p:cNvPr>
          <p:cNvCxnSpPr/>
          <p:nvPr userDrawn="1"/>
        </p:nvCxnSpPr>
        <p:spPr>
          <a:xfrm>
            <a:off x="1886030" y="6535576"/>
            <a:ext cx="0" cy="216024"/>
          </a:xfrm>
          <a:prstGeom prst="line">
            <a:avLst/>
          </a:prstGeom>
          <a:ln w="3175" cmpd="sng">
            <a:solidFill>
              <a:schemeClr val="tx1"/>
            </a:solidFill>
          </a:ln>
          <a:effectLst/>
        </p:spPr>
        <p:style>
          <a:lnRef idx="2">
            <a:schemeClr val="accent1"/>
          </a:lnRef>
          <a:fillRef idx="0">
            <a:schemeClr val="accent1"/>
          </a:fillRef>
          <a:effectRef idx="1">
            <a:schemeClr val="accent1"/>
          </a:effectRef>
          <a:fontRef idx="minor">
            <a:schemeClr val="tx1"/>
          </a:fontRef>
        </p:style>
      </p:cxnSp>
      <p:pic>
        <p:nvPicPr>
          <p:cNvPr id="6" name="グラフィックス 5">
            <a:extLst>
              <a:ext uri="{FF2B5EF4-FFF2-40B4-BE49-F238E27FC236}">
                <a16:creationId xmlns:a16="http://schemas.microsoft.com/office/drawing/2014/main" id="{12268A86-F05F-C51B-A4ED-76D2548B2F3B}"/>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22979" y="6451368"/>
            <a:ext cx="1106769" cy="396000"/>
          </a:xfrm>
          <a:prstGeom prst="rect">
            <a:avLst/>
          </a:prstGeom>
        </p:spPr>
      </p:pic>
    </p:spTree>
    <p:extLst>
      <p:ext uri="{BB962C8B-B14F-4D97-AF65-F5344CB8AC3E}">
        <p14:creationId xmlns:p14="http://schemas.microsoft.com/office/powerpoint/2010/main" val="3740355017"/>
      </p:ext>
    </p:extLst>
  </p:cSld>
  <p:clrMapOvr>
    <a:masterClrMapping/>
  </p:clrMapOvr>
  <p:hf hdr="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LightGray/BlackMiddlePage_BlackLogo">
    <p:bg>
      <p:bgPr>
        <a:solidFill>
          <a:schemeClr val="tx1"/>
        </a:solidFill>
        <a:effectLst/>
      </p:bgPr>
    </p:bg>
    <p:spTree>
      <p:nvGrpSpPr>
        <p:cNvPr id="1" name=""/>
        <p:cNvGrpSpPr/>
        <p:nvPr/>
      </p:nvGrpSpPr>
      <p:grpSpPr>
        <a:xfrm>
          <a:off x="0" y="0"/>
          <a:ext cx="0" cy="0"/>
          <a:chOff x="0" y="0"/>
          <a:chExt cx="0" cy="0"/>
        </a:xfrm>
      </p:grpSpPr>
      <p:sp>
        <p:nvSpPr>
          <p:cNvPr id="10" name="正方形/長方形 15">
            <a:extLst>
              <a:ext uri="{FF2B5EF4-FFF2-40B4-BE49-F238E27FC236}">
                <a16:creationId xmlns:a16="http://schemas.microsoft.com/office/drawing/2014/main" id="{48D3E546-EF43-C9A0-6CC8-9EF0DCF97EF8}"/>
              </a:ext>
            </a:extLst>
          </p:cNvPr>
          <p:cNvSpPr/>
          <p:nvPr userDrawn="1"/>
        </p:nvSpPr>
        <p:spPr>
          <a:xfrm>
            <a:off x="-12000" y="6426000"/>
            <a:ext cx="12204000" cy="432000"/>
          </a:xfrm>
          <a:prstGeom prst="rect">
            <a:avLst/>
          </a:prstGeom>
          <a:solidFill>
            <a:srgbClr val="C8C8C8"/>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ja-JP" altLang="en-US" sz="900">
              <a:solidFill>
                <a:srgbClr val="FFFFFF"/>
              </a:solidFill>
            </a:endParaRPr>
          </a:p>
        </p:txBody>
      </p:sp>
      <p:sp>
        <p:nvSpPr>
          <p:cNvPr id="2" name="Title 1">
            <a:extLst>
              <a:ext uri="{FF2B5EF4-FFF2-40B4-BE49-F238E27FC236}">
                <a16:creationId xmlns:a16="http://schemas.microsoft.com/office/drawing/2014/main" id="{F31AD81D-3990-B81D-B08F-403353E80D6F}"/>
              </a:ext>
            </a:extLst>
          </p:cNvPr>
          <p:cNvSpPr>
            <a:spLocks noGrp="1"/>
          </p:cNvSpPr>
          <p:nvPr>
            <p:ph type="title"/>
          </p:nvPr>
        </p:nvSpPr>
        <p:spPr>
          <a:xfrm>
            <a:off x="407987" y="365125"/>
            <a:ext cx="11376025" cy="542925"/>
          </a:xfrm>
        </p:spPr>
        <p:txBody>
          <a:bodyPr>
            <a:normAutofit/>
          </a:bodyPr>
          <a:lstStyle>
            <a:lvl1pPr>
              <a:defRPr sz="2800" b="1">
                <a:solidFill>
                  <a:schemeClr val="bg1"/>
                </a:solidFill>
              </a:defRPr>
            </a:lvl1pPr>
          </a:lstStyle>
          <a:p>
            <a:r>
              <a:rPr kumimoji="1" lang="en-US" altLang="ja-JP"/>
              <a:t>Click to edit Master title style</a:t>
            </a:r>
            <a:endParaRPr kumimoji="1" lang="ja-JP" altLang="en-US" dirty="0"/>
          </a:p>
        </p:txBody>
      </p:sp>
      <p:sp>
        <p:nvSpPr>
          <p:cNvPr id="3" name="Content Placeholder 2">
            <a:extLst>
              <a:ext uri="{FF2B5EF4-FFF2-40B4-BE49-F238E27FC236}">
                <a16:creationId xmlns:a16="http://schemas.microsoft.com/office/drawing/2014/main" id="{EE16FD24-47EA-7F9C-A75D-072099D6CF5B}"/>
              </a:ext>
            </a:extLst>
          </p:cNvPr>
          <p:cNvSpPr>
            <a:spLocks noGrp="1"/>
          </p:cNvSpPr>
          <p:nvPr>
            <p:ph idx="1"/>
          </p:nvPr>
        </p:nvSpPr>
        <p:spPr>
          <a:xfrm>
            <a:off x="695325" y="1089026"/>
            <a:ext cx="10801350" cy="5148262"/>
          </a:xfrm>
        </p:spPr>
        <p:txBody>
          <a:bodyPr/>
          <a:lstStyle>
            <a:lvl1pPr>
              <a:defRPr sz="2400">
                <a:solidFill>
                  <a:schemeClr val="bg1"/>
                </a:solidFill>
              </a:defRPr>
            </a:lvl1pPr>
            <a:lvl2pPr>
              <a:defRPr sz="1600">
                <a:solidFill>
                  <a:schemeClr val="bg1"/>
                </a:solidFill>
              </a:defRPr>
            </a:lvl2pPr>
            <a:lvl3pPr>
              <a:defRPr sz="1400">
                <a:solidFill>
                  <a:schemeClr val="bg1"/>
                </a:solidFill>
              </a:defRPr>
            </a:lvl3pPr>
            <a:lvl4pPr>
              <a:defRPr sz="1100">
                <a:solidFill>
                  <a:schemeClr val="bg1"/>
                </a:solidFill>
              </a:defRPr>
            </a:lvl4pPr>
            <a:lvl5pPr>
              <a:defRPr sz="1000">
                <a:solidFill>
                  <a:schemeClr val="bg1"/>
                </a:solidFill>
              </a:defRPr>
            </a:lvl5pPr>
          </a:lstStyle>
          <a:p>
            <a:pPr lvl="0"/>
            <a:r>
              <a:rPr kumimoji="1" lang="en-US" altLang="ja-JP"/>
              <a:t>Click to edit Master text styles</a:t>
            </a:r>
          </a:p>
          <a:p>
            <a:pPr lvl="1"/>
            <a:r>
              <a:rPr kumimoji="1" lang="en-US" altLang="ja-JP"/>
              <a:t>Second level</a:t>
            </a:r>
          </a:p>
          <a:p>
            <a:pPr lvl="2"/>
            <a:r>
              <a:rPr kumimoji="1" lang="en-US" altLang="ja-JP"/>
              <a:t>Third level</a:t>
            </a:r>
          </a:p>
          <a:p>
            <a:pPr lvl="3"/>
            <a:r>
              <a:rPr kumimoji="1" lang="en-US" altLang="ja-JP"/>
              <a:t>Fourth level</a:t>
            </a:r>
          </a:p>
          <a:p>
            <a:pPr lvl="4"/>
            <a:r>
              <a:rPr kumimoji="1" lang="en-US" altLang="ja-JP"/>
              <a:t>Fifth level</a:t>
            </a:r>
            <a:endParaRPr kumimoji="1" lang="ja-JP" altLang="en-US" dirty="0"/>
          </a:p>
        </p:txBody>
      </p:sp>
      <p:sp>
        <p:nvSpPr>
          <p:cNvPr id="6" name="Slide Number Placeholder 5">
            <a:extLst>
              <a:ext uri="{FF2B5EF4-FFF2-40B4-BE49-F238E27FC236}">
                <a16:creationId xmlns:a16="http://schemas.microsoft.com/office/drawing/2014/main" id="{1D3B29CA-4339-F1D7-6FB2-4C386127D6D2}"/>
              </a:ext>
            </a:extLst>
          </p:cNvPr>
          <p:cNvSpPr>
            <a:spLocks noGrp="1"/>
          </p:cNvSpPr>
          <p:nvPr>
            <p:ph type="sldNum" sz="quarter" idx="12"/>
          </p:nvPr>
        </p:nvSpPr>
        <p:spPr>
          <a:xfrm>
            <a:off x="1414733" y="6530899"/>
            <a:ext cx="432758" cy="215661"/>
          </a:xfrm>
        </p:spPr>
        <p:txBody>
          <a:bodyPr/>
          <a:lstStyle>
            <a:lvl1pPr>
              <a:defRPr sz="1000">
                <a:solidFill>
                  <a:schemeClr val="tx1"/>
                </a:solidFill>
                <a:latin typeface="+mn-lt"/>
              </a:defRPr>
            </a:lvl1pPr>
          </a:lstStyle>
          <a:p>
            <a:fld id="{35176F9F-42B1-486F-A7D9-35D6AAAFDFA4}" type="slidenum">
              <a:rPr lang="ja-JP" altLang="en-US" smtClean="0"/>
              <a:pPr/>
              <a:t>‹#›</a:t>
            </a:fld>
            <a:endParaRPr lang="ja-JP" altLang="en-US"/>
          </a:p>
        </p:txBody>
      </p:sp>
      <p:pic>
        <p:nvPicPr>
          <p:cNvPr id="15" name="図 22">
            <a:extLst>
              <a:ext uri="{FF2B5EF4-FFF2-40B4-BE49-F238E27FC236}">
                <a16:creationId xmlns:a16="http://schemas.microsoft.com/office/drawing/2014/main" id="{A07158A5-6C62-F290-BD65-B580E328290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908000" y="6426000"/>
            <a:ext cx="1295403" cy="432817"/>
          </a:xfrm>
          <a:prstGeom prst="rect">
            <a:avLst/>
          </a:prstGeom>
        </p:spPr>
      </p:pic>
      <p:cxnSp>
        <p:nvCxnSpPr>
          <p:cNvPr id="7" name="直線コネクタ 28">
            <a:extLst>
              <a:ext uri="{FF2B5EF4-FFF2-40B4-BE49-F238E27FC236}">
                <a16:creationId xmlns:a16="http://schemas.microsoft.com/office/drawing/2014/main" id="{14724BAF-1B8C-ED51-3DB8-4F56B8BFAEAF}"/>
              </a:ext>
            </a:extLst>
          </p:cNvPr>
          <p:cNvCxnSpPr/>
          <p:nvPr userDrawn="1"/>
        </p:nvCxnSpPr>
        <p:spPr>
          <a:xfrm>
            <a:off x="1886030" y="6535576"/>
            <a:ext cx="0" cy="216024"/>
          </a:xfrm>
          <a:prstGeom prst="line">
            <a:avLst/>
          </a:prstGeom>
          <a:ln w="3175"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8" name="Date Placeholder 3">
            <a:extLst>
              <a:ext uri="{FF2B5EF4-FFF2-40B4-BE49-F238E27FC236}">
                <a16:creationId xmlns:a16="http://schemas.microsoft.com/office/drawing/2014/main" id="{F1CF58B3-3C50-2157-4AB6-CD824FAB30A8}"/>
              </a:ext>
            </a:extLst>
          </p:cNvPr>
          <p:cNvSpPr>
            <a:spLocks noGrp="1"/>
          </p:cNvSpPr>
          <p:nvPr>
            <p:ph type="dt" sz="half" idx="10"/>
          </p:nvPr>
        </p:nvSpPr>
        <p:spPr>
          <a:xfrm>
            <a:off x="1942380" y="6538208"/>
            <a:ext cx="870725" cy="208352"/>
          </a:xfrm>
        </p:spPr>
        <p:txBody>
          <a:bodyPr/>
          <a:lstStyle>
            <a:lvl1pPr>
              <a:defRPr sz="1000">
                <a:solidFill>
                  <a:schemeClr val="tx1"/>
                </a:solidFill>
                <a:latin typeface="+mn-lt"/>
              </a:defRPr>
            </a:lvl1pPr>
          </a:lstStyle>
          <a:p>
            <a:fld id="{A88AA2D3-CFA0-4B5A-8A01-8C7E4ABAA0A7}" type="datetime1">
              <a:rPr lang="en-US" altLang="ja-JP" smtClean="0"/>
              <a:t>9/8/2025</a:t>
            </a:fld>
            <a:endParaRPr lang="ja-JP" altLang="en-US" dirty="0"/>
          </a:p>
        </p:txBody>
      </p:sp>
      <p:sp>
        <p:nvSpPr>
          <p:cNvPr id="4" name="Footer Placeholder 4">
            <a:extLst>
              <a:ext uri="{FF2B5EF4-FFF2-40B4-BE49-F238E27FC236}">
                <a16:creationId xmlns:a16="http://schemas.microsoft.com/office/drawing/2014/main" id="{55E7A8FF-4F68-1002-AC37-75891788BF6C}"/>
              </a:ext>
            </a:extLst>
          </p:cNvPr>
          <p:cNvSpPr>
            <a:spLocks noGrp="1"/>
          </p:cNvSpPr>
          <p:nvPr>
            <p:ph type="ftr" sz="quarter" idx="3"/>
          </p:nvPr>
        </p:nvSpPr>
        <p:spPr>
          <a:xfrm>
            <a:off x="2878609" y="6530196"/>
            <a:ext cx="4080991" cy="224992"/>
          </a:xfrm>
          <a:prstGeom prst="rect">
            <a:avLst/>
          </a:prstGeom>
        </p:spPr>
        <p:txBody>
          <a:bodyPr vert="horz" lIns="91440" tIns="45720" rIns="91440" bIns="45720" rtlCol="0" anchor="ctr"/>
          <a:lstStyle>
            <a:lvl1pPr algn="l">
              <a:defRPr sz="1000">
                <a:solidFill>
                  <a:schemeClr val="tx1"/>
                </a:solidFill>
              </a:defRPr>
            </a:lvl1pPr>
          </a:lstStyle>
          <a:p>
            <a:r>
              <a:rPr lang="en-US" altLang="ja-JP"/>
              <a:t>Department      Company Name</a:t>
            </a:r>
            <a:endParaRPr lang="ja-JP" altLang="en-US" dirty="0"/>
          </a:p>
        </p:txBody>
      </p:sp>
      <p:pic>
        <p:nvPicPr>
          <p:cNvPr id="9" name="グラフィックス 8">
            <a:extLst>
              <a:ext uri="{FF2B5EF4-FFF2-40B4-BE49-F238E27FC236}">
                <a16:creationId xmlns:a16="http://schemas.microsoft.com/office/drawing/2014/main" id="{DB8B44DA-2043-E1EB-D0E9-3179D69BC651}"/>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2979" y="6451368"/>
            <a:ext cx="1106769" cy="396000"/>
          </a:xfrm>
          <a:prstGeom prst="rect">
            <a:avLst/>
          </a:prstGeom>
        </p:spPr>
      </p:pic>
    </p:spTree>
    <p:extLst>
      <p:ext uri="{BB962C8B-B14F-4D97-AF65-F5344CB8AC3E}">
        <p14:creationId xmlns:p14="http://schemas.microsoft.com/office/powerpoint/2010/main" val="3855030174"/>
      </p:ext>
    </p:extLst>
  </p:cSld>
  <p:clrMapOvr>
    <a:masterClrMapping/>
  </p:clrMapOvr>
  <p:hf hdr="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LightGraySectionHeader_BlackLogo">
    <p:bg>
      <p:bgPr>
        <a:solidFill>
          <a:srgbClr val="C8C8C8"/>
        </a:solidFill>
        <a:effectLst/>
      </p:bgPr>
    </p:bg>
    <p:spTree>
      <p:nvGrpSpPr>
        <p:cNvPr id="1" name=""/>
        <p:cNvGrpSpPr/>
        <p:nvPr/>
      </p:nvGrpSpPr>
      <p:grpSpPr>
        <a:xfrm>
          <a:off x="0" y="0"/>
          <a:ext cx="0" cy="0"/>
          <a:chOff x="0" y="0"/>
          <a:chExt cx="0" cy="0"/>
        </a:xfrm>
      </p:grpSpPr>
      <p:sp>
        <p:nvSpPr>
          <p:cNvPr id="10" name="Slide Number Placeholder 5">
            <a:extLst>
              <a:ext uri="{FF2B5EF4-FFF2-40B4-BE49-F238E27FC236}">
                <a16:creationId xmlns:a16="http://schemas.microsoft.com/office/drawing/2014/main" id="{8CC8FFFA-0E40-A508-1457-60FCAF102DA6}"/>
              </a:ext>
            </a:extLst>
          </p:cNvPr>
          <p:cNvSpPr>
            <a:spLocks noGrp="1"/>
          </p:cNvSpPr>
          <p:nvPr>
            <p:ph type="sldNum" sz="quarter" idx="4"/>
          </p:nvPr>
        </p:nvSpPr>
        <p:spPr>
          <a:xfrm>
            <a:off x="8610600" y="6356350"/>
            <a:ext cx="2017143" cy="365125"/>
          </a:xfrm>
          <a:prstGeom prst="rect">
            <a:avLst/>
          </a:prstGeom>
        </p:spPr>
        <p:txBody>
          <a:bodyPr vert="horz" lIns="91440" tIns="45720" rIns="91440" bIns="45720" rtlCol="0" anchor="ctr"/>
          <a:lstStyle>
            <a:lvl1pPr algn="r">
              <a:defRPr sz="1200">
                <a:solidFill>
                  <a:srgbClr val="C8C8C8"/>
                </a:solidFill>
              </a:defRPr>
            </a:lvl1pPr>
          </a:lstStyle>
          <a:p>
            <a:fld id="{35176F9F-42B1-486F-A7D9-35D6AAAFDFA4}" type="slidenum">
              <a:rPr lang="ja-JP" altLang="en-US" smtClean="0"/>
              <a:pPr/>
              <a:t>‹#›</a:t>
            </a:fld>
            <a:endParaRPr lang="ja-JP" altLang="en-US"/>
          </a:p>
        </p:txBody>
      </p:sp>
      <p:sp>
        <p:nvSpPr>
          <p:cNvPr id="2" name="Title 1">
            <a:extLst>
              <a:ext uri="{FF2B5EF4-FFF2-40B4-BE49-F238E27FC236}">
                <a16:creationId xmlns:a16="http://schemas.microsoft.com/office/drawing/2014/main" id="{9E35B92A-91BF-3390-C058-E3AD399D3233}"/>
              </a:ext>
            </a:extLst>
          </p:cNvPr>
          <p:cNvSpPr>
            <a:spLocks noGrp="1"/>
          </p:cNvSpPr>
          <p:nvPr>
            <p:ph type="ctrTitle"/>
          </p:nvPr>
        </p:nvSpPr>
        <p:spPr>
          <a:xfrm>
            <a:off x="695325" y="1989196"/>
            <a:ext cx="10801350" cy="576204"/>
          </a:xfrm>
        </p:spPr>
        <p:txBody>
          <a:bodyPr anchor="b">
            <a:normAutofit/>
          </a:bodyPr>
          <a:lstStyle>
            <a:lvl1pPr algn="ctr">
              <a:defRPr sz="3200" b="1">
                <a:solidFill>
                  <a:schemeClr val="tx1"/>
                </a:solidFill>
              </a:defRPr>
            </a:lvl1pPr>
          </a:lstStyle>
          <a:p>
            <a:r>
              <a:rPr kumimoji="1" lang="en-US" altLang="ja-JP"/>
              <a:t>Click to edit Master title style</a:t>
            </a:r>
            <a:endParaRPr kumimoji="1" lang="ja-JP" altLang="en-US" dirty="0"/>
          </a:p>
        </p:txBody>
      </p:sp>
      <p:pic>
        <p:nvPicPr>
          <p:cNvPr id="5" name="図 22">
            <a:extLst>
              <a:ext uri="{FF2B5EF4-FFF2-40B4-BE49-F238E27FC236}">
                <a16:creationId xmlns:a16="http://schemas.microsoft.com/office/drawing/2014/main" id="{F29B2135-C519-6932-DABE-B0E09E78311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908000" y="6426000"/>
            <a:ext cx="1295403" cy="432817"/>
          </a:xfrm>
          <a:prstGeom prst="rect">
            <a:avLst/>
          </a:prstGeom>
        </p:spPr>
      </p:pic>
      <p:sp>
        <p:nvSpPr>
          <p:cNvPr id="6" name="Date Placeholder 3">
            <a:extLst>
              <a:ext uri="{FF2B5EF4-FFF2-40B4-BE49-F238E27FC236}">
                <a16:creationId xmlns:a16="http://schemas.microsoft.com/office/drawing/2014/main" id="{F98457A4-C6A1-B4B0-7B80-75AE47E6A19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rgbClr val="C8C8C8"/>
                </a:solidFill>
              </a:defRPr>
            </a:lvl1pPr>
          </a:lstStyle>
          <a:p>
            <a:fld id="{7660CDBD-98C7-4E38-B588-E7775FCF9E74}" type="datetime1">
              <a:rPr lang="en-US" altLang="ja-JP" smtClean="0"/>
              <a:t>9/8/2025</a:t>
            </a:fld>
            <a:endParaRPr lang="ja-JP" altLang="en-US" dirty="0"/>
          </a:p>
        </p:txBody>
      </p:sp>
      <p:sp>
        <p:nvSpPr>
          <p:cNvPr id="7" name="Footer Placeholder 4">
            <a:extLst>
              <a:ext uri="{FF2B5EF4-FFF2-40B4-BE49-F238E27FC236}">
                <a16:creationId xmlns:a16="http://schemas.microsoft.com/office/drawing/2014/main" id="{DCF7E057-AD6B-6D99-0A1D-1F0254FECDB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rgbClr val="C8C8C8"/>
                </a:solidFill>
              </a:defRPr>
            </a:lvl1pPr>
          </a:lstStyle>
          <a:p>
            <a:r>
              <a:rPr lang="en-US" altLang="ja-JP"/>
              <a:t>Department      Company Name</a:t>
            </a:r>
            <a:endParaRPr lang="ja-JP" altLang="en-US"/>
          </a:p>
        </p:txBody>
      </p:sp>
      <p:sp>
        <p:nvSpPr>
          <p:cNvPr id="4" name="Text Placeholder 2">
            <a:extLst>
              <a:ext uri="{FF2B5EF4-FFF2-40B4-BE49-F238E27FC236}">
                <a16:creationId xmlns:a16="http://schemas.microsoft.com/office/drawing/2014/main" id="{736C8242-8D74-8B5A-DF90-E2962DF72348}"/>
              </a:ext>
            </a:extLst>
          </p:cNvPr>
          <p:cNvSpPr>
            <a:spLocks noGrp="1"/>
          </p:cNvSpPr>
          <p:nvPr>
            <p:ph type="body" idx="10"/>
          </p:nvPr>
        </p:nvSpPr>
        <p:spPr>
          <a:xfrm>
            <a:off x="695324" y="2925013"/>
            <a:ext cx="10801349" cy="288087"/>
          </a:xfrm>
        </p:spPr>
        <p:txBody>
          <a:bodyPr>
            <a:noAutofit/>
          </a:bodyPr>
          <a:lstStyle>
            <a:lvl1pPr marL="0" indent="0" algn="ctr">
              <a:buNone/>
              <a:defRPr sz="20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en-US" altLang="ja-JP"/>
              <a:t>Click to edit Master text styles</a:t>
            </a:r>
          </a:p>
        </p:txBody>
      </p:sp>
    </p:spTree>
    <p:extLst>
      <p:ext uri="{BB962C8B-B14F-4D97-AF65-F5344CB8AC3E}">
        <p14:creationId xmlns:p14="http://schemas.microsoft.com/office/powerpoint/2010/main" val="16419702"/>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LightGrayBackCover_BlackLogo">
    <p:bg>
      <p:bgPr>
        <a:solidFill>
          <a:srgbClr val="C8C8C8"/>
        </a:solidFill>
        <a:effectLst/>
      </p:bgPr>
    </p:bg>
    <p:spTree>
      <p:nvGrpSpPr>
        <p:cNvPr id="1" name=""/>
        <p:cNvGrpSpPr/>
        <p:nvPr/>
      </p:nvGrpSpPr>
      <p:grpSpPr>
        <a:xfrm>
          <a:off x="0" y="0"/>
          <a:ext cx="0" cy="0"/>
          <a:chOff x="0" y="0"/>
          <a:chExt cx="0" cy="0"/>
        </a:xfrm>
      </p:grpSpPr>
      <p:sp>
        <p:nvSpPr>
          <p:cNvPr id="6" name="テキスト ボックス 5">
            <a:extLst>
              <a:ext uri="{FF2B5EF4-FFF2-40B4-BE49-F238E27FC236}">
                <a16:creationId xmlns:a16="http://schemas.microsoft.com/office/drawing/2014/main" id="{270F2C0C-CDB5-A49B-E48E-2856E5382C9F}"/>
              </a:ext>
            </a:extLst>
          </p:cNvPr>
          <p:cNvSpPr txBox="1"/>
          <p:nvPr userDrawn="1"/>
        </p:nvSpPr>
        <p:spPr bwMode="gray">
          <a:xfrm>
            <a:off x="720725" y="5940000"/>
            <a:ext cx="10763249" cy="603443"/>
          </a:xfrm>
          <a:prstGeom prst="rect">
            <a:avLst/>
          </a:prstGeom>
          <a:noFill/>
        </p:spPr>
        <p:txBody>
          <a:bodyPr wrap="none" lIns="0" tIns="0" rIns="0" bIns="0" rtlCol="0">
            <a:noAutofit/>
          </a:bodyPr>
          <a:lstStyle/>
          <a:p>
            <a:pPr algn="ctr">
              <a:lnSpc>
                <a:spcPct val="100000"/>
              </a:lnSpc>
              <a:spcBef>
                <a:spcPts val="0"/>
              </a:spcBef>
              <a:spcAft>
                <a:spcPts val="400"/>
              </a:spcAft>
            </a:pPr>
            <a:r>
              <a:rPr kumimoji="1" lang="en-US" altLang="ja-JP" sz="900" kern="1200" dirty="0">
                <a:solidFill>
                  <a:srgbClr val="717171"/>
                </a:solidFill>
                <a:latin typeface="SST" pitchFamily="34" charset="0"/>
                <a:ea typeface="+mn-ea"/>
                <a:cs typeface="メイリオ"/>
              </a:rPr>
              <a:t>SONY is a registered trademark of Sony Group Corporation.</a:t>
            </a:r>
          </a:p>
          <a:p>
            <a:pPr algn="ctr">
              <a:lnSpc>
                <a:spcPct val="100000"/>
              </a:lnSpc>
              <a:spcBef>
                <a:spcPts val="0"/>
              </a:spcBef>
              <a:spcAft>
                <a:spcPts val="400"/>
              </a:spcAft>
            </a:pPr>
            <a:r>
              <a:rPr kumimoji="1" lang="en-US" altLang="ja-JP" sz="900" kern="1200" dirty="0">
                <a:solidFill>
                  <a:srgbClr val="717171"/>
                </a:solidFill>
                <a:latin typeface="SST" pitchFamily="34" charset="0"/>
                <a:ea typeface="+mn-ea"/>
                <a:cs typeface="メイリオ"/>
              </a:rPr>
              <a:t>Names of Sony products and services are the registered trademarks and/or trademarks of Sony Group Corporation or its Group companies.</a:t>
            </a:r>
          </a:p>
          <a:p>
            <a:pPr algn="ctr">
              <a:lnSpc>
                <a:spcPct val="100000"/>
              </a:lnSpc>
              <a:spcBef>
                <a:spcPts val="0"/>
              </a:spcBef>
              <a:spcAft>
                <a:spcPts val="400"/>
              </a:spcAft>
            </a:pPr>
            <a:r>
              <a:rPr kumimoji="1" lang="en-US" altLang="ja-JP" sz="900" kern="1200" dirty="0">
                <a:solidFill>
                  <a:srgbClr val="717171"/>
                </a:solidFill>
                <a:latin typeface="SST" pitchFamily="34" charset="0"/>
                <a:ea typeface="+mn-ea"/>
                <a:cs typeface="メイリオ"/>
              </a:rPr>
              <a:t>Other company names and product names are registered trademarks and/or trademarks of the respective companies.</a:t>
            </a:r>
          </a:p>
        </p:txBody>
      </p:sp>
      <p:sp>
        <p:nvSpPr>
          <p:cNvPr id="3" name="Date Placeholder 3">
            <a:extLst>
              <a:ext uri="{FF2B5EF4-FFF2-40B4-BE49-F238E27FC236}">
                <a16:creationId xmlns:a16="http://schemas.microsoft.com/office/drawing/2014/main" id="{AA093533-64C9-FDD5-D315-AC417BAAB52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rgbClr val="C8C8C8"/>
                </a:solidFill>
              </a:defRPr>
            </a:lvl1pPr>
          </a:lstStyle>
          <a:p>
            <a:fld id="{2CCB522A-9556-413A-BDDB-1AE77E7A261C}" type="datetime1">
              <a:rPr lang="en-US" altLang="ja-JP" smtClean="0"/>
              <a:t>9/8/2025</a:t>
            </a:fld>
            <a:endParaRPr lang="ja-JP" altLang="en-US" dirty="0"/>
          </a:p>
        </p:txBody>
      </p:sp>
      <p:sp>
        <p:nvSpPr>
          <p:cNvPr id="4" name="Footer Placeholder 4">
            <a:extLst>
              <a:ext uri="{FF2B5EF4-FFF2-40B4-BE49-F238E27FC236}">
                <a16:creationId xmlns:a16="http://schemas.microsoft.com/office/drawing/2014/main" id="{11A5AF2D-2886-9CF1-1123-706205BA598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rgbClr val="C8C8C8"/>
                </a:solidFill>
              </a:defRPr>
            </a:lvl1pPr>
          </a:lstStyle>
          <a:p>
            <a:r>
              <a:rPr lang="en-US" altLang="ja-JP"/>
              <a:t>Department      Company Name</a:t>
            </a:r>
            <a:endParaRPr lang="ja-JP" altLang="en-US"/>
          </a:p>
        </p:txBody>
      </p:sp>
      <p:sp>
        <p:nvSpPr>
          <p:cNvPr id="5" name="Slide Number Placeholder 5">
            <a:extLst>
              <a:ext uri="{FF2B5EF4-FFF2-40B4-BE49-F238E27FC236}">
                <a16:creationId xmlns:a16="http://schemas.microsoft.com/office/drawing/2014/main" id="{06058DA0-4762-90DA-DBFC-7DF88B074E8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rgbClr val="C8C8C8"/>
                </a:solidFill>
              </a:defRPr>
            </a:lvl1pPr>
          </a:lstStyle>
          <a:p>
            <a:fld id="{35176F9F-42B1-486F-A7D9-35D6AAAFDFA4}" type="slidenum">
              <a:rPr lang="ja-JP" altLang="en-US" smtClean="0"/>
              <a:pPr/>
              <a:t>‹#›</a:t>
            </a:fld>
            <a:endParaRPr lang="ja-JP" altLang="en-US"/>
          </a:p>
        </p:txBody>
      </p:sp>
      <p:pic>
        <p:nvPicPr>
          <p:cNvPr id="7" name="グラフィックス 6">
            <a:extLst>
              <a:ext uri="{FF2B5EF4-FFF2-40B4-BE49-F238E27FC236}">
                <a16:creationId xmlns:a16="http://schemas.microsoft.com/office/drawing/2014/main" id="{200F26E8-411B-69D7-71C2-E4898E85B0D2}"/>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057650" y="2654700"/>
            <a:ext cx="4115168" cy="1472400"/>
          </a:xfrm>
          <a:prstGeom prst="rect">
            <a:avLst/>
          </a:prstGeom>
        </p:spPr>
      </p:pic>
    </p:spTree>
    <p:extLst>
      <p:ext uri="{BB962C8B-B14F-4D97-AF65-F5344CB8AC3E}">
        <p14:creationId xmlns:p14="http://schemas.microsoft.com/office/powerpoint/2010/main" val="2053658150"/>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blank" preserve="1">
  <p:cSld name="legal end note">
    <p:bg>
      <p:bgPr>
        <a:solidFill>
          <a:schemeClr val="tx2"/>
        </a:solidFill>
        <a:effectLst/>
      </p:bgPr>
    </p:bg>
    <p:spTree>
      <p:nvGrpSpPr>
        <p:cNvPr id="1" name=""/>
        <p:cNvGrpSpPr/>
        <p:nvPr/>
      </p:nvGrpSpPr>
      <p:grpSpPr>
        <a:xfrm>
          <a:off x="0" y="0"/>
          <a:ext cx="0" cy="0"/>
          <a:chOff x="0" y="0"/>
          <a:chExt cx="0" cy="0"/>
        </a:xfrm>
      </p:grpSpPr>
      <p:sp>
        <p:nvSpPr>
          <p:cNvPr id="6" name="テキスト ボックス 4"/>
          <p:cNvSpPr txBox="1"/>
          <p:nvPr userDrawn="1"/>
        </p:nvSpPr>
        <p:spPr bwMode="gray">
          <a:xfrm>
            <a:off x="480000" y="6009600"/>
            <a:ext cx="11232000" cy="720000"/>
          </a:xfrm>
          <a:prstGeom prst="rect">
            <a:avLst/>
          </a:prstGeom>
          <a:noFill/>
        </p:spPr>
        <p:txBody>
          <a:bodyPr wrap="none" lIns="0" tIns="0" rIns="0" bIns="0" rtlCol="0">
            <a:noAutofit/>
          </a:bodyPr>
          <a:lstStyle/>
          <a:p>
            <a:pPr algn="ctr">
              <a:lnSpc>
                <a:spcPts val="1333"/>
              </a:lnSpc>
              <a:spcBef>
                <a:spcPts val="0"/>
              </a:spcBef>
              <a:spcAft>
                <a:spcPts val="532"/>
              </a:spcAft>
            </a:pPr>
            <a:r>
              <a:rPr kumimoji="1" lang="en-US" altLang="ja-JP" sz="999" b="0" i="0" noProof="1">
                <a:solidFill>
                  <a:schemeClr val="bg1"/>
                </a:solidFill>
                <a:latin typeface="Arial" pitchFamily="34" charset="0"/>
                <a:ea typeface="メイリオ"/>
                <a:cs typeface="Arial" pitchFamily="34" charset="0"/>
              </a:rPr>
              <a:t>SONY is a registered trademark of Sony Corporation.</a:t>
            </a:r>
          </a:p>
          <a:p>
            <a:pPr algn="ctr">
              <a:lnSpc>
                <a:spcPts val="1333"/>
              </a:lnSpc>
              <a:spcBef>
                <a:spcPts val="0"/>
              </a:spcBef>
              <a:spcAft>
                <a:spcPts val="532"/>
              </a:spcAft>
            </a:pPr>
            <a:r>
              <a:rPr kumimoji="1" lang="en-US" altLang="ja-JP" sz="999" b="0" i="0" noProof="1">
                <a:solidFill>
                  <a:schemeClr val="bg1"/>
                </a:solidFill>
                <a:latin typeface="Arial" pitchFamily="34" charset="0"/>
                <a:ea typeface="メイリオ"/>
                <a:cs typeface="Arial" pitchFamily="34" charset="0"/>
              </a:rPr>
              <a:t>Names of Sony products and services are the registered trademarks and/or trademarks of Sony Corporation or its Group companies.</a:t>
            </a:r>
          </a:p>
          <a:p>
            <a:pPr algn="ctr">
              <a:lnSpc>
                <a:spcPts val="1333"/>
              </a:lnSpc>
              <a:spcBef>
                <a:spcPts val="0"/>
              </a:spcBef>
              <a:spcAft>
                <a:spcPts val="532"/>
              </a:spcAft>
            </a:pPr>
            <a:r>
              <a:rPr kumimoji="1" lang="en-US" altLang="ja-JP" sz="999" b="0" i="0" noProof="1">
                <a:solidFill>
                  <a:schemeClr val="bg1"/>
                </a:solidFill>
                <a:latin typeface="Arial" pitchFamily="34" charset="0"/>
                <a:ea typeface="メイリオ"/>
                <a:cs typeface="Arial" pitchFamily="34" charset="0"/>
              </a:rPr>
              <a:t>Other company names and product names are registered trademarks and/or trademarks of the respective companies.</a:t>
            </a:r>
          </a:p>
        </p:txBody>
      </p:sp>
      <p:pic>
        <p:nvPicPr>
          <p:cNvPr id="3" name="Picture 2"/>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4296000" y="2879704"/>
            <a:ext cx="3600000" cy="1044000"/>
          </a:xfrm>
          <a:prstGeom prst="rect">
            <a:avLst/>
          </a:prstGeom>
        </p:spPr>
      </p:pic>
    </p:spTree>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C8C8C8"/>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7BAF6F3-29D2-B0CC-BC7F-D30968B5AE4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en-US" altLang="ja-JP"/>
              <a:t>Click to edit Master title style</a:t>
            </a:r>
            <a:endParaRPr kumimoji="1" lang="ja-JP" altLang="en-US" dirty="0"/>
          </a:p>
        </p:txBody>
      </p:sp>
      <p:sp>
        <p:nvSpPr>
          <p:cNvPr id="3" name="Text Placeholder 2">
            <a:extLst>
              <a:ext uri="{FF2B5EF4-FFF2-40B4-BE49-F238E27FC236}">
                <a16:creationId xmlns:a16="http://schemas.microsoft.com/office/drawing/2014/main" id="{D6272F75-C6CC-533F-1DBD-9606248A58C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en-US" altLang="ja-JP"/>
              <a:t>Click to edit Master text styles</a:t>
            </a:r>
          </a:p>
          <a:p>
            <a:pPr lvl="1"/>
            <a:r>
              <a:rPr kumimoji="1" lang="en-US" altLang="ja-JP"/>
              <a:t>Second level</a:t>
            </a:r>
          </a:p>
          <a:p>
            <a:pPr lvl="2"/>
            <a:r>
              <a:rPr kumimoji="1" lang="en-US" altLang="ja-JP"/>
              <a:t>Third level</a:t>
            </a:r>
          </a:p>
          <a:p>
            <a:pPr lvl="3"/>
            <a:r>
              <a:rPr kumimoji="1" lang="en-US" altLang="ja-JP"/>
              <a:t>Fourth level</a:t>
            </a:r>
          </a:p>
          <a:p>
            <a:pPr lvl="4"/>
            <a:r>
              <a:rPr kumimoji="1" lang="en-US" altLang="ja-JP"/>
              <a:t>Fifth level</a:t>
            </a:r>
            <a:endParaRPr kumimoji="1" lang="ja-JP" altLang="en-US" dirty="0"/>
          </a:p>
        </p:txBody>
      </p:sp>
      <p:sp>
        <p:nvSpPr>
          <p:cNvPr id="4" name="Date Placeholder 3">
            <a:extLst>
              <a:ext uri="{FF2B5EF4-FFF2-40B4-BE49-F238E27FC236}">
                <a16:creationId xmlns:a16="http://schemas.microsoft.com/office/drawing/2014/main" id="{910A89A0-E0B2-B07E-4DE5-5DA695EDE0C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solidFill>
              </a:defRPr>
            </a:lvl1pPr>
          </a:lstStyle>
          <a:p>
            <a:fld id="{BFE91E91-E18C-4F46-9DFD-55294249496C}" type="datetime1">
              <a:rPr lang="en-US" altLang="ja-JP" smtClean="0"/>
              <a:t>9/8/2025</a:t>
            </a:fld>
            <a:endParaRPr lang="ja-JP" altLang="en-US" dirty="0"/>
          </a:p>
        </p:txBody>
      </p:sp>
      <p:sp>
        <p:nvSpPr>
          <p:cNvPr id="5" name="Footer Placeholder 4">
            <a:extLst>
              <a:ext uri="{FF2B5EF4-FFF2-40B4-BE49-F238E27FC236}">
                <a16:creationId xmlns:a16="http://schemas.microsoft.com/office/drawing/2014/main" id="{07596E5B-0A25-4195-50A7-0E618B99BCB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solidFill>
              </a:defRPr>
            </a:lvl1pPr>
          </a:lstStyle>
          <a:p>
            <a:r>
              <a:rPr lang="en-US" altLang="ja-JP"/>
              <a:t>Department      Company Name</a:t>
            </a:r>
            <a:endParaRPr lang="ja-JP" altLang="en-US"/>
          </a:p>
        </p:txBody>
      </p:sp>
      <p:sp>
        <p:nvSpPr>
          <p:cNvPr id="6" name="Slide Number Placeholder 5">
            <a:extLst>
              <a:ext uri="{FF2B5EF4-FFF2-40B4-BE49-F238E27FC236}">
                <a16:creationId xmlns:a16="http://schemas.microsoft.com/office/drawing/2014/main" id="{CADF34E4-3798-5314-A3C4-1F878C49C19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solidFill>
              </a:defRPr>
            </a:lvl1pPr>
          </a:lstStyle>
          <a:p>
            <a:fld id="{35176F9F-42B1-486F-A7D9-35D6AAAFDFA4}" type="slidenum">
              <a:rPr lang="ja-JP" altLang="en-US" smtClean="0"/>
              <a:pPr/>
              <a:t>‹#›</a:t>
            </a:fld>
            <a:endParaRPr lang="ja-JP" altLang="en-US"/>
          </a:p>
        </p:txBody>
      </p:sp>
    </p:spTree>
    <p:extLst>
      <p:ext uri="{BB962C8B-B14F-4D97-AF65-F5344CB8AC3E}">
        <p14:creationId xmlns:p14="http://schemas.microsoft.com/office/powerpoint/2010/main" val="3155362240"/>
      </p:ext>
    </p:extLst>
  </p:cSld>
  <p:clrMap bg1="lt1" tx1="dk1" bg2="lt2" tx2="dk2" accent1="accent1" accent2="accent2" accent3="accent3" accent4="accent4" accent5="accent5" accent6="accent6" hlink="hlink" folHlink="folHlink"/>
  <p:sldLayoutIdLst>
    <p:sldLayoutId id="2147483655" r:id="rId1"/>
    <p:sldLayoutId id="2147483657" r:id="rId2"/>
    <p:sldLayoutId id="2147483658" r:id="rId3"/>
    <p:sldLayoutId id="2147483660" r:id="rId4"/>
    <p:sldLayoutId id="2147483659" r:id="rId5"/>
  </p:sldLayoutIdLst>
  <p:hf hdr="0" ftr="0"/>
  <p:txStyles>
    <p:titleStyle>
      <a:lvl1pPr algn="l" defTabSz="914400" rtl="0" eaLnBrk="1" latinLnBrk="0" hangingPunct="1">
        <a:lnSpc>
          <a:spcPct val="90000"/>
        </a:lnSpc>
        <a:spcBef>
          <a:spcPct val="0"/>
        </a:spcBef>
        <a:buNone/>
        <a:defRPr kumimoji="1" sz="4400" b="1"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Tx/>
        <a:buNone/>
        <a:defRPr kumimoji="1" sz="28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Tx/>
        <a:buNone/>
        <a:defRPr kumimoji="1"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Tx/>
        <a:buNone/>
        <a:defRPr kumimoji="1"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Tx/>
        <a:buNone/>
        <a:defRPr kumimoji="1"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Tx/>
        <a:buNone/>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bwMode="black">
          <a:xfrm>
            <a:off x="334434" y="357717"/>
            <a:ext cx="10320000" cy="812800"/>
          </a:xfrm>
          <a:prstGeom prst="rect">
            <a:avLst/>
          </a:prstGeom>
        </p:spPr>
        <p:txBody>
          <a:bodyPr vert="horz" wrap="square" lIns="0" tIns="0" rIns="0" bIns="0" rtlCol="0" anchor="t" anchorCtr="0">
            <a:normAutofit/>
          </a:bodyPr>
          <a:lstStyle/>
          <a:p>
            <a:r>
              <a:rPr lang="en-US" noProof="0"/>
              <a:t>Add slide title</a:t>
            </a:r>
          </a:p>
        </p:txBody>
      </p:sp>
      <p:sp>
        <p:nvSpPr>
          <p:cNvPr id="3" name="Text Placeholder 2"/>
          <p:cNvSpPr>
            <a:spLocks noGrp="1"/>
          </p:cNvSpPr>
          <p:nvPr>
            <p:ph type="body" idx="1"/>
          </p:nvPr>
        </p:nvSpPr>
        <p:spPr bwMode="black">
          <a:xfrm>
            <a:off x="334434" y="1367367"/>
            <a:ext cx="11523134" cy="4893733"/>
          </a:xfrm>
          <a:prstGeom prst="rect">
            <a:avLst/>
          </a:prstGeom>
          <a:noFill/>
        </p:spPr>
        <p:txBody>
          <a:bodyPr vert="horz" lIns="0" tIns="0" rIns="0" bIns="0" rtlCol="0">
            <a:normAutofit/>
          </a:bodyPr>
          <a:lstStyle/>
          <a:p>
            <a:pPr lvl="0"/>
            <a:r>
              <a:rPr lang="en-US" noProof="0"/>
              <a:t>Click to add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 name="Rectangle 11"/>
          <p:cNvSpPr/>
          <p:nvPr/>
        </p:nvSpPr>
        <p:spPr bwMode="invGray">
          <a:xfrm>
            <a:off x="10896000" y="6426200"/>
            <a:ext cx="1296000" cy="431800"/>
          </a:xfrm>
          <a:prstGeom prst="rect">
            <a:avLst/>
          </a:prstGeom>
          <a:solidFill>
            <a:srgbClr val="CD0921"/>
          </a:solidFill>
          <a:ln w="25400">
            <a:noFill/>
            <a:tailEnd type="none"/>
          </a:ln>
          <a:effectLst/>
          <a:scene3d>
            <a:camera prst="perspectiveRelaxed" fov="0">
              <a:rot lat="0" lon="0" rev="0"/>
            </a:camera>
            <a:lightRig rig="threePt" dir="t"/>
          </a:scene3d>
          <a:sp3d extrusionH="177800"/>
        </p:spPr>
        <p:style>
          <a:lnRef idx="1">
            <a:schemeClr val="accent1"/>
          </a:lnRef>
          <a:fillRef idx="0">
            <a:schemeClr val="accent1"/>
          </a:fillRef>
          <a:effectRef idx="0">
            <a:schemeClr val="accent1"/>
          </a:effectRef>
          <a:fontRef idx="minor">
            <a:schemeClr val="tx1"/>
          </a:fontRef>
        </p:style>
        <p:txBody>
          <a:bodyPr tIns="0" bIns="0" rtlCol="0" anchor="ctr">
            <a:noAutofit/>
          </a:bodyPr>
          <a:lstStyle/>
          <a:p>
            <a:pPr algn="ctr"/>
            <a:endParaRPr lang="en-US" sz="1299">
              <a:solidFill>
                <a:schemeClr val="bg2"/>
              </a:solidFill>
              <a:latin typeface="Arial" pitchFamily="34" charset="0"/>
              <a:cs typeface="Arial" pitchFamily="34" charset="0"/>
            </a:endParaRPr>
          </a:p>
        </p:txBody>
      </p:sp>
      <p:cxnSp>
        <p:nvCxnSpPr>
          <p:cNvPr id="14" name="直線コネクタ 15"/>
          <p:cNvCxnSpPr/>
          <p:nvPr/>
        </p:nvCxnSpPr>
        <p:spPr bwMode="black">
          <a:xfrm>
            <a:off x="432000" y="6538447"/>
            <a:ext cx="0" cy="216000"/>
          </a:xfrm>
          <a:prstGeom prst="line">
            <a:avLst/>
          </a:prstGeom>
          <a:ln w="3175" cap="flat" cmpd="sng" algn="ctr">
            <a:solidFill>
              <a:schemeClr val="tx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23" name="txtHeaderSecClass"/>
          <p:cNvSpPr txBox="1"/>
          <p:nvPr/>
        </p:nvSpPr>
        <p:spPr>
          <a:xfrm>
            <a:off x="11006667" y="6565053"/>
            <a:ext cx="1185333" cy="153888"/>
          </a:xfrm>
          <a:prstGeom prst="rect">
            <a:avLst/>
          </a:prstGeom>
          <a:noFill/>
        </p:spPr>
        <p:txBody>
          <a:bodyPr vert="horz" wrap="square" lIns="0" tIns="0" rIns="0" bIns="0" rtlCol="0">
            <a:spAutoFit/>
          </a:bodyPr>
          <a:lstStyle/>
          <a:p>
            <a:r>
              <a:rPr lang="en-US" sz="999" b="0">
                <a:solidFill>
                  <a:srgbClr val="000000"/>
                </a:solidFill>
                <a:latin typeface="Arial"/>
              </a:rPr>
              <a:t>Company Internal</a:t>
            </a:r>
          </a:p>
        </p:txBody>
      </p:sp>
      <p:sp>
        <p:nvSpPr>
          <p:cNvPr id="17" name="txtFooterLeft"/>
          <p:cNvSpPr txBox="1"/>
          <p:nvPr userDrawn="1"/>
        </p:nvSpPr>
        <p:spPr>
          <a:xfrm>
            <a:off x="1305560" y="6565053"/>
            <a:ext cx="2577592" cy="153888"/>
          </a:xfrm>
          <a:prstGeom prst="rect">
            <a:avLst/>
          </a:prstGeom>
          <a:noFill/>
        </p:spPr>
        <p:txBody>
          <a:bodyPr vert="horz" wrap="square" lIns="0" tIns="0" rIns="0" bIns="0" rtlCol="0">
            <a:spAutoFit/>
          </a:bodyPr>
          <a:lstStyle/>
          <a:p>
            <a:endParaRPr lang="sv-SE" sz="999" b="0">
              <a:solidFill>
                <a:srgbClr val="7F7F7F"/>
              </a:solidFill>
              <a:latin typeface="Arial"/>
            </a:endParaRPr>
          </a:p>
        </p:txBody>
      </p:sp>
      <p:sp>
        <p:nvSpPr>
          <p:cNvPr id="18" name="txtFooterRight"/>
          <p:cNvSpPr txBox="1"/>
          <p:nvPr userDrawn="1"/>
        </p:nvSpPr>
        <p:spPr>
          <a:xfrm>
            <a:off x="3969680" y="6565053"/>
            <a:ext cx="6177619" cy="153888"/>
          </a:xfrm>
          <a:prstGeom prst="rect">
            <a:avLst/>
          </a:prstGeom>
          <a:noFill/>
        </p:spPr>
        <p:txBody>
          <a:bodyPr vert="horz" wrap="square" lIns="0" tIns="0" rIns="0" bIns="0" rtlCol="0">
            <a:spAutoFit/>
          </a:bodyPr>
          <a:lstStyle/>
          <a:p>
            <a:r>
              <a:rPr lang="sv-SE" sz="999" b="0" dirty="0">
                <a:solidFill>
                  <a:srgbClr val="7F7F7F"/>
                </a:solidFill>
                <a:latin typeface="Arial"/>
              </a:rPr>
              <a:t>SA1#97</a:t>
            </a:r>
            <a:r>
              <a:rPr lang="sv-SE" sz="999" b="0" baseline="0" dirty="0">
                <a:solidFill>
                  <a:srgbClr val="7F7F7F"/>
                </a:solidFill>
                <a:latin typeface="Arial"/>
              </a:rPr>
              <a:t> </a:t>
            </a:r>
            <a:r>
              <a:rPr lang="sv-SE" sz="999" b="0" baseline="0" dirty="0" err="1">
                <a:solidFill>
                  <a:srgbClr val="7F7F7F"/>
                </a:solidFill>
                <a:latin typeface="Arial"/>
              </a:rPr>
              <a:t>Elbonia</a:t>
            </a:r>
            <a:endParaRPr lang="sv-SE" sz="999" b="0" dirty="0">
              <a:solidFill>
                <a:srgbClr val="7F7F7F"/>
              </a:solidFill>
              <a:latin typeface="Arial"/>
            </a:endParaRPr>
          </a:p>
        </p:txBody>
      </p:sp>
    </p:spTree>
  </p:cSld>
  <p:clrMap bg1="lt1" tx1="dk1" bg2="lt2" tx2="dk2" accent1="accent1" accent2="accent2" accent3="accent3" accent4="accent4" accent5="accent5" accent6="accent6" hlink="hlink" folHlink="folHlink"/>
  <p:sldLayoutIdLst>
    <p:sldLayoutId id="2147483656" r:id="rId1"/>
  </p:sldLayoutIdLst>
  <p:hf sldNum="0" hdr="0" dt="0"/>
  <p:txStyles>
    <p:titleStyle>
      <a:lvl1pPr algn="l" defTabSz="855402" rtl="0" eaLnBrk="1" latinLnBrk="0" hangingPunct="1">
        <a:lnSpc>
          <a:spcPts val="2400"/>
        </a:lnSpc>
        <a:spcBef>
          <a:spcPct val="0"/>
        </a:spcBef>
        <a:buNone/>
        <a:defRPr sz="2400" b="1" kern="1200" baseline="0">
          <a:solidFill>
            <a:schemeClr val="tx1"/>
          </a:solidFill>
          <a:latin typeface="+mj-lt"/>
          <a:ea typeface="+mj-ea"/>
          <a:cs typeface="+mj-cs"/>
        </a:defRPr>
      </a:lvl1pPr>
    </p:titleStyle>
    <p:bodyStyle>
      <a:lvl1pPr marL="215976" indent="-215976" algn="l" defTabSz="855402" rtl="0" eaLnBrk="1" latinLnBrk="0" hangingPunct="1">
        <a:spcBef>
          <a:spcPts val="600"/>
        </a:spcBef>
        <a:buClr>
          <a:schemeClr val="bg1"/>
        </a:buClr>
        <a:buFont typeface="HelveticaNeueLT Pro 45 Lt" pitchFamily="34" charset="0"/>
        <a:buChar char="•"/>
        <a:defRPr sz="2100" kern="1200" baseline="0">
          <a:solidFill>
            <a:schemeClr val="tx1"/>
          </a:solidFill>
          <a:latin typeface="+mn-lt"/>
          <a:ea typeface="+mn-ea"/>
          <a:cs typeface="+mn-cs"/>
        </a:defRPr>
      </a:lvl1pPr>
      <a:lvl2pPr marL="467946" indent="-179980" algn="l" defTabSz="855402" rtl="0" eaLnBrk="1" latinLnBrk="0" hangingPunct="1">
        <a:spcBef>
          <a:spcPts val="400"/>
        </a:spcBef>
        <a:buClr>
          <a:schemeClr val="bg1"/>
        </a:buClr>
        <a:buFont typeface="HelveticaNeueLT Pro 45 Lt" pitchFamily="34" charset="0"/>
        <a:buChar char="•"/>
        <a:defRPr sz="1800" kern="1200">
          <a:solidFill>
            <a:schemeClr val="tx1"/>
          </a:solidFill>
          <a:latin typeface="+mn-lt"/>
          <a:ea typeface="+mn-ea"/>
          <a:cs typeface="+mn-cs"/>
        </a:defRPr>
      </a:lvl2pPr>
      <a:lvl3pPr marL="719918" indent="-179980" algn="l" defTabSz="855402" rtl="0" eaLnBrk="1" latinLnBrk="0" hangingPunct="1">
        <a:spcBef>
          <a:spcPts val="300"/>
        </a:spcBef>
        <a:buClr>
          <a:schemeClr val="bg1"/>
        </a:buClr>
        <a:buFont typeface="HelveticaNeueLT Pro 45 Lt" pitchFamily="34" charset="0"/>
        <a:buChar char="•"/>
        <a:defRPr sz="1800" kern="1200">
          <a:solidFill>
            <a:schemeClr val="tx1"/>
          </a:solidFill>
          <a:latin typeface="+mn-lt"/>
          <a:ea typeface="+mn-ea"/>
          <a:cs typeface="+mn-cs"/>
        </a:defRPr>
      </a:lvl3pPr>
      <a:lvl4pPr marL="971890" indent="-179980" algn="l" defTabSz="855402" rtl="0" eaLnBrk="1" latinLnBrk="0" hangingPunct="1">
        <a:spcBef>
          <a:spcPts val="300"/>
        </a:spcBef>
        <a:buClr>
          <a:schemeClr val="bg1"/>
        </a:buClr>
        <a:buFont typeface="HelveticaNeueLT Pro 45 Lt" pitchFamily="34" charset="0"/>
        <a:buChar char="•"/>
        <a:defRPr sz="1500" kern="1200">
          <a:solidFill>
            <a:schemeClr val="tx1"/>
          </a:solidFill>
          <a:latin typeface="+mn-lt"/>
          <a:ea typeface="+mn-ea"/>
          <a:cs typeface="+mn-cs"/>
        </a:defRPr>
      </a:lvl4pPr>
      <a:lvl5pPr marL="1223861" indent="-179980" algn="l" defTabSz="855402" rtl="0" eaLnBrk="1" latinLnBrk="0" hangingPunct="1">
        <a:spcBef>
          <a:spcPts val="300"/>
        </a:spcBef>
        <a:buClr>
          <a:schemeClr val="bg1"/>
        </a:buClr>
        <a:buFont typeface="HelveticaNeueLT Pro 45 Lt" pitchFamily="34" charset="0"/>
        <a:buChar char="•"/>
        <a:defRPr sz="1500" kern="1200">
          <a:solidFill>
            <a:schemeClr val="tx1"/>
          </a:solidFill>
          <a:latin typeface="+mn-lt"/>
          <a:ea typeface="+mn-ea"/>
          <a:cs typeface="+mn-cs"/>
        </a:defRPr>
      </a:lvl5pPr>
      <a:lvl6pPr marL="2352357" indent="-213851" algn="l" defTabSz="855402" rtl="0" eaLnBrk="1" latinLnBrk="0" hangingPunct="1">
        <a:spcBef>
          <a:spcPct val="20000"/>
        </a:spcBef>
        <a:buFont typeface="Arial" pitchFamily="34" charset="0"/>
        <a:buChar char="•"/>
        <a:defRPr sz="1900" kern="1200">
          <a:solidFill>
            <a:schemeClr val="tx1"/>
          </a:solidFill>
          <a:latin typeface="+mn-lt"/>
          <a:ea typeface="+mn-ea"/>
          <a:cs typeface="+mn-cs"/>
        </a:defRPr>
      </a:lvl6pPr>
      <a:lvl7pPr marL="2780058" indent="-213851" algn="l" defTabSz="855402" rtl="0" eaLnBrk="1" latinLnBrk="0" hangingPunct="1">
        <a:spcBef>
          <a:spcPct val="20000"/>
        </a:spcBef>
        <a:buFont typeface="Arial" pitchFamily="34" charset="0"/>
        <a:buChar char="•"/>
        <a:defRPr sz="1900" kern="1200">
          <a:solidFill>
            <a:schemeClr val="tx1"/>
          </a:solidFill>
          <a:latin typeface="+mn-lt"/>
          <a:ea typeface="+mn-ea"/>
          <a:cs typeface="+mn-cs"/>
        </a:defRPr>
      </a:lvl7pPr>
      <a:lvl8pPr marL="3207760" indent="-213851" algn="l" defTabSz="855402" rtl="0" eaLnBrk="1" latinLnBrk="0" hangingPunct="1">
        <a:spcBef>
          <a:spcPct val="20000"/>
        </a:spcBef>
        <a:buFont typeface="Arial" pitchFamily="34" charset="0"/>
        <a:buChar char="•"/>
        <a:defRPr sz="1900" kern="1200">
          <a:solidFill>
            <a:schemeClr val="tx1"/>
          </a:solidFill>
          <a:latin typeface="+mn-lt"/>
          <a:ea typeface="+mn-ea"/>
          <a:cs typeface="+mn-cs"/>
        </a:defRPr>
      </a:lvl8pPr>
      <a:lvl9pPr marL="3635461" indent="-213851" algn="l" defTabSz="855402" rtl="0" eaLnBrk="1" latinLnBrk="0" hangingPunct="1">
        <a:spcBef>
          <a:spcPct val="20000"/>
        </a:spcBef>
        <a:buFont typeface="Arial" pitchFamily="34" charset="0"/>
        <a:buChar char="•"/>
        <a:defRPr sz="1900" kern="1200">
          <a:solidFill>
            <a:schemeClr val="tx1"/>
          </a:solidFill>
          <a:latin typeface="+mn-lt"/>
          <a:ea typeface="+mn-ea"/>
          <a:cs typeface="+mn-cs"/>
        </a:defRPr>
      </a:lvl9pPr>
    </p:bodyStyle>
    <p:otherStyle>
      <a:defPPr>
        <a:defRPr lang="en-US"/>
      </a:defPPr>
      <a:lvl1pPr marL="0" algn="l" defTabSz="855402" rtl="0" eaLnBrk="1" latinLnBrk="0" hangingPunct="1">
        <a:defRPr sz="1600" kern="1200">
          <a:solidFill>
            <a:schemeClr val="tx1"/>
          </a:solidFill>
          <a:latin typeface="+mn-lt"/>
          <a:ea typeface="+mn-ea"/>
          <a:cs typeface="+mn-cs"/>
        </a:defRPr>
      </a:lvl1pPr>
      <a:lvl2pPr marL="427702" algn="l" defTabSz="855402" rtl="0" eaLnBrk="1" latinLnBrk="0" hangingPunct="1">
        <a:defRPr sz="1600" kern="1200">
          <a:solidFill>
            <a:schemeClr val="tx1"/>
          </a:solidFill>
          <a:latin typeface="+mn-lt"/>
          <a:ea typeface="+mn-ea"/>
          <a:cs typeface="+mn-cs"/>
        </a:defRPr>
      </a:lvl2pPr>
      <a:lvl3pPr marL="855402" algn="l" defTabSz="855402" rtl="0" eaLnBrk="1" latinLnBrk="0" hangingPunct="1">
        <a:defRPr sz="1600" kern="1200">
          <a:solidFill>
            <a:schemeClr val="tx1"/>
          </a:solidFill>
          <a:latin typeface="+mn-lt"/>
          <a:ea typeface="+mn-ea"/>
          <a:cs typeface="+mn-cs"/>
        </a:defRPr>
      </a:lvl3pPr>
      <a:lvl4pPr marL="1283104" algn="l" defTabSz="855402" rtl="0" eaLnBrk="1" latinLnBrk="0" hangingPunct="1">
        <a:defRPr sz="1600" kern="1200">
          <a:solidFill>
            <a:schemeClr val="tx1"/>
          </a:solidFill>
          <a:latin typeface="+mn-lt"/>
          <a:ea typeface="+mn-ea"/>
          <a:cs typeface="+mn-cs"/>
        </a:defRPr>
      </a:lvl4pPr>
      <a:lvl5pPr marL="1710804" algn="l" defTabSz="855402" rtl="0" eaLnBrk="1" latinLnBrk="0" hangingPunct="1">
        <a:defRPr sz="1600" kern="1200">
          <a:solidFill>
            <a:schemeClr val="tx1"/>
          </a:solidFill>
          <a:latin typeface="+mn-lt"/>
          <a:ea typeface="+mn-ea"/>
          <a:cs typeface="+mn-cs"/>
        </a:defRPr>
      </a:lvl5pPr>
      <a:lvl6pPr marL="2138506" algn="l" defTabSz="855402" rtl="0" eaLnBrk="1" latinLnBrk="0" hangingPunct="1">
        <a:defRPr sz="1600" kern="1200">
          <a:solidFill>
            <a:schemeClr val="tx1"/>
          </a:solidFill>
          <a:latin typeface="+mn-lt"/>
          <a:ea typeface="+mn-ea"/>
          <a:cs typeface="+mn-cs"/>
        </a:defRPr>
      </a:lvl6pPr>
      <a:lvl7pPr marL="2566208" algn="l" defTabSz="855402" rtl="0" eaLnBrk="1" latinLnBrk="0" hangingPunct="1">
        <a:defRPr sz="1600" kern="1200">
          <a:solidFill>
            <a:schemeClr val="tx1"/>
          </a:solidFill>
          <a:latin typeface="+mn-lt"/>
          <a:ea typeface="+mn-ea"/>
          <a:cs typeface="+mn-cs"/>
        </a:defRPr>
      </a:lvl7pPr>
      <a:lvl8pPr marL="2993908" algn="l" defTabSz="855402" rtl="0" eaLnBrk="1" latinLnBrk="0" hangingPunct="1">
        <a:defRPr sz="1600" kern="1200">
          <a:solidFill>
            <a:schemeClr val="tx1"/>
          </a:solidFill>
          <a:latin typeface="+mn-lt"/>
          <a:ea typeface="+mn-ea"/>
          <a:cs typeface="+mn-cs"/>
        </a:defRPr>
      </a:lvl8pPr>
      <a:lvl9pPr marL="3421611" algn="l" defTabSz="855402" rtl="0" eaLnBrk="1" latinLnBrk="0" hangingPunct="1">
        <a:defRPr sz="16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9FCC3B"/>
          </p15:clr>
        </p15:guide>
        <p15:guide id="2" pos="3840" userDrawn="1">
          <p15:clr>
            <a:srgbClr val="9FCC3B"/>
          </p15:clr>
        </p15:guide>
        <p15:guide id="3" pos="7469" userDrawn="1">
          <p15:clr>
            <a:srgbClr val="547EBF"/>
          </p15:clr>
        </p15:guide>
        <p15:guide id="4" pos="211" userDrawn="1">
          <p15:clr>
            <a:srgbClr val="547EBF"/>
          </p15:clr>
        </p15:guide>
        <p15:guide id="5" orient="horz" pos="225" userDrawn="1">
          <p15:clr>
            <a:srgbClr val="547EBF"/>
          </p15:clr>
        </p15:guide>
        <p15:guide id="6" orient="horz" pos="3944" userDrawn="1">
          <p15:clr>
            <a:srgbClr val="547EBF"/>
          </p15:clr>
        </p15:guide>
        <p15:guide id="7" orient="horz" pos="739" userDrawn="1">
          <p15:clr>
            <a:srgbClr val="547EBF"/>
          </p15:clr>
        </p15:guide>
        <p15:guide id="8" orient="horz" pos="860" userDrawn="1">
          <p15:clr>
            <a:srgbClr val="547EBF"/>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661CE9E-EB78-8B4A-27C1-B17C0B618680}"/>
              </a:ext>
            </a:extLst>
          </p:cNvPr>
          <p:cNvSpPr>
            <a:spLocks noGrp="1"/>
          </p:cNvSpPr>
          <p:nvPr>
            <p:ph type="ctrTitle"/>
          </p:nvPr>
        </p:nvSpPr>
        <p:spPr/>
        <p:txBody>
          <a:bodyPr>
            <a:normAutofit/>
          </a:bodyPr>
          <a:lstStyle/>
          <a:p>
            <a:r>
              <a:rPr lang="en-SE" altLang="ja-JP" dirty="0"/>
              <a:t>Sony’s view on RAN4 Rel-20 5G-A package</a:t>
            </a:r>
            <a:endParaRPr lang="ja-JP" altLang="en-US" dirty="0"/>
          </a:p>
        </p:txBody>
      </p:sp>
      <p:sp>
        <p:nvSpPr>
          <p:cNvPr id="3" name="字幕 2">
            <a:extLst>
              <a:ext uri="{FF2B5EF4-FFF2-40B4-BE49-F238E27FC236}">
                <a16:creationId xmlns:a16="http://schemas.microsoft.com/office/drawing/2014/main" id="{10BA4D94-92F5-B52E-E6DF-F04E6919BB58}"/>
              </a:ext>
            </a:extLst>
          </p:cNvPr>
          <p:cNvSpPr>
            <a:spLocks noGrp="1"/>
          </p:cNvSpPr>
          <p:nvPr>
            <p:ph type="subTitle" idx="1"/>
          </p:nvPr>
        </p:nvSpPr>
        <p:spPr>
          <a:xfrm>
            <a:off x="695325" y="3897841"/>
            <a:ext cx="10801350" cy="288925"/>
          </a:xfrm>
        </p:spPr>
        <p:txBody>
          <a:bodyPr>
            <a:normAutofit fontScale="85000" lnSpcReduction="20000"/>
          </a:bodyPr>
          <a:lstStyle/>
          <a:p>
            <a:r>
              <a:rPr lang="en-SE" dirty="0"/>
              <a:t>Sony</a:t>
            </a:r>
            <a:endParaRPr lang="en-US" dirty="0"/>
          </a:p>
        </p:txBody>
      </p:sp>
      <p:sp>
        <p:nvSpPr>
          <p:cNvPr id="7" name="TextBox 6">
            <a:extLst>
              <a:ext uri="{FF2B5EF4-FFF2-40B4-BE49-F238E27FC236}">
                <a16:creationId xmlns:a16="http://schemas.microsoft.com/office/drawing/2014/main" id="{F025DB18-B8B3-903C-B208-E6CAB7A6B509}"/>
              </a:ext>
            </a:extLst>
          </p:cNvPr>
          <p:cNvSpPr txBox="1"/>
          <p:nvPr/>
        </p:nvSpPr>
        <p:spPr>
          <a:xfrm>
            <a:off x="8309113" y="184202"/>
            <a:ext cx="4976191" cy="1138773"/>
          </a:xfrm>
          <a:prstGeom prst="rect">
            <a:avLst/>
          </a:prstGeom>
          <a:noFill/>
        </p:spPr>
        <p:txBody>
          <a:bodyPr wrap="square" rtlCol="0">
            <a:spAutoFit/>
          </a:bodyPr>
          <a:lstStyle/>
          <a:p>
            <a:r>
              <a:rPr lang="en-US" sz="1400" b="1" dirty="0"/>
              <a:t>3GPP TSG RAN Meeting #109		</a:t>
            </a:r>
          </a:p>
          <a:p>
            <a:r>
              <a:rPr lang="en-US" sz="1400" b="1" dirty="0"/>
              <a:t>Beijing, China, September 15-18, 2025</a:t>
            </a:r>
          </a:p>
          <a:p>
            <a:r>
              <a:rPr lang="en-US" sz="1400" b="1" dirty="0"/>
              <a:t>RP‑252585</a:t>
            </a:r>
          </a:p>
          <a:p>
            <a:r>
              <a:rPr lang="en-US" sz="1400" b="1" dirty="0"/>
              <a:t>Agenda item:9.1.4.7</a:t>
            </a:r>
          </a:p>
          <a:p>
            <a:endParaRPr lang="en-US" sz="1200" b="1" dirty="0">
              <a:solidFill>
                <a:schemeClr val="bg1"/>
              </a:solidFill>
            </a:endParaRPr>
          </a:p>
        </p:txBody>
      </p:sp>
    </p:spTree>
    <p:extLst>
      <p:ext uri="{BB962C8B-B14F-4D97-AF65-F5344CB8AC3E}">
        <p14:creationId xmlns:p14="http://schemas.microsoft.com/office/powerpoint/2010/main" val="16534668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C12532-ECE4-F677-36AE-36465CDFDEF8}"/>
              </a:ext>
            </a:extLst>
          </p:cNvPr>
          <p:cNvSpPr>
            <a:spLocks noGrp="1"/>
          </p:cNvSpPr>
          <p:nvPr>
            <p:ph type="title"/>
          </p:nvPr>
        </p:nvSpPr>
        <p:spPr/>
        <p:txBody>
          <a:bodyPr/>
          <a:lstStyle/>
          <a:p>
            <a:r>
              <a:rPr lang="en-SE" dirty="0"/>
              <a:t>Background</a:t>
            </a:r>
            <a:endParaRPr lang="en-US" dirty="0"/>
          </a:p>
        </p:txBody>
      </p:sp>
      <p:sp>
        <p:nvSpPr>
          <p:cNvPr id="3" name="Content Placeholder 2">
            <a:extLst>
              <a:ext uri="{FF2B5EF4-FFF2-40B4-BE49-F238E27FC236}">
                <a16:creationId xmlns:a16="http://schemas.microsoft.com/office/drawing/2014/main" id="{C7A36572-0F1D-5C9A-9D6C-53D0B1AB604B}"/>
              </a:ext>
            </a:extLst>
          </p:cNvPr>
          <p:cNvSpPr>
            <a:spLocks noGrp="1"/>
          </p:cNvSpPr>
          <p:nvPr>
            <p:ph idx="1"/>
          </p:nvPr>
        </p:nvSpPr>
        <p:spPr/>
        <p:txBody>
          <a:bodyPr>
            <a:normAutofit fontScale="92500" lnSpcReduction="20000"/>
          </a:bodyPr>
          <a:lstStyle/>
          <a:p>
            <a:pPr marL="285750" indent="-285750" algn="just">
              <a:spcBef>
                <a:spcPts val="1200"/>
              </a:spcBef>
              <a:spcAft>
                <a:spcPts val="1200"/>
              </a:spcAft>
              <a:buFont typeface="Arial" panose="020B0604020202020204" pitchFamily="34" charset="0"/>
              <a:buChar char="•"/>
            </a:pPr>
            <a:r>
              <a:rPr lang="en-SE" dirty="0"/>
              <a:t>WF on RAN4 Rel-20 5GA work package was approved in RAN#108 (</a:t>
            </a:r>
            <a:r>
              <a:rPr lang="en-US" dirty="0"/>
              <a:t>RP-251879</a:t>
            </a:r>
            <a:r>
              <a:rPr lang="en-SE" dirty="0"/>
              <a:t>), where potential object</a:t>
            </a:r>
            <a:r>
              <a:rPr lang="en-GB" dirty="0" err="1"/>
              <a:t>ive</a:t>
            </a:r>
            <a:r>
              <a:rPr lang="en-SE" dirty="0"/>
              <a:t>s and topics of RAN4 led Rel-20 5GA work items are identified and it is expected those topics will be further discussed and consolidated in RAN#109</a:t>
            </a:r>
          </a:p>
          <a:p>
            <a:pPr marL="285750" indent="-285750">
              <a:spcBef>
                <a:spcPts val="1200"/>
              </a:spcBef>
              <a:spcAft>
                <a:spcPts val="1200"/>
              </a:spcAft>
              <a:buFont typeface="Arial" panose="020B0604020202020204" pitchFamily="34" charset="0"/>
              <a:buChar char="•"/>
            </a:pPr>
            <a:r>
              <a:rPr lang="sv-SE" dirty="0"/>
              <a:t>T</a:t>
            </a:r>
            <a:r>
              <a:rPr lang="en-SE" dirty="0"/>
              <a:t>he RAN4 led Rel-20 5G-A work needs to be carefully planned with consideration of the impact from other </a:t>
            </a:r>
            <a:r>
              <a:rPr lang="en-SE" dirty="0" err="1"/>
              <a:t>WGs</a:t>
            </a:r>
            <a:r>
              <a:rPr lang="en-SE" dirty="0"/>
              <a:t> as well as the </a:t>
            </a:r>
            <a:r>
              <a:rPr lang="en-SE" dirty="0" err="1"/>
              <a:t>maint</a:t>
            </a:r>
            <a:r>
              <a:rPr lang="sv-SE" dirty="0"/>
              <a:t>en</a:t>
            </a:r>
            <a:r>
              <a:rPr lang="en-SE" dirty="0" err="1"/>
              <a:t>ance</a:t>
            </a:r>
            <a:r>
              <a:rPr lang="en-SE" dirty="0"/>
              <a:t> work. Therefore, it is proposed that:</a:t>
            </a:r>
          </a:p>
          <a:p>
            <a:pPr marL="742950" lvl="1" indent="-285750">
              <a:spcBef>
                <a:spcPts val="1200"/>
              </a:spcBef>
              <a:spcAft>
                <a:spcPts val="1200"/>
              </a:spcAft>
              <a:buFont typeface="Arial" panose="020B0604020202020204" pitchFamily="34" charset="0"/>
              <a:buChar char="•"/>
            </a:pPr>
            <a:r>
              <a:rPr lang="en-US" sz="2400" b="1" u="sng" dirty="0"/>
              <a:t>Rel-20 5G-A enhancements shall focus on the missing </a:t>
            </a:r>
            <a:r>
              <a:rPr lang="en-SE" sz="2400" b="1" u="sng" dirty="0"/>
              <a:t>feature</a:t>
            </a:r>
            <a:r>
              <a:rPr lang="en-GB" sz="2400" b="1" u="sng" dirty="0"/>
              <a:t>s</a:t>
            </a:r>
            <a:r>
              <a:rPr lang="en-US" sz="2400" b="1" u="sng" dirty="0"/>
              <a:t> for 5G NR to enable the new market segment and deployment.</a:t>
            </a:r>
            <a:endParaRPr lang="en-SE" sz="2400" b="1" u="sng" dirty="0"/>
          </a:p>
          <a:p>
            <a:pPr marL="742950" lvl="1" indent="-285750">
              <a:spcBef>
                <a:spcPts val="1200"/>
              </a:spcBef>
              <a:spcAft>
                <a:spcPts val="1200"/>
              </a:spcAft>
              <a:buFont typeface="Arial" panose="020B0604020202020204" pitchFamily="34" charset="0"/>
              <a:buChar char="•"/>
            </a:pPr>
            <a:r>
              <a:rPr lang="en-US" sz="2400" dirty="0"/>
              <a:t>Enhancements </a:t>
            </a:r>
            <a:r>
              <a:rPr lang="en-SE" sz="2400" dirty="0" err="1"/>
              <a:t>requir</a:t>
            </a:r>
            <a:r>
              <a:rPr lang="en-GB" sz="2400" dirty="0" err="1"/>
              <a:t>ing</a:t>
            </a:r>
            <a:r>
              <a:rPr lang="en-US" sz="2400" dirty="0"/>
              <a:t> extensive stud</a:t>
            </a:r>
            <a:r>
              <a:rPr lang="en-SE" sz="2400" dirty="0" err="1"/>
              <a:t>ies</a:t>
            </a:r>
            <a:r>
              <a:rPr lang="en-US" sz="2400" dirty="0"/>
              <a:t>, </a:t>
            </a:r>
            <a:r>
              <a:rPr lang="en-SE" sz="2400" dirty="0" err="1"/>
              <a:t>caus</a:t>
            </a:r>
            <a:r>
              <a:rPr lang="en-GB" sz="2400" dirty="0" err="1"/>
              <a:t>ing</a:t>
            </a:r>
            <a:r>
              <a:rPr lang="en-SE" sz="2400" dirty="0"/>
              <a:t> major changes</a:t>
            </a:r>
            <a:r>
              <a:rPr lang="en-US" sz="2400" dirty="0"/>
              <a:t> </a:t>
            </a:r>
            <a:r>
              <a:rPr lang="en-SE" sz="2400" dirty="0"/>
              <a:t>in implementations</a:t>
            </a:r>
            <a:r>
              <a:rPr lang="en-GB" sz="2400" dirty="0"/>
              <a:t>,</a:t>
            </a:r>
            <a:r>
              <a:rPr lang="en-SE" sz="2400" dirty="0"/>
              <a:t> </a:t>
            </a:r>
            <a:r>
              <a:rPr lang="en-US" sz="2400" dirty="0"/>
              <a:t>should be considered as part of</a:t>
            </a:r>
            <a:r>
              <a:rPr lang="en-SE" sz="2400" dirty="0"/>
              <a:t> </a:t>
            </a:r>
            <a:r>
              <a:rPr lang="en-US" sz="2400" dirty="0"/>
              <a:t>6G </a:t>
            </a:r>
            <a:r>
              <a:rPr lang="en-SE" sz="2400" dirty="0"/>
              <a:t>track instead of 5G-A track. </a:t>
            </a:r>
          </a:p>
          <a:p>
            <a:pPr marL="285750" indent="-285750">
              <a:spcBef>
                <a:spcPts val="1200"/>
              </a:spcBef>
              <a:spcAft>
                <a:spcPts val="1200"/>
              </a:spcAft>
              <a:buFont typeface="Arial" panose="020B0604020202020204" pitchFamily="34" charset="0"/>
              <a:buChar char="•"/>
            </a:pPr>
            <a:r>
              <a:rPr lang="en-SE" dirty="0"/>
              <a:t>Based on the </a:t>
            </a:r>
            <a:r>
              <a:rPr lang="en-SE" dirty="0" err="1"/>
              <a:t>princ</a:t>
            </a:r>
            <a:r>
              <a:rPr lang="en-US" dirty="0" err="1"/>
              <a:t>i</a:t>
            </a:r>
            <a:r>
              <a:rPr lang="en-SE" dirty="0" err="1"/>
              <a:t>ples</a:t>
            </a:r>
            <a:r>
              <a:rPr lang="en-SE" dirty="0"/>
              <a:t> above, we propose the topics that can be considered in Rel-20 RAN4 5G-A working package. </a:t>
            </a:r>
          </a:p>
          <a:p>
            <a:endParaRPr lang="en-US" dirty="0"/>
          </a:p>
        </p:txBody>
      </p:sp>
      <p:sp>
        <p:nvSpPr>
          <p:cNvPr id="4" name="Slide Number Placeholder 3">
            <a:extLst>
              <a:ext uri="{FF2B5EF4-FFF2-40B4-BE49-F238E27FC236}">
                <a16:creationId xmlns:a16="http://schemas.microsoft.com/office/drawing/2014/main" id="{2FF094B9-2E3B-6CAB-FF52-9DC435A31756}"/>
              </a:ext>
            </a:extLst>
          </p:cNvPr>
          <p:cNvSpPr>
            <a:spLocks noGrp="1"/>
          </p:cNvSpPr>
          <p:nvPr>
            <p:ph type="sldNum" sz="quarter" idx="12"/>
          </p:nvPr>
        </p:nvSpPr>
        <p:spPr/>
        <p:txBody>
          <a:bodyPr/>
          <a:lstStyle/>
          <a:p>
            <a:fld id="{35176F9F-42B1-486F-A7D9-35D6AAAFDFA4}" type="slidenum">
              <a:rPr lang="ja-JP" altLang="en-US" smtClean="0"/>
              <a:pPr/>
              <a:t>2</a:t>
            </a:fld>
            <a:endParaRPr lang="ja-JP" altLang="en-US"/>
          </a:p>
        </p:txBody>
      </p:sp>
    </p:spTree>
    <p:extLst>
      <p:ext uri="{BB962C8B-B14F-4D97-AF65-F5344CB8AC3E}">
        <p14:creationId xmlns:p14="http://schemas.microsoft.com/office/powerpoint/2010/main" val="40478999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DF9671-C780-F503-73E1-B965D5A2D9E3}"/>
              </a:ext>
            </a:extLst>
          </p:cNvPr>
          <p:cNvSpPr>
            <a:spLocks noGrp="1"/>
          </p:cNvSpPr>
          <p:nvPr>
            <p:ph type="title"/>
          </p:nvPr>
        </p:nvSpPr>
        <p:spPr/>
        <p:txBody>
          <a:bodyPr/>
          <a:lstStyle/>
          <a:p>
            <a:r>
              <a:rPr lang="en-US" dirty="0"/>
              <a:t>UE RF centric evolution </a:t>
            </a:r>
          </a:p>
        </p:txBody>
      </p:sp>
      <p:sp>
        <p:nvSpPr>
          <p:cNvPr id="4" name="Slide Number Placeholder 3">
            <a:extLst>
              <a:ext uri="{FF2B5EF4-FFF2-40B4-BE49-F238E27FC236}">
                <a16:creationId xmlns:a16="http://schemas.microsoft.com/office/drawing/2014/main" id="{1D3C3A41-BB19-037E-72A1-9CD327654600}"/>
              </a:ext>
            </a:extLst>
          </p:cNvPr>
          <p:cNvSpPr>
            <a:spLocks noGrp="1"/>
          </p:cNvSpPr>
          <p:nvPr>
            <p:ph type="sldNum" sz="quarter" idx="12"/>
          </p:nvPr>
        </p:nvSpPr>
        <p:spPr/>
        <p:txBody>
          <a:bodyPr/>
          <a:lstStyle/>
          <a:p>
            <a:fld id="{35176F9F-42B1-486F-A7D9-35D6AAAFDFA4}" type="slidenum">
              <a:rPr lang="ja-JP" altLang="en-US" smtClean="0"/>
              <a:pPr/>
              <a:t>3</a:t>
            </a:fld>
            <a:endParaRPr lang="ja-JP" altLang="en-US"/>
          </a:p>
        </p:txBody>
      </p:sp>
      <p:sp>
        <p:nvSpPr>
          <p:cNvPr id="11" name="Rectangle 10">
            <a:extLst>
              <a:ext uri="{FF2B5EF4-FFF2-40B4-BE49-F238E27FC236}">
                <a16:creationId xmlns:a16="http://schemas.microsoft.com/office/drawing/2014/main" id="{7C7BB471-6416-2FC6-1B36-72B49EC8DD8C}"/>
              </a:ext>
            </a:extLst>
          </p:cNvPr>
          <p:cNvSpPr/>
          <p:nvPr/>
        </p:nvSpPr>
        <p:spPr>
          <a:xfrm>
            <a:off x="872152" y="1277349"/>
            <a:ext cx="4969848" cy="4884250"/>
          </a:xfrm>
          <a:prstGeom prst="rect">
            <a:avLst/>
          </a:prstGeom>
          <a:noFill/>
          <a:ln w="317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p>
        </p:txBody>
      </p:sp>
      <p:sp>
        <p:nvSpPr>
          <p:cNvPr id="12" name="四角形: 角を丸くする 1038">
            <a:extLst>
              <a:ext uri="{FF2B5EF4-FFF2-40B4-BE49-F238E27FC236}">
                <a16:creationId xmlns:a16="http://schemas.microsoft.com/office/drawing/2014/main" id="{B7C9B13F-FC92-48B0-932F-EC8D39DEBF61}"/>
              </a:ext>
            </a:extLst>
          </p:cNvPr>
          <p:cNvSpPr/>
          <p:nvPr/>
        </p:nvSpPr>
        <p:spPr>
          <a:xfrm>
            <a:off x="2279301" y="1107169"/>
            <a:ext cx="2155549" cy="300906"/>
          </a:xfrm>
          <a:prstGeom prst="roundRect">
            <a:avLst>
              <a:gd name="adj" fmla="val 50000"/>
            </a:avLst>
          </a:prstGeom>
          <a:gradFill>
            <a:gsLst>
              <a:gs pos="13000">
                <a:srgbClr val="00B0F0"/>
              </a:gs>
              <a:gs pos="100000">
                <a:srgbClr val="1952A6">
                  <a:lumMod val="75000"/>
                </a:srgbClr>
              </a:gs>
              <a:gs pos="42000">
                <a:srgbClr val="1952A6">
                  <a:lumMod val="60000"/>
                  <a:lumOff val="40000"/>
                </a:srgbClr>
              </a:gs>
            </a:gsLst>
            <a:lin ang="10800000" scaled="0"/>
          </a:gradFill>
          <a:ln w="3175" cap="flat" cmpd="sng" algn="ctr">
            <a:noFill/>
            <a:prstDash val="solid"/>
            <a:headEnd type="none" w="med" len="med"/>
            <a:tailEnd type="triangle" w="sm" len="sm"/>
          </a:ln>
          <a:effectLst/>
        </p:spPr>
        <p:txBody>
          <a:bodyPr lIns="91440" tIns="45720" rIns="91440" bIns="45720" rtlCol="0" anchor="ctr"/>
          <a:lstStyle/>
          <a:p>
            <a:pPr algn="ctr" defTabSz="1219110">
              <a:defRPr/>
            </a:pPr>
            <a:r>
              <a:rPr lang="en-SE" sz="1600" b="1" kern="0" dirty="0">
                <a:solidFill>
                  <a:prstClr val="white"/>
                </a:solidFill>
                <a:ea typeface="游ゴシック"/>
              </a:rPr>
              <a:t>WF in RAN#108</a:t>
            </a:r>
            <a:endParaRPr lang="en-US" sz="1600" b="1" kern="0" dirty="0">
              <a:solidFill>
                <a:prstClr val="white"/>
              </a:solidFill>
              <a:ea typeface="游ゴシック"/>
            </a:endParaRPr>
          </a:p>
        </p:txBody>
      </p:sp>
      <p:sp>
        <p:nvSpPr>
          <p:cNvPr id="13" name="TextBox 12">
            <a:extLst>
              <a:ext uri="{FF2B5EF4-FFF2-40B4-BE49-F238E27FC236}">
                <a16:creationId xmlns:a16="http://schemas.microsoft.com/office/drawing/2014/main" id="{C818C12D-C172-97D5-A3C8-FCF3FC4EFA7B}"/>
              </a:ext>
            </a:extLst>
          </p:cNvPr>
          <p:cNvSpPr txBox="1"/>
          <p:nvPr/>
        </p:nvSpPr>
        <p:spPr>
          <a:xfrm>
            <a:off x="915571" y="1611496"/>
            <a:ext cx="4891699" cy="4203715"/>
          </a:xfrm>
          <a:prstGeom prst="rect">
            <a:avLst/>
          </a:prstGeom>
          <a:noFill/>
        </p:spPr>
        <p:txBody>
          <a:bodyPr wrap="square" rtlCol="0">
            <a:spAutoFit/>
          </a:bodyPr>
          <a:lstStyle/>
          <a:p>
            <a:r>
              <a:rPr lang="en-US" sz="1100" b="1" dirty="0">
                <a:solidFill>
                  <a:srgbClr val="000000"/>
                </a:solidFill>
                <a:effectLst/>
                <a:latin typeface="Times New Roman" panose="02020603050405020304" pitchFamily="18" charset="0"/>
                <a:ea typeface="Times New Roman" panose="02020603050405020304" pitchFamily="18" charset="0"/>
              </a:rPr>
              <a:t>The high-level scope of</a:t>
            </a:r>
            <a:r>
              <a:rPr lang="en-US" sz="1100" b="1" dirty="0">
                <a:effectLst/>
                <a:latin typeface="Times New Roman" panose="02020603050405020304" pitchFamily="18" charset="0"/>
                <a:ea typeface="Times New Roman" panose="02020603050405020304" pitchFamily="18" charset="0"/>
              </a:rPr>
              <a:t> the WI on UE RF centric evolution (the exact scope and WID draft will be discussed and decided in RAN#109):</a:t>
            </a:r>
            <a:endParaRPr lang="en-US" sz="1100" dirty="0">
              <a:effectLst/>
              <a:latin typeface="Times New Roman" panose="02020603050405020304" pitchFamily="18" charset="0"/>
              <a:ea typeface="Times New Roman" panose="02020603050405020304" pitchFamily="18" charset="0"/>
            </a:endParaRPr>
          </a:p>
          <a:p>
            <a:pPr marL="342900" lvl="0" indent="-342900">
              <a:buFont typeface="Times" panose="02020603050405020304" pitchFamily="18" charset="0"/>
              <a:buChar char="-"/>
            </a:pPr>
            <a:r>
              <a:rPr lang="en-US" sz="1100" dirty="0">
                <a:effectLst/>
                <a:latin typeface="Times New Roman" panose="02020603050405020304" pitchFamily="18" charset="0"/>
                <a:ea typeface="Batang" panose="02030600000101010101" pitchFamily="18" charset="-127"/>
              </a:rPr>
              <a:t>FR1 HPUE enhancement</a:t>
            </a:r>
          </a:p>
          <a:p>
            <a:pPr marL="742950" lvl="1" indent="-285750">
              <a:buFont typeface="Courier New" panose="02070309020205020404" pitchFamily="49" charset="0"/>
              <a:buChar char="o"/>
            </a:pPr>
            <a:r>
              <a:rPr lang="en-US" sz="1100" dirty="0">
                <a:effectLst/>
                <a:latin typeface="Times New Roman" panose="02020603050405020304" pitchFamily="18" charset="0"/>
                <a:ea typeface="Times New Roman" panose="02020603050405020304" pitchFamily="18" charset="0"/>
              </a:rPr>
              <a:t>Further consider/discuss until RAN#109 on the detailed scope</a:t>
            </a:r>
          </a:p>
          <a:p>
            <a:pPr marL="742950" lvl="1" indent="-285750">
              <a:buFont typeface="Courier New" panose="02070309020205020404" pitchFamily="49" charset="0"/>
              <a:buChar char="o"/>
            </a:pPr>
            <a:r>
              <a:rPr lang="en-US" sz="1100" dirty="0">
                <a:effectLst/>
                <a:latin typeface="Times New Roman" panose="02020603050405020304" pitchFamily="18" charset="0"/>
                <a:ea typeface="Times New Roman" panose="02020603050405020304" pitchFamily="18" charset="0"/>
              </a:rPr>
              <a:t>This work is to focus on the TN application</a:t>
            </a:r>
          </a:p>
          <a:p>
            <a:pPr marL="342900" lvl="0" indent="-342900">
              <a:buFont typeface="Times" panose="02020603050405020304" pitchFamily="18" charset="0"/>
              <a:buChar char="-"/>
            </a:pPr>
            <a:r>
              <a:rPr lang="en-US" sz="1100" dirty="0">
                <a:effectLst/>
                <a:latin typeface="Times New Roman" panose="02020603050405020304" pitchFamily="18" charset="0"/>
                <a:ea typeface="Batang" panose="02030600000101010101" pitchFamily="18" charset="-127"/>
              </a:rPr>
              <a:t>6MHz channel bandwidth</a:t>
            </a:r>
          </a:p>
          <a:p>
            <a:pPr marL="742950" lvl="1" indent="-285750">
              <a:buFont typeface="Courier New" panose="02070309020205020404" pitchFamily="49" charset="0"/>
              <a:buChar char="o"/>
            </a:pPr>
            <a:r>
              <a:rPr lang="en-US" sz="1100" dirty="0">
                <a:effectLst/>
                <a:latin typeface="Times New Roman" panose="02020603050405020304" pitchFamily="18" charset="0"/>
                <a:ea typeface="Times New Roman" panose="02020603050405020304" pitchFamily="18" charset="0"/>
              </a:rPr>
              <a:t>It can be prioritized to FDD band &lt;1GHz</a:t>
            </a:r>
          </a:p>
          <a:p>
            <a:pPr marL="342900" lvl="0" indent="-342900">
              <a:buFont typeface="Times" panose="02020603050405020304" pitchFamily="18" charset="0"/>
              <a:buChar char="-"/>
            </a:pPr>
            <a:r>
              <a:rPr lang="en-US" sz="1100" dirty="0">
                <a:effectLst/>
                <a:latin typeface="Times New Roman" panose="02020603050405020304" pitchFamily="18" charset="0"/>
                <a:ea typeface="SimSun" panose="02010600030101010101" pitchFamily="2" charset="-122"/>
              </a:rPr>
              <a:t>Study and, if feasible, reduce UE MPR values with the relaxed Tx EVM requirement for 5G NR higher modulation orders, i.e., 64QAM , 256QAM</a:t>
            </a:r>
            <a:endParaRPr lang="en-US" sz="1100" dirty="0">
              <a:effectLst/>
              <a:latin typeface="Times New Roman" panose="02020603050405020304" pitchFamily="18" charset="0"/>
              <a:ea typeface="Batang" panose="02030600000101010101" pitchFamily="18" charset="-127"/>
            </a:endParaRPr>
          </a:p>
          <a:p>
            <a:pPr marL="742950" lvl="1" indent="-285750">
              <a:buFont typeface="Courier New" panose="02070309020205020404" pitchFamily="49" charset="0"/>
              <a:buChar char="o"/>
            </a:pPr>
            <a:r>
              <a:rPr lang="en-US" sz="1100" dirty="0">
                <a:effectLst/>
                <a:latin typeface="Times New Roman" panose="02020603050405020304" pitchFamily="18" charset="0"/>
                <a:ea typeface="SimSun" panose="02010600030101010101" pitchFamily="2" charset="-122"/>
              </a:rPr>
              <a:t>BS </a:t>
            </a:r>
            <a:r>
              <a:rPr lang="en-US" sz="1100" dirty="0" err="1">
                <a:effectLst/>
                <a:latin typeface="Times New Roman" panose="02020603050405020304" pitchFamily="18" charset="0"/>
                <a:ea typeface="SimSun" panose="02010600030101010101" pitchFamily="2" charset="-122"/>
              </a:rPr>
              <a:t>demod</a:t>
            </a:r>
            <a:r>
              <a:rPr lang="en-US" sz="1100" dirty="0">
                <a:effectLst/>
                <a:latin typeface="Times New Roman" panose="02020603050405020304" pitchFamily="18" charset="0"/>
                <a:ea typeface="SimSun" panose="02010600030101010101" pitchFamily="2" charset="-122"/>
              </a:rPr>
              <a:t> scope is included.</a:t>
            </a:r>
            <a:endParaRPr lang="en-US" sz="1100" dirty="0">
              <a:effectLst/>
              <a:latin typeface="Times New Roman" panose="02020603050405020304" pitchFamily="18" charset="0"/>
              <a:ea typeface="Times New Roman" panose="02020603050405020304" pitchFamily="18" charset="0"/>
            </a:endParaRPr>
          </a:p>
          <a:p>
            <a:pPr marL="742950" lvl="1" indent="-285750">
              <a:buFont typeface="Courier New" panose="02070309020205020404" pitchFamily="49" charset="0"/>
              <a:buChar char="o"/>
            </a:pPr>
            <a:r>
              <a:rPr lang="en-US" sz="1100" dirty="0">
                <a:effectLst/>
                <a:latin typeface="Times New Roman" panose="02020603050405020304" pitchFamily="18" charset="0"/>
                <a:ea typeface="SimSun" panose="02010600030101010101" pitchFamily="2" charset="-122"/>
              </a:rPr>
              <a:t>The study is performed based on non-AI-based approach at BS receiver as baseline and without RAN1 impact</a:t>
            </a:r>
            <a:endParaRPr lang="en-US" sz="1100" dirty="0">
              <a:effectLst/>
              <a:latin typeface="Times New Roman" panose="02020603050405020304" pitchFamily="18" charset="0"/>
              <a:ea typeface="Times New Roman" panose="02020603050405020304" pitchFamily="18" charset="0"/>
            </a:endParaRPr>
          </a:p>
          <a:p>
            <a:pPr marL="1143000" lvl="2" indent="-228600">
              <a:buFont typeface="Wingdings" panose="05000000000000000000" pitchFamily="2" charset="2"/>
              <a:buChar char=""/>
            </a:pPr>
            <a:r>
              <a:rPr lang="en-US" sz="1100" dirty="0">
                <a:effectLst/>
                <a:latin typeface="Times New Roman" panose="02020603050405020304" pitchFamily="18" charset="0"/>
                <a:ea typeface="SimSun" panose="02010600030101010101" pitchFamily="2" charset="-122"/>
              </a:rPr>
              <a:t>The details for study is to be discussed until RAN#109</a:t>
            </a:r>
            <a:endParaRPr lang="en-US" sz="1100" dirty="0">
              <a:effectLst/>
              <a:latin typeface="Times New Roman" panose="02020603050405020304" pitchFamily="18" charset="0"/>
              <a:ea typeface="Times New Roman" panose="02020603050405020304" pitchFamily="18" charset="0"/>
            </a:endParaRPr>
          </a:p>
          <a:p>
            <a:pPr marL="742950" lvl="1" indent="-285750">
              <a:spcAft>
                <a:spcPts val="500"/>
              </a:spcAft>
              <a:buFont typeface="Courier New" panose="02070309020205020404" pitchFamily="49" charset="0"/>
              <a:buChar char="o"/>
            </a:pPr>
            <a:r>
              <a:rPr lang="en-US" sz="1100" dirty="0">
                <a:effectLst/>
                <a:latin typeface="Times New Roman" panose="02020603050405020304" pitchFamily="18" charset="0"/>
                <a:ea typeface="SimSun" panose="02010600030101010101" pitchFamily="2" charset="-122"/>
              </a:rPr>
              <a:t>This work will be started in Q1’26. If the similar</a:t>
            </a:r>
            <a:r>
              <a:rPr lang="en-US" sz="1100" strike="sngStrike" dirty="0">
                <a:effectLst/>
                <a:latin typeface="Times New Roman" panose="02020603050405020304" pitchFamily="18" charset="0"/>
                <a:ea typeface="SimSun" panose="02010600030101010101" pitchFamily="2" charset="-122"/>
              </a:rPr>
              <a:t> </a:t>
            </a:r>
            <a:r>
              <a:rPr lang="en-US" sz="1100" dirty="0">
                <a:effectLst/>
                <a:latin typeface="Times New Roman" panose="02020603050405020304" pitchFamily="18" charset="0"/>
                <a:ea typeface="SimSun" panose="02010600030101010101" pitchFamily="2" charset="-122"/>
              </a:rPr>
              <a:t>scope (The examples include the enhancements enabled by BS advanced receiver and UE Tx signal modifications. It is noted that referring to these examples in this WF should not be deemed as taking these examples as the baseline or starting point in 6G study) is agreed by RAN4 to be studied in 6G, it will be removed from 5G-A package. In this case, it is possible that 6G related conclusion can be applied to 5G.</a:t>
            </a:r>
            <a:endParaRPr lang="en-US" sz="1100" dirty="0">
              <a:effectLst/>
              <a:latin typeface="Times New Roman" panose="02020603050405020304" pitchFamily="18" charset="0"/>
              <a:ea typeface="Times New Roman" panose="02020603050405020304" pitchFamily="18" charset="0"/>
            </a:endParaRPr>
          </a:p>
          <a:p>
            <a:pPr marL="342900" lvl="0" indent="-342900">
              <a:buFont typeface="Times" panose="02020603050405020304" pitchFamily="18" charset="0"/>
              <a:buChar char="-"/>
            </a:pPr>
            <a:r>
              <a:rPr lang="en-US" sz="1100" dirty="0">
                <a:effectLst/>
                <a:latin typeface="Times New Roman" panose="02020603050405020304" pitchFamily="18" charset="0"/>
                <a:ea typeface="Batang" panose="02030600000101010101" pitchFamily="18" charset="-127"/>
              </a:rPr>
              <a:t>No RAN1/2 scope is expected</a:t>
            </a:r>
          </a:p>
          <a:p>
            <a:pPr marL="342900" lvl="0" indent="-342900">
              <a:buFont typeface="Times" panose="02020603050405020304" pitchFamily="18" charset="0"/>
              <a:buChar char="-"/>
            </a:pPr>
            <a:r>
              <a:rPr lang="en-US" sz="1100" dirty="0">
                <a:effectLst/>
                <a:latin typeface="Times New Roman" panose="02020603050405020304" pitchFamily="18" charset="0"/>
                <a:ea typeface="Batang" panose="02030600000101010101" pitchFamily="18" charset="-127"/>
              </a:rPr>
              <a:t>Target 0.5 RF TU in Q4’25 and 1.25 TU (0.75 RF and [0.5] </a:t>
            </a:r>
            <a:r>
              <a:rPr lang="en-US" sz="1100" dirty="0" err="1">
                <a:effectLst/>
                <a:latin typeface="Times New Roman" panose="02020603050405020304" pitchFamily="18" charset="0"/>
                <a:ea typeface="Batang" panose="02030600000101010101" pitchFamily="18" charset="-127"/>
              </a:rPr>
              <a:t>Demod</a:t>
            </a:r>
            <a:r>
              <a:rPr lang="en-US" sz="1100" dirty="0">
                <a:effectLst/>
                <a:latin typeface="Times New Roman" panose="02020603050405020304" pitchFamily="18" charset="0"/>
                <a:ea typeface="Batang" panose="02030600000101010101" pitchFamily="18" charset="-127"/>
              </a:rPr>
              <a:t> for EVM relaxation and 6MHz) from Q1’26.</a:t>
            </a:r>
          </a:p>
          <a:p>
            <a:endParaRPr lang="en-US" sz="1000" dirty="0"/>
          </a:p>
        </p:txBody>
      </p:sp>
      <p:sp>
        <p:nvSpPr>
          <p:cNvPr id="14" name="Rectangle 13">
            <a:extLst>
              <a:ext uri="{FF2B5EF4-FFF2-40B4-BE49-F238E27FC236}">
                <a16:creationId xmlns:a16="http://schemas.microsoft.com/office/drawing/2014/main" id="{02FAEA95-8A22-A5AE-1B73-72C3049902C1}"/>
              </a:ext>
            </a:extLst>
          </p:cNvPr>
          <p:cNvSpPr/>
          <p:nvPr/>
        </p:nvSpPr>
        <p:spPr>
          <a:xfrm>
            <a:off x="6096000" y="1271230"/>
            <a:ext cx="4969848" cy="4884249"/>
          </a:xfrm>
          <a:prstGeom prst="rect">
            <a:avLst/>
          </a:prstGeom>
          <a:noFill/>
          <a:ln w="317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p>
        </p:txBody>
      </p:sp>
      <p:sp>
        <p:nvSpPr>
          <p:cNvPr id="15" name="四角形: 角を丸くする 1038">
            <a:extLst>
              <a:ext uri="{FF2B5EF4-FFF2-40B4-BE49-F238E27FC236}">
                <a16:creationId xmlns:a16="http://schemas.microsoft.com/office/drawing/2014/main" id="{53DB3250-F8BC-4FED-0A2A-09F1018EFE7A}"/>
              </a:ext>
            </a:extLst>
          </p:cNvPr>
          <p:cNvSpPr/>
          <p:nvPr/>
        </p:nvSpPr>
        <p:spPr>
          <a:xfrm>
            <a:off x="7503150" y="1107169"/>
            <a:ext cx="2315462" cy="300906"/>
          </a:xfrm>
          <a:prstGeom prst="roundRect">
            <a:avLst>
              <a:gd name="adj" fmla="val 50000"/>
            </a:avLst>
          </a:prstGeom>
          <a:gradFill>
            <a:gsLst>
              <a:gs pos="13000">
                <a:srgbClr val="00B0F0"/>
              </a:gs>
              <a:gs pos="100000">
                <a:srgbClr val="1952A6">
                  <a:lumMod val="75000"/>
                </a:srgbClr>
              </a:gs>
              <a:gs pos="42000">
                <a:srgbClr val="1952A6">
                  <a:lumMod val="60000"/>
                  <a:lumOff val="40000"/>
                </a:srgbClr>
              </a:gs>
            </a:gsLst>
            <a:lin ang="10800000" scaled="0"/>
          </a:gradFill>
          <a:ln w="3175" cap="flat" cmpd="sng" algn="ctr">
            <a:noFill/>
            <a:prstDash val="solid"/>
            <a:headEnd type="none" w="med" len="med"/>
            <a:tailEnd type="triangle" w="sm" len="sm"/>
          </a:ln>
          <a:effectLst/>
        </p:spPr>
        <p:txBody>
          <a:bodyPr lIns="91440" tIns="45720" rIns="91440" bIns="45720" rtlCol="0" anchor="ctr"/>
          <a:lstStyle/>
          <a:p>
            <a:pPr algn="ctr" defTabSz="1219110">
              <a:defRPr/>
            </a:pPr>
            <a:r>
              <a:rPr lang="en-SE" sz="1600" b="1" kern="0" dirty="0">
                <a:solidFill>
                  <a:prstClr val="white"/>
                </a:solidFill>
                <a:ea typeface="游ゴシック"/>
              </a:rPr>
              <a:t>Proposed topics</a:t>
            </a:r>
            <a:endParaRPr lang="en-US" sz="1600" b="1" kern="0" dirty="0">
              <a:solidFill>
                <a:prstClr val="white"/>
              </a:solidFill>
              <a:ea typeface="游ゴシック"/>
            </a:endParaRPr>
          </a:p>
        </p:txBody>
      </p:sp>
      <p:sp>
        <p:nvSpPr>
          <p:cNvPr id="16" name="TextBox 15">
            <a:extLst>
              <a:ext uri="{FF2B5EF4-FFF2-40B4-BE49-F238E27FC236}">
                <a16:creationId xmlns:a16="http://schemas.microsoft.com/office/drawing/2014/main" id="{CADE5783-F83B-C331-C887-A5AF52D19447}"/>
              </a:ext>
            </a:extLst>
          </p:cNvPr>
          <p:cNvSpPr txBox="1"/>
          <p:nvPr/>
        </p:nvSpPr>
        <p:spPr>
          <a:xfrm>
            <a:off x="6289040" y="1607194"/>
            <a:ext cx="4561840" cy="4293483"/>
          </a:xfrm>
          <a:prstGeom prst="rect">
            <a:avLst/>
          </a:prstGeom>
          <a:noFill/>
        </p:spPr>
        <p:txBody>
          <a:bodyPr wrap="square">
            <a:spAutoFit/>
          </a:bodyPr>
          <a:lstStyle/>
          <a:p>
            <a:pPr algn="just">
              <a:spcBef>
                <a:spcPts val="600"/>
              </a:spcBef>
              <a:spcAft>
                <a:spcPts val="600"/>
              </a:spcAft>
            </a:pPr>
            <a:r>
              <a:rPr lang="en-SE" sz="1600" b="1" dirty="0">
                <a:solidFill>
                  <a:srgbClr val="000000"/>
                </a:solidFill>
                <a:latin typeface="Times New Roman" panose="02020603050405020304" pitchFamily="18" charset="0"/>
              </a:rPr>
              <a:t>Considering the </a:t>
            </a:r>
            <a:r>
              <a:rPr lang="en-GB" sz="1600" b="1" dirty="0">
                <a:solidFill>
                  <a:srgbClr val="000000"/>
                </a:solidFill>
                <a:latin typeface="Times New Roman" panose="02020603050405020304" pitchFamily="18" charset="0"/>
              </a:rPr>
              <a:t>needs </a:t>
            </a:r>
            <a:r>
              <a:rPr lang="en-SE" sz="1600" b="1" dirty="0">
                <a:solidFill>
                  <a:srgbClr val="000000"/>
                </a:solidFill>
                <a:latin typeface="Times New Roman" panose="02020603050405020304" pitchFamily="18" charset="0"/>
              </a:rPr>
              <a:t>from commer</a:t>
            </a:r>
            <a:r>
              <a:rPr lang="en-US" sz="1600" b="1" dirty="0">
                <a:solidFill>
                  <a:srgbClr val="000000"/>
                </a:solidFill>
                <a:latin typeface="Times New Roman" panose="02020603050405020304" pitchFamily="18" charset="0"/>
              </a:rPr>
              <a:t>ci</a:t>
            </a:r>
            <a:r>
              <a:rPr lang="en-SE" sz="1600" b="1" dirty="0">
                <a:solidFill>
                  <a:srgbClr val="000000"/>
                </a:solidFill>
                <a:latin typeface="Times New Roman" panose="02020603050405020304" pitchFamily="18" charset="0"/>
              </a:rPr>
              <a:t>al deployment</a:t>
            </a:r>
            <a:r>
              <a:rPr lang="en-GB" sz="1600" b="1" dirty="0">
                <a:solidFill>
                  <a:srgbClr val="000000"/>
                </a:solidFill>
                <a:latin typeface="Times New Roman" panose="02020603050405020304" pitchFamily="18" charset="0"/>
              </a:rPr>
              <a:t>s</a:t>
            </a:r>
            <a:r>
              <a:rPr lang="en-SE" sz="1600" b="1" dirty="0">
                <a:solidFill>
                  <a:srgbClr val="000000"/>
                </a:solidFill>
                <a:latin typeface="Times New Roman" panose="02020603050405020304" pitchFamily="18" charset="0"/>
              </a:rPr>
              <a:t>, it is proposed to focus on the FR1 HPUE en</a:t>
            </a:r>
            <a:r>
              <a:rPr lang="en-US" sz="1600" b="1" dirty="0">
                <a:solidFill>
                  <a:srgbClr val="000000"/>
                </a:solidFill>
                <a:latin typeface="Times New Roman" panose="02020603050405020304" pitchFamily="18" charset="0"/>
              </a:rPr>
              <a:t>ha</a:t>
            </a:r>
            <a:r>
              <a:rPr lang="en-SE" sz="1600" b="1" dirty="0">
                <a:solidFill>
                  <a:srgbClr val="000000"/>
                </a:solidFill>
                <a:latin typeface="Times New Roman" panose="02020603050405020304" pitchFamily="18" charset="0"/>
              </a:rPr>
              <a:t>ncement and also support 6MHz CBW in </a:t>
            </a:r>
            <a:r>
              <a:rPr lang="en-GB" sz="1600" b="1" dirty="0">
                <a:solidFill>
                  <a:srgbClr val="000000"/>
                </a:solidFill>
                <a:latin typeface="Times New Roman" panose="02020603050405020304" pitchFamily="18" charset="0"/>
              </a:rPr>
              <a:t>the </a:t>
            </a:r>
            <a:r>
              <a:rPr lang="en-SE" sz="1600" b="1" dirty="0">
                <a:solidFill>
                  <a:srgbClr val="000000"/>
                </a:solidFill>
                <a:latin typeface="Times New Roman" panose="02020603050405020304" pitchFamily="18" charset="0"/>
              </a:rPr>
              <a:t>Rel-20 UE RF centric topic. </a:t>
            </a:r>
          </a:p>
          <a:p>
            <a:pPr marL="285750" indent="-285750" algn="just">
              <a:spcBef>
                <a:spcPts val="0"/>
              </a:spcBef>
              <a:spcAft>
                <a:spcPts val="0"/>
              </a:spcAft>
              <a:buFont typeface="Arial" panose="020B0604020202020204" pitchFamily="34" charset="0"/>
              <a:buChar char="•"/>
            </a:pPr>
            <a:r>
              <a:rPr lang="en-US" sz="1600" dirty="0">
                <a:latin typeface="Times New Roman" panose="02020603050405020304" pitchFamily="18" charset="0"/>
                <a:ea typeface="Batang" panose="02030600000101010101" pitchFamily="18" charset="-127"/>
              </a:rPr>
              <a:t>FR1 HPUE enhancement for single carrier</a:t>
            </a:r>
            <a:endParaRPr lang="en-SE" sz="1600" dirty="0">
              <a:latin typeface="Times New Roman" panose="02020603050405020304" pitchFamily="18" charset="0"/>
              <a:ea typeface="Batang" panose="02030600000101010101" pitchFamily="18" charset="-127"/>
            </a:endParaRPr>
          </a:p>
          <a:p>
            <a:pPr marL="693738" lvl="1" indent="-285750" algn="just">
              <a:spcBef>
                <a:spcPts val="0"/>
              </a:spcBef>
              <a:spcAft>
                <a:spcPts val="0"/>
              </a:spcAft>
              <a:buFont typeface="Arial" panose="020B0604020202020204" pitchFamily="34" charset="0"/>
              <a:buChar char="•"/>
            </a:pPr>
            <a:r>
              <a:rPr lang="en-US" sz="1600" dirty="0">
                <a:latin typeface="Times New Roman" panose="02020603050405020304" pitchFamily="18" charset="0"/>
                <a:ea typeface="Batang" panose="02030600000101010101" pitchFamily="18" charset="-127"/>
              </a:rPr>
              <a:t>S</a:t>
            </a:r>
            <a:r>
              <a:rPr lang="en-SE" sz="1600" dirty="0">
                <a:latin typeface="Times New Roman" panose="02020603050405020304" pitchFamily="18" charset="0"/>
                <a:ea typeface="Batang" panose="02030600000101010101" pitchFamily="18" charset="-127"/>
              </a:rPr>
              <a:t>ingle Tx for PC1.5 </a:t>
            </a:r>
          </a:p>
          <a:p>
            <a:pPr marL="693738" lvl="1" indent="-285750" algn="just">
              <a:spcBef>
                <a:spcPts val="0"/>
              </a:spcBef>
              <a:spcAft>
                <a:spcPts val="0"/>
              </a:spcAft>
              <a:buFont typeface="Arial" panose="020B0604020202020204" pitchFamily="34" charset="0"/>
              <a:buChar char="•"/>
            </a:pPr>
            <a:r>
              <a:rPr lang="en-SE" sz="1600" dirty="0">
                <a:latin typeface="Times New Roman" panose="02020603050405020304" pitchFamily="18" charset="0"/>
                <a:ea typeface="Batang" panose="02030600000101010101" pitchFamily="18" charset="-127"/>
              </a:rPr>
              <a:t>Focus on FWA devices.</a:t>
            </a:r>
          </a:p>
          <a:p>
            <a:pPr marL="285750" indent="-285750" algn="just">
              <a:spcBef>
                <a:spcPts val="600"/>
              </a:spcBef>
              <a:spcAft>
                <a:spcPts val="600"/>
              </a:spcAft>
              <a:buFont typeface="Arial" panose="020B0604020202020204" pitchFamily="34" charset="0"/>
              <a:buChar char="•"/>
            </a:pPr>
            <a:r>
              <a:rPr lang="en-SE" sz="1600" dirty="0">
                <a:latin typeface="Times New Roman" panose="02020603050405020304" pitchFamily="18" charset="0"/>
                <a:ea typeface="Batang" panose="02030600000101010101" pitchFamily="18" charset="-127"/>
              </a:rPr>
              <a:t>D</a:t>
            </a:r>
            <a:r>
              <a:rPr lang="en-US" sz="1600" dirty="0">
                <a:latin typeface="Times New Roman" panose="02020603050405020304" pitchFamily="18" charset="0"/>
                <a:ea typeface="Batang" panose="02030600000101010101" pitchFamily="18" charset="-127"/>
              </a:rPr>
              <a:t>e</a:t>
            </a:r>
            <a:r>
              <a:rPr lang="en-SE" sz="1600" dirty="0">
                <a:latin typeface="Times New Roman" panose="02020603050405020304" pitchFamily="18" charset="0"/>
                <a:ea typeface="Batang" panose="02030600000101010101" pitchFamily="18" charset="-127"/>
              </a:rPr>
              <a:t>fine and specify the </a:t>
            </a:r>
            <a:r>
              <a:rPr lang="en-US" sz="1600" dirty="0">
                <a:latin typeface="Times New Roman" panose="02020603050405020304" pitchFamily="18" charset="0"/>
                <a:ea typeface="Batang" panose="02030600000101010101" pitchFamily="18" charset="-127"/>
              </a:rPr>
              <a:t>6MHz channel bandwidth</a:t>
            </a:r>
            <a:r>
              <a:rPr lang="en-SE" sz="1600" dirty="0">
                <a:latin typeface="Times New Roman" panose="02020603050405020304" pitchFamily="18" charset="0"/>
                <a:ea typeface="Batang" panose="02030600000101010101" pitchFamily="18" charset="-127"/>
              </a:rPr>
              <a:t> for FDD band &lt; 1 GHz</a:t>
            </a:r>
          </a:p>
          <a:p>
            <a:pPr marL="285750" indent="-285750" algn="just">
              <a:spcBef>
                <a:spcPts val="600"/>
              </a:spcBef>
              <a:spcAft>
                <a:spcPts val="600"/>
              </a:spcAft>
              <a:buFont typeface="Arial" panose="020B0604020202020204" pitchFamily="34" charset="0"/>
              <a:buChar char="•"/>
            </a:pPr>
            <a:r>
              <a:rPr lang="en-SE" sz="1600" dirty="0">
                <a:latin typeface="Times New Roman" panose="02020603050405020304" pitchFamily="18" charset="0"/>
                <a:ea typeface="Batang" panose="02030600000101010101" pitchFamily="18" charset="-127"/>
              </a:rPr>
              <a:t>For EVM relaxation for MPR reduction, since the topic requires extensive study and likely to be overlapped with 6G discussion</a:t>
            </a:r>
            <a:r>
              <a:rPr lang="en-GB" sz="1600" dirty="0">
                <a:latin typeface="Times New Roman" panose="02020603050405020304" pitchFamily="18" charset="0"/>
                <a:ea typeface="Batang" panose="02030600000101010101" pitchFamily="18" charset="-127"/>
              </a:rPr>
              <a:t>, </a:t>
            </a:r>
            <a:r>
              <a:rPr lang="en-SE" sz="1600" dirty="0">
                <a:latin typeface="Times New Roman" panose="02020603050405020304" pitchFamily="18" charset="0"/>
                <a:ea typeface="Batang" panose="02030600000101010101" pitchFamily="18" charset="-127"/>
              </a:rPr>
              <a:t>RAN4 may consider to focus</a:t>
            </a:r>
            <a:r>
              <a:rPr lang="en-GB" sz="1600" dirty="0">
                <a:latin typeface="Times New Roman" panose="02020603050405020304" pitchFamily="18" charset="0"/>
                <a:ea typeface="Batang" panose="02030600000101010101" pitchFamily="18" charset="-127"/>
              </a:rPr>
              <a:t>es</a:t>
            </a:r>
            <a:r>
              <a:rPr lang="en-SE" sz="1600" dirty="0">
                <a:latin typeface="Times New Roman" panose="02020603050405020304" pitchFamily="18" charset="0"/>
                <a:ea typeface="Batang" panose="02030600000101010101" pitchFamily="18" charset="-127"/>
              </a:rPr>
              <a:t> on EVM relaxation study under 6G track, and applied it to 5G if consensus can be reached. </a:t>
            </a:r>
          </a:p>
          <a:p>
            <a:pPr>
              <a:spcBef>
                <a:spcPts val="0"/>
              </a:spcBef>
              <a:spcAft>
                <a:spcPts val="0"/>
              </a:spcAft>
            </a:pPr>
            <a:endParaRPr lang="en-SE" sz="800" b="1" dirty="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9551254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8EA348-28D7-B247-3ECB-67F673099FA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F6728A3-AB54-524D-27EB-2550BF652768}"/>
              </a:ext>
            </a:extLst>
          </p:cNvPr>
          <p:cNvSpPr>
            <a:spLocks noGrp="1"/>
          </p:cNvSpPr>
          <p:nvPr>
            <p:ph type="title"/>
          </p:nvPr>
        </p:nvSpPr>
        <p:spPr/>
        <p:txBody>
          <a:bodyPr/>
          <a:lstStyle/>
          <a:p>
            <a:r>
              <a:rPr lang="en-US" dirty="0"/>
              <a:t>RRM enhancements</a:t>
            </a:r>
          </a:p>
        </p:txBody>
      </p:sp>
      <p:sp>
        <p:nvSpPr>
          <p:cNvPr id="4" name="Slide Number Placeholder 3">
            <a:extLst>
              <a:ext uri="{FF2B5EF4-FFF2-40B4-BE49-F238E27FC236}">
                <a16:creationId xmlns:a16="http://schemas.microsoft.com/office/drawing/2014/main" id="{C3A07160-8CB5-DA31-6201-EC77E849E40F}"/>
              </a:ext>
            </a:extLst>
          </p:cNvPr>
          <p:cNvSpPr>
            <a:spLocks noGrp="1"/>
          </p:cNvSpPr>
          <p:nvPr>
            <p:ph type="sldNum" sz="quarter" idx="12"/>
          </p:nvPr>
        </p:nvSpPr>
        <p:spPr/>
        <p:txBody>
          <a:bodyPr/>
          <a:lstStyle/>
          <a:p>
            <a:fld id="{35176F9F-42B1-486F-A7D9-35D6AAAFDFA4}" type="slidenum">
              <a:rPr lang="ja-JP" altLang="en-US" smtClean="0"/>
              <a:pPr/>
              <a:t>4</a:t>
            </a:fld>
            <a:endParaRPr lang="ja-JP" altLang="en-US"/>
          </a:p>
        </p:txBody>
      </p:sp>
      <p:sp>
        <p:nvSpPr>
          <p:cNvPr id="11" name="Rectangle 10">
            <a:extLst>
              <a:ext uri="{FF2B5EF4-FFF2-40B4-BE49-F238E27FC236}">
                <a16:creationId xmlns:a16="http://schemas.microsoft.com/office/drawing/2014/main" id="{329AE067-5878-45FD-B23B-6C6E0EA1E27A}"/>
              </a:ext>
            </a:extLst>
          </p:cNvPr>
          <p:cNvSpPr/>
          <p:nvPr/>
        </p:nvSpPr>
        <p:spPr>
          <a:xfrm>
            <a:off x="872152" y="1277349"/>
            <a:ext cx="4969848" cy="4884250"/>
          </a:xfrm>
          <a:prstGeom prst="rect">
            <a:avLst/>
          </a:prstGeom>
          <a:noFill/>
          <a:ln w="317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p>
        </p:txBody>
      </p:sp>
      <p:sp>
        <p:nvSpPr>
          <p:cNvPr id="12" name="四角形: 角を丸くする 1038">
            <a:extLst>
              <a:ext uri="{FF2B5EF4-FFF2-40B4-BE49-F238E27FC236}">
                <a16:creationId xmlns:a16="http://schemas.microsoft.com/office/drawing/2014/main" id="{A14E6297-FA12-915A-41F4-0199CE8BA51A}"/>
              </a:ext>
            </a:extLst>
          </p:cNvPr>
          <p:cNvSpPr/>
          <p:nvPr/>
        </p:nvSpPr>
        <p:spPr>
          <a:xfrm>
            <a:off x="2279301" y="1107169"/>
            <a:ext cx="2155549" cy="300906"/>
          </a:xfrm>
          <a:prstGeom prst="roundRect">
            <a:avLst>
              <a:gd name="adj" fmla="val 50000"/>
            </a:avLst>
          </a:prstGeom>
          <a:gradFill>
            <a:gsLst>
              <a:gs pos="13000">
                <a:srgbClr val="00B0F0"/>
              </a:gs>
              <a:gs pos="100000">
                <a:srgbClr val="1952A6">
                  <a:lumMod val="75000"/>
                </a:srgbClr>
              </a:gs>
              <a:gs pos="42000">
                <a:srgbClr val="1952A6">
                  <a:lumMod val="60000"/>
                  <a:lumOff val="40000"/>
                </a:srgbClr>
              </a:gs>
            </a:gsLst>
            <a:lin ang="10800000" scaled="0"/>
          </a:gradFill>
          <a:ln w="3175" cap="flat" cmpd="sng" algn="ctr">
            <a:noFill/>
            <a:prstDash val="solid"/>
            <a:headEnd type="none" w="med" len="med"/>
            <a:tailEnd type="triangle" w="sm" len="sm"/>
          </a:ln>
          <a:effectLst/>
        </p:spPr>
        <p:txBody>
          <a:bodyPr lIns="91440" tIns="45720" rIns="91440" bIns="45720" rtlCol="0" anchor="ctr"/>
          <a:lstStyle/>
          <a:p>
            <a:pPr algn="ctr" defTabSz="1219110">
              <a:defRPr/>
            </a:pPr>
            <a:r>
              <a:rPr lang="en-SE" sz="1600" b="1" kern="0" dirty="0">
                <a:solidFill>
                  <a:prstClr val="white"/>
                </a:solidFill>
                <a:ea typeface="游ゴシック"/>
              </a:rPr>
              <a:t>WF in RAN#108</a:t>
            </a:r>
            <a:endParaRPr lang="en-US" sz="1600" b="1" kern="0" dirty="0">
              <a:solidFill>
                <a:prstClr val="white"/>
              </a:solidFill>
              <a:ea typeface="游ゴシック"/>
            </a:endParaRPr>
          </a:p>
        </p:txBody>
      </p:sp>
      <p:sp>
        <p:nvSpPr>
          <p:cNvPr id="14" name="Rectangle 13">
            <a:extLst>
              <a:ext uri="{FF2B5EF4-FFF2-40B4-BE49-F238E27FC236}">
                <a16:creationId xmlns:a16="http://schemas.microsoft.com/office/drawing/2014/main" id="{A820AC89-E22D-01D7-0FCA-126DD96DFCBB}"/>
              </a:ext>
            </a:extLst>
          </p:cNvPr>
          <p:cNvSpPr/>
          <p:nvPr/>
        </p:nvSpPr>
        <p:spPr>
          <a:xfrm>
            <a:off x="6096000" y="1271230"/>
            <a:ext cx="4969848" cy="4884249"/>
          </a:xfrm>
          <a:prstGeom prst="rect">
            <a:avLst/>
          </a:prstGeom>
          <a:noFill/>
          <a:ln w="317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p>
        </p:txBody>
      </p:sp>
      <p:sp>
        <p:nvSpPr>
          <p:cNvPr id="15" name="四角形: 角を丸くする 1038">
            <a:extLst>
              <a:ext uri="{FF2B5EF4-FFF2-40B4-BE49-F238E27FC236}">
                <a16:creationId xmlns:a16="http://schemas.microsoft.com/office/drawing/2014/main" id="{F16E438C-D7A9-808D-9451-9F2D0F9A6094}"/>
              </a:ext>
            </a:extLst>
          </p:cNvPr>
          <p:cNvSpPr/>
          <p:nvPr/>
        </p:nvSpPr>
        <p:spPr>
          <a:xfrm>
            <a:off x="7503150" y="1107169"/>
            <a:ext cx="2315462" cy="300906"/>
          </a:xfrm>
          <a:prstGeom prst="roundRect">
            <a:avLst>
              <a:gd name="adj" fmla="val 50000"/>
            </a:avLst>
          </a:prstGeom>
          <a:gradFill>
            <a:gsLst>
              <a:gs pos="13000">
                <a:srgbClr val="00B0F0"/>
              </a:gs>
              <a:gs pos="100000">
                <a:srgbClr val="1952A6">
                  <a:lumMod val="75000"/>
                </a:srgbClr>
              </a:gs>
              <a:gs pos="42000">
                <a:srgbClr val="1952A6">
                  <a:lumMod val="60000"/>
                  <a:lumOff val="40000"/>
                </a:srgbClr>
              </a:gs>
            </a:gsLst>
            <a:lin ang="10800000" scaled="0"/>
          </a:gradFill>
          <a:ln w="3175" cap="flat" cmpd="sng" algn="ctr">
            <a:noFill/>
            <a:prstDash val="solid"/>
            <a:headEnd type="none" w="med" len="med"/>
            <a:tailEnd type="triangle" w="sm" len="sm"/>
          </a:ln>
          <a:effectLst/>
        </p:spPr>
        <p:txBody>
          <a:bodyPr lIns="91440" tIns="45720" rIns="91440" bIns="45720" rtlCol="0" anchor="ctr"/>
          <a:lstStyle/>
          <a:p>
            <a:pPr algn="ctr" defTabSz="1219110">
              <a:defRPr/>
            </a:pPr>
            <a:r>
              <a:rPr lang="en-SE" sz="1600" b="1" kern="0" dirty="0">
                <a:solidFill>
                  <a:prstClr val="white"/>
                </a:solidFill>
                <a:ea typeface="游ゴシック"/>
              </a:rPr>
              <a:t>Proposed topics</a:t>
            </a:r>
            <a:endParaRPr lang="en-US" sz="1600" b="1" kern="0" dirty="0">
              <a:solidFill>
                <a:prstClr val="white"/>
              </a:solidFill>
              <a:ea typeface="游ゴシック"/>
            </a:endParaRPr>
          </a:p>
        </p:txBody>
      </p:sp>
      <p:sp>
        <p:nvSpPr>
          <p:cNvPr id="16" name="TextBox 15">
            <a:extLst>
              <a:ext uri="{FF2B5EF4-FFF2-40B4-BE49-F238E27FC236}">
                <a16:creationId xmlns:a16="http://schemas.microsoft.com/office/drawing/2014/main" id="{FB8F02F4-789F-702C-643E-C9D7023D985E}"/>
              </a:ext>
            </a:extLst>
          </p:cNvPr>
          <p:cNvSpPr txBox="1"/>
          <p:nvPr/>
        </p:nvSpPr>
        <p:spPr>
          <a:xfrm>
            <a:off x="6249204" y="1572136"/>
            <a:ext cx="4663440" cy="4308872"/>
          </a:xfrm>
          <a:prstGeom prst="rect">
            <a:avLst/>
          </a:prstGeom>
          <a:noFill/>
        </p:spPr>
        <p:txBody>
          <a:bodyPr wrap="square">
            <a:spAutoFit/>
          </a:bodyPr>
          <a:lstStyle/>
          <a:p>
            <a:pPr algn="just">
              <a:spcBef>
                <a:spcPts val="600"/>
              </a:spcBef>
              <a:spcAft>
                <a:spcPts val="600"/>
              </a:spcAft>
            </a:pPr>
            <a:r>
              <a:rPr lang="en-US" sz="1600" b="1" dirty="0">
                <a:solidFill>
                  <a:srgbClr val="000000"/>
                </a:solidFill>
                <a:latin typeface="Times New Roman" panose="02020603050405020304" pitchFamily="18" charset="0"/>
              </a:rPr>
              <a:t>Based on the WF, the </a:t>
            </a:r>
            <a:r>
              <a:rPr lang="en-SE" sz="1600" b="1" dirty="0">
                <a:solidFill>
                  <a:srgbClr val="000000"/>
                </a:solidFill>
                <a:latin typeface="Times New Roman" panose="02020603050405020304" pitchFamily="18" charset="0"/>
              </a:rPr>
              <a:t>(e)</a:t>
            </a:r>
            <a:r>
              <a:rPr lang="en-US" sz="1600" b="1" dirty="0">
                <a:solidFill>
                  <a:srgbClr val="000000"/>
                </a:solidFill>
                <a:latin typeface="Times New Roman" panose="02020603050405020304" pitchFamily="18" charset="0"/>
              </a:rPr>
              <a:t>Redcap enhancement is categorized under RRM topic.  The most critical and urgent job is to support 3MHz CBW </a:t>
            </a:r>
            <a:r>
              <a:rPr lang="en-SE" sz="1600" b="1" dirty="0">
                <a:solidFill>
                  <a:srgbClr val="000000"/>
                </a:solidFill>
                <a:latin typeface="Times New Roman" panose="02020603050405020304" pitchFamily="18" charset="0"/>
              </a:rPr>
              <a:t>and </a:t>
            </a:r>
            <a:r>
              <a:rPr lang="en-US" sz="1600" b="1" dirty="0">
                <a:solidFill>
                  <a:srgbClr val="000000"/>
                </a:solidFill>
                <a:latin typeface="Times New Roman" panose="02020603050405020304" pitchFamily="18" charset="0"/>
              </a:rPr>
              <a:t>to achieve the further complexity reduction to (e)Redcap</a:t>
            </a:r>
            <a:r>
              <a:rPr lang="en-SE" sz="1600" b="1" dirty="0">
                <a:solidFill>
                  <a:srgbClr val="000000"/>
                </a:solidFill>
                <a:latin typeface="Times New Roman" panose="02020603050405020304" pitchFamily="18" charset="0"/>
              </a:rPr>
              <a:t>, which can</a:t>
            </a:r>
            <a:r>
              <a:rPr lang="en-US" sz="1600" b="1" dirty="0">
                <a:solidFill>
                  <a:srgbClr val="000000"/>
                </a:solidFill>
                <a:latin typeface="Times New Roman" panose="02020603050405020304" pitchFamily="18" charset="0"/>
              </a:rPr>
              <a:t> enable the </a:t>
            </a:r>
            <a:r>
              <a:rPr lang="en-SE" sz="1600" b="1" dirty="0">
                <a:solidFill>
                  <a:srgbClr val="000000"/>
                </a:solidFill>
                <a:latin typeface="Times New Roman" panose="02020603050405020304" pitchFamily="18" charset="0"/>
              </a:rPr>
              <a:t>5G NR </a:t>
            </a:r>
            <a:r>
              <a:rPr lang="en-US" sz="1600" b="1" dirty="0">
                <a:solidFill>
                  <a:srgbClr val="000000"/>
                </a:solidFill>
                <a:latin typeface="Times New Roman" panose="02020603050405020304" pitchFamily="18" charset="0"/>
              </a:rPr>
              <a:t>use cases on  low-end IoT market, </a:t>
            </a:r>
            <a:r>
              <a:rPr lang="en-SE" sz="1600" b="1" dirty="0">
                <a:solidFill>
                  <a:srgbClr val="000000"/>
                </a:solidFill>
                <a:latin typeface="Times New Roman" panose="02020603050405020304" pitchFamily="18" charset="0"/>
              </a:rPr>
              <a:t>and </a:t>
            </a:r>
            <a:r>
              <a:rPr lang="en-US" sz="1600" b="1" dirty="0">
                <a:solidFill>
                  <a:srgbClr val="000000"/>
                </a:solidFill>
                <a:latin typeface="Times New Roman" panose="02020603050405020304" pitchFamily="18" charset="0"/>
              </a:rPr>
              <a:t>bridge the transition period between 4G IoTs to 6G IoTs</a:t>
            </a:r>
          </a:p>
          <a:p>
            <a:pPr marL="285750" indent="-285750" algn="just">
              <a:spcBef>
                <a:spcPts val="0"/>
              </a:spcBef>
              <a:spcAft>
                <a:spcPts val="0"/>
              </a:spcAft>
              <a:buFont typeface="Arial" panose="020B0604020202020204" pitchFamily="34" charset="0"/>
              <a:buChar char="•"/>
            </a:pPr>
            <a:r>
              <a:rPr lang="en-US" sz="1600" dirty="0">
                <a:latin typeface="Times New Roman" panose="02020603050405020304" pitchFamily="18" charset="0"/>
                <a:ea typeface="Batang" panose="02030600000101010101" pitchFamily="18" charset="-127"/>
              </a:rPr>
              <a:t>(</a:t>
            </a:r>
            <a:r>
              <a:rPr lang="en-SE" sz="1600" dirty="0">
                <a:latin typeface="Times New Roman" panose="02020603050405020304" pitchFamily="18" charset="0"/>
                <a:ea typeface="Batang" panose="02030600000101010101" pitchFamily="18" charset="-127"/>
              </a:rPr>
              <a:t>e)Redcap UE enhancement*</a:t>
            </a:r>
          </a:p>
          <a:p>
            <a:pPr marL="693738" lvl="1" indent="-285750" algn="just">
              <a:spcBef>
                <a:spcPts val="0"/>
              </a:spcBef>
              <a:spcAft>
                <a:spcPts val="0"/>
              </a:spcAft>
              <a:buFont typeface="Arial" panose="020B0604020202020204" pitchFamily="34" charset="0"/>
              <a:buChar char="•"/>
            </a:pPr>
            <a:r>
              <a:rPr lang="en-US" sz="1600" dirty="0">
                <a:latin typeface="Times New Roman" panose="02020603050405020304" pitchFamily="18" charset="0"/>
                <a:ea typeface="Batang" panose="02030600000101010101" pitchFamily="18" charset="-127"/>
              </a:rPr>
              <a:t>Support 3MHz CBW for (e)Redcap device, including both TN and NTN. </a:t>
            </a:r>
          </a:p>
          <a:p>
            <a:pPr marL="1101725" lvl="2" indent="-285750" algn="just">
              <a:spcBef>
                <a:spcPts val="0"/>
              </a:spcBef>
              <a:spcAft>
                <a:spcPts val="0"/>
              </a:spcAft>
              <a:buFont typeface="Arial" panose="020B0604020202020204" pitchFamily="34" charset="0"/>
              <a:buChar char="•"/>
            </a:pPr>
            <a:r>
              <a:rPr lang="en-US" sz="1600" u="sng" dirty="0">
                <a:latin typeface="Times New Roman" panose="02020603050405020304" pitchFamily="18" charset="0"/>
                <a:ea typeface="Batang" panose="02030600000101010101" pitchFamily="18" charset="-127"/>
              </a:rPr>
              <a:t>RAN4 study and specify 3MHz-only (e)Redcap device in Rel-20 to enable further complexity reduction </a:t>
            </a:r>
          </a:p>
          <a:p>
            <a:pPr marL="693738" lvl="1" indent="-285750" algn="just">
              <a:spcBef>
                <a:spcPts val="0"/>
              </a:spcBef>
              <a:spcAft>
                <a:spcPts val="0"/>
              </a:spcAft>
              <a:buFont typeface="Arial" panose="020B0604020202020204" pitchFamily="34" charset="0"/>
              <a:buChar char="•"/>
            </a:pPr>
            <a:r>
              <a:rPr lang="en-US" sz="1600" dirty="0">
                <a:latin typeface="Times New Roman" panose="02020603050405020304" pitchFamily="18" charset="0"/>
                <a:ea typeface="Batang" panose="02030600000101010101" pitchFamily="18" charset="-127"/>
              </a:rPr>
              <a:t>Specify relaxed RLM and BFD for (e)Redcap devices.</a:t>
            </a:r>
            <a:endParaRPr lang="en-SE" sz="1600" dirty="0">
              <a:latin typeface="Times New Roman" panose="02020603050405020304" pitchFamily="18" charset="0"/>
              <a:ea typeface="Batang" panose="02030600000101010101" pitchFamily="18" charset="-127"/>
            </a:endParaRPr>
          </a:p>
          <a:p>
            <a:pPr algn="just">
              <a:spcBef>
                <a:spcPts val="600"/>
              </a:spcBef>
              <a:spcAft>
                <a:spcPts val="0"/>
              </a:spcAft>
            </a:pPr>
            <a:r>
              <a:rPr lang="en-SE" sz="1600" b="1" dirty="0">
                <a:solidFill>
                  <a:srgbClr val="000000"/>
                </a:solidFill>
                <a:latin typeface="Times New Roman" panose="02020603050405020304" pitchFamily="18" charset="0"/>
                <a:ea typeface="Batang" panose="02030600000101010101" pitchFamily="18" charset="-127"/>
                <a:cs typeface="Times New Roman" panose="02020603050405020304" pitchFamily="18" charset="0"/>
              </a:rPr>
              <a:t>* </a:t>
            </a:r>
            <a:r>
              <a:rPr lang="en-US" sz="1600" b="1" dirty="0">
                <a:solidFill>
                  <a:srgbClr val="000000"/>
                </a:solidFill>
                <a:latin typeface="Times New Roman" panose="02020603050405020304" pitchFamily="18" charset="0"/>
                <a:ea typeface="Batang" panose="02030600000101010101" pitchFamily="18" charset="-127"/>
                <a:cs typeface="Times New Roman" panose="02020603050405020304" pitchFamily="18" charset="0"/>
              </a:rPr>
              <a:t>S</a:t>
            </a:r>
            <a:r>
              <a:rPr lang="en-SE" sz="1600" b="1" dirty="0">
                <a:solidFill>
                  <a:srgbClr val="000000"/>
                </a:solidFill>
                <a:latin typeface="Times New Roman" panose="02020603050405020304" pitchFamily="18" charset="0"/>
                <a:ea typeface="Batang" panose="02030600000101010101" pitchFamily="18" charset="-127"/>
                <a:cs typeface="Times New Roman" panose="02020603050405020304" pitchFamily="18" charset="0"/>
              </a:rPr>
              <a:t>ee </a:t>
            </a:r>
            <a:r>
              <a:rPr lang="sv-SE" sz="1600" b="1" dirty="0">
                <a:solidFill>
                  <a:srgbClr val="000000"/>
                </a:solidFill>
                <a:latin typeface="Times New Roman" panose="02020603050405020304" pitchFamily="18" charset="0"/>
                <a:ea typeface="Batang" panose="02030600000101010101" pitchFamily="18" charset="-127"/>
                <a:cs typeface="Times New Roman" panose="02020603050405020304" pitchFamily="18" charset="0"/>
              </a:rPr>
              <a:t>RP‑252583</a:t>
            </a:r>
            <a:r>
              <a:rPr lang="en-SE" sz="1600" b="1" dirty="0">
                <a:solidFill>
                  <a:srgbClr val="000000"/>
                </a:solidFill>
                <a:latin typeface="Times New Roman" panose="02020603050405020304" pitchFamily="18" charset="0"/>
                <a:ea typeface="Batang" panose="02030600000101010101" pitchFamily="18" charset="-127"/>
                <a:cs typeface="Times New Roman" panose="02020603050405020304" pitchFamily="18" charset="0"/>
              </a:rPr>
              <a:t> for detail</a:t>
            </a:r>
            <a:r>
              <a:rPr lang="en-GB" sz="1600" b="1" dirty="0">
                <a:solidFill>
                  <a:srgbClr val="000000"/>
                </a:solidFill>
                <a:latin typeface="Times New Roman" panose="02020603050405020304" pitchFamily="18" charset="0"/>
                <a:ea typeface="Batang" panose="02030600000101010101" pitchFamily="18" charset="-127"/>
                <a:cs typeface="Times New Roman" panose="02020603050405020304" pitchFamily="18" charset="0"/>
              </a:rPr>
              <a:t>ed</a:t>
            </a:r>
            <a:r>
              <a:rPr lang="en-SE" sz="1600" b="1" dirty="0">
                <a:solidFill>
                  <a:srgbClr val="000000"/>
                </a:solidFill>
                <a:latin typeface="Times New Roman" panose="02020603050405020304" pitchFamily="18" charset="0"/>
                <a:ea typeface="Batang" panose="02030600000101010101" pitchFamily="18" charset="-127"/>
                <a:cs typeface="Times New Roman" panose="02020603050405020304" pitchFamily="18" charset="0"/>
              </a:rPr>
              <a:t> proposals</a:t>
            </a:r>
            <a:endParaRPr lang="en-US" sz="1600" b="1" dirty="0">
              <a:latin typeface="Times New Roman" panose="02020603050405020304" pitchFamily="18" charset="0"/>
              <a:ea typeface="Batang" panose="02030600000101010101" pitchFamily="18" charset="-127"/>
            </a:endParaRPr>
          </a:p>
          <a:p>
            <a:pPr>
              <a:spcBef>
                <a:spcPts val="0"/>
              </a:spcBef>
              <a:spcAft>
                <a:spcPts val="0"/>
              </a:spcAft>
            </a:pPr>
            <a:endParaRPr lang="en-SE" sz="800" b="1" dirty="0">
              <a:solidFill>
                <a:srgbClr val="000000"/>
              </a:solidFill>
              <a:latin typeface="Times New Roman" panose="02020603050405020304" pitchFamily="18" charset="0"/>
            </a:endParaRPr>
          </a:p>
        </p:txBody>
      </p:sp>
      <p:sp>
        <p:nvSpPr>
          <p:cNvPr id="3" name="TextBox 2">
            <a:extLst>
              <a:ext uri="{FF2B5EF4-FFF2-40B4-BE49-F238E27FC236}">
                <a16:creationId xmlns:a16="http://schemas.microsoft.com/office/drawing/2014/main" id="{5FBC5052-11E1-101D-DB14-B17B03449DC8}"/>
              </a:ext>
            </a:extLst>
          </p:cNvPr>
          <p:cNvSpPr txBox="1"/>
          <p:nvPr/>
        </p:nvSpPr>
        <p:spPr>
          <a:xfrm>
            <a:off x="983211" y="1607194"/>
            <a:ext cx="4747727" cy="4415952"/>
          </a:xfrm>
          <a:prstGeom prst="rect">
            <a:avLst/>
          </a:prstGeom>
          <a:noFill/>
        </p:spPr>
        <p:txBody>
          <a:bodyPr wrap="square">
            <a:spAutoFit/>
          </a:bodyPr>
          <a:lstStyle/>
          <a:p>
            <a:pPr>
              <a:lnSpc>
                <a:spcPct val="107000"/>
              </a:lnSpc>
              <a:spcBef>
                <a:spcPts val="0"/>
              </a:spcBef>
              <a:spcAft>
                <a:spcPts val="0"/>
              </a:spcAft>
            </a:pPr>
            <a:r>
              <a:rPr lang="en-US" sz="11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The high-level scope for WI on RRM enhancement </a:t>
            </a:r>
            <a:r>
              <a:rPr lang="en-US" sz="1100" b="1" dirty="0">
                <a:effectLst/>
                <a:latin typeface="Times New Roman" panose="02020603050405020304" pitchFamily="18" charset="0"/>
                <a:ea typeface="Times New Roman" panose="02020603050405020304" pitchFamily="18" charset="0"/>
                <a:cs typeface="Times New Roman" panose="02020603050405020304" pitchFamily="18" charset="0"/>
              </a:rPr>
              <a:t>(the exact scope and WID draft will be discussed and decided in RAN#109):</a:t>
            </a:r>
            <a:endParaRPr lang="en-US" sz="1100" dirty="0">
              <a:effectLst/>
              <a:latin typeface="Times New Roman" panose="02020603050405020304" pitchFamily="18" charset="0"/>
              <a:ea typeface="Calibri" panose="020F0502020204030204" pitchFamily="34" charset="0"/>
              <a:cs typeface="Arial" panose="020B0604020202020204" pitchFamily="34" charset="0"/>
            </a:endParaRPr>
          </a:p>
          <a:p>
            <a:pPr marL="342900" lvl="0" indent="-342900">
              <a:lnSpc>
                <a:spcPct val="107000"/>
              </a:lnSpc>
              <a:spcBef>
                <a:spcPts val="0"/>
              </a:spcBef>
              <a:spcAft>
                <a:spcPts val="0"/>
              </a:spcAft>
              <a:buFont typeface="Times" panose="02020603050405020304" pitchFamily="18" charset="0"/>
              <a:buChar char="-"/>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(e)</a:t>
            </a:r>
            <a:r>
              <a:rPr lang="en-US" sz="11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RedCap</a:t>
            </a: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UE enhancement</a:t>
            </a:r>
            <a:endParaRPr lang="en-US" sz="1100" dirty="0">
              <a:effectLst/>
              <a:latin typeface="Times New Roman" panose="02020603050405020304" pitchFamily="18" charset="0"/>
              <a:ea typeface="Batang" panose="02030600000101010101" pitchFamily="18" charset="-127"/>
              <a:cs typeface="Arial" panose="020B0604020202020204" pitchFamily="34" charset="0"/>
            </a:endParaRPr>
          </a:p>
          <a:p>
            <a:pPr marL="742950" lvl="1" indent="-285750">
              <a:lnSpc>
                <a:spcPct val="107000"/>
              </a:lnSpc>
              <a:spcBef>
                <a:spcPts val="0"/>
              </a:spcBef>
              <a:spcAft>
                <a:spcPts val="0"/>
              </a:spcAft>
              <a:buFont typeface="Courier New" panose="02070309020205020404" pitchFamily="49" charset="0"/>
              <a:buChar char="o"/>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RLM/BFD relaxation based on the conclusions of R17 UE power saving WI</a:t>
            </a:r>
            <a:endParaRPr lang="en-US" sz="1100" dirty="0">
              <a:effectLst/>
              <a:latin typeface="Times New Roman" panose="02020603050405020304" pitchFamily="18" charset="0"/>
              <a:ea typeface="Calibri" panose="020F0502020204030204" pitchFamily="34" charset="0"/>
              <a:cs typeface="Arial" panose="020B0604020202020204" pitchFamily="34" charset="0"/>
            </a:endParaRPr>
          </a:p>
          <a:p>
            <a:pPr marL="742950" lvl="1" indent="-285750">
              <a:lnSpc>
                <a:spcPct val="107000"/>
              </a:lnSpc>
              <a:spcBef>
                <a:spcPts val="0"/>
              </a:spcBef>
              <a:spcAft>
                <a:spcPts val="0"/>
              </a:spcAft>
              <a:buFont typeface="Courier New" panose="02070309020205020404" pitchFamily="49" charset="0"/>
              <a:buChar char="o"/>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Less than 5MHz for (e)</a:t>
            </a:r>
            <a:r>
              <a:rPr lang="en-US" sz="11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RedCap</a:t>
            </a: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including both 1Rx and 2Rx, based on the conclusions of R18 LT5 WI</a:t>
            </a:r>
            <a:endParaRPr lang="en-US" sz="1100" dirty="0">
              <a:effectLst/>
              <a:latin typeface="Times New Roman" panose="02020603050405020304" pitchFamily="18" charset="0"/>
              <a:ea typeface="Calibri" panose="020F0502020204030204" pitchFamily="34" charset="0"/>
              <a:cs typeface="Arial" panose="020B0604020202020204" pitchFamily="34" charset="0"/>
            </a:endParaRPr>
          </a:p>
          <a:p>
            <a:pPr marL="1143000" lvl="2" indent="-228600">
              <a:lnSpc>
                <a:spcPct val="107000"/>
              </a:lnSpc>
              <a:spcBef>
                <a:spcPts val="0"/>
              </a:spcBef>
              <a:spcAft>
                <a:spcPts val="0"/>
              </a:spcAft>
              <a:buFont typeface="Wingdings" panose="05000000000000000000" pitchFamily="2" charset="2"/>
              <a:buChar char=""/>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This also include example bands, UE RF scope including potential complexity reduction, UE </a:t>
            </a:r>
            <a:r>
              <a:rPr lang="en-US" sz="11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demod</a:t>
            </a:r>
            <a:endParaRPr lang="en-US" sz="1100" dirty="0">
              <a:effectLst/>
              <a:latin typeface="Times New Roman" panose="02020603050405020304" pitchFamily="18" charset="0"/>
              <a:ea typeface="Calibri" panose="020F0502020204030204" pitchFamily="34" charset="0"/>
              <a:cs typeface="Arial" panose="020B0604020202020204" pitchFamily="34" charset="0"/>
            </a:endParaRPr>
          </a:p>
          <a:p>
            <a:pPr marL="342900" lvl="0" indent="-342900">
              <a:lnSpc>
                <a:spcPct val="107000"/>
              </a:lnSpc>
              <a:spcBef>
                <a:spcPts val="0"/>
              </a:spcBef>
              <a:spcAft>
                <a:spcPts val="0"/>
              </a:spcAft>
              <a:buFont typeface="Times" panose="02020603050405020304" pitchFamily="18" charset="0"/>
              <a:buChar char="-"/>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Fast </a:t>
            </a:r>
            <a:r>
              <a:rPr lang="en-US" sz="11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SCell</a:t>
            </a: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activation </a:t>
            </a:r>
            <a:endParaRPr lang="en-US" sz="1100" dirty="0">
              <a:effectLst/>
              <a:latin typeface="Times New Roman" panose="02020603050405020304" pitchFamily="18" charset="0"/>
              <a:ea typeface="Batang" panose="02030600000101010101" pitchFamily="18" charset="-127"/>
              <a:cs typeface="Arial" panose="020B0604020202020204" pitchFamily="34" charset="0"/>
            </a:endParaRPr>
          </a:p>
          <a:p>
            <a:pPr marL="742950" lvl="1" indent="-285750">
              <a:lnSpc>
                <a:spcPct val="107000"/>
              </a:lnSpc>
              <a:spcBef>
                <a:spcPts val="0"/>
              </a:spcBef>
              <a:spcAft>
                <a:spcPts val="0"/>
              </a:spcAft>
              <a:buFont typeface="Courier New" panose="02070309020205020404" pitchFamily="49" charset="0"/>
              <a:buChar char="o"/>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Further discussion on the possible down scoping in RAN#109 based on the following two objectives  </a:t>
            </a:r>
            <a:endParaRPr lang="en-US" sz="1100" dirty="0">
              <a:effectLst/>
              <a:latin typeface="Times New Roman" panose="02020603050405020304" pitchFamily="18" charset="0"/>
              <a:ea typeface="Calibri" panose="020F0502020204030204" pitchFamily="34" charset="0"/>
              <a:cs typeface="Arial" panose="020B0604020202020204" pitchFamily="34" charset="0"/>
            </a:endParaRPr>
          </a:p>
          <a:p>
            <a:pPr marL="1143000" lvl="2" indent="-228600">
              <a:lnSpc>
                <a:spcPct val="107000"/>
              </a:lnSpc>
              <a:spcBef>
                <a:spcPts val="0"/>
              </a:spcBef>
              <a:spcAft>
                <a:spcPts val="0"/>
              </a:spcAft>
              <a:buFont typeface="Wingdings" panose="05000000000000000000" pitchFamily="2" charset="2"/>
              <a:buChar char=""/>
            </a:pPr>
            <a:r>
              <a:rPr lang="en-US" sz="11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SCell</a:t>
            </a: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activation delay reduction for intra-band co-located CA, including SSB-less cases and enhanced CSI reporting </a:t>
            </a:r>
            <a:endParaRPr lang="en-US" sz="1100" dirty="0">
              <a:effectLst/>
              <a:latin typeface="Times New Roman" panose="02020603050405020304" pitchFamily="18" charset="0"/>
              <a:ea typeface="Calibri" panose="020F0502020204030204" pitchFamily="34" charset="0"/>
              <a:cs typeface="Arial" panose="020B0604020202020204" pitchFamily="34" charset="0"/>
            </a:endParaRPr>
          </a:p>
          <a:p>
            <a:pPr marL="1600200" lvl="3" indent="-228600">
              <a:lnSpc>
                <a:spcPct val="107000"/>
              </a:lnSpc>
              <a:spcBef>
                <a:spcPts val="0"/>
              </a:spcBef>
              <a:spcAft>
                <a:spcPts val="0"/>
              </a:spcAft>
              <a:buFont typeface="Symbol" panose="05050102010706020507" pitchFamily="18" charset="2"/>
              <a:buChar char=""/>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Interested companies can propose to extend this work to inter-band case in the check-point in June 2026.</a:t>
            </a:r>
            <a:endParaRPr lang="en-US" sz="1100" dirty="0">
              <a:effectLst/>
              <a:latin typeface="Times New Roman" panose="02020603050405020304" pitchFamily="18" charset="0"/>
              <a:ea typeface="Calibri" panose="020F0502020204030204" pitchFamily="34" charset="0"/>
              <a:cs typeface="Arial" panose="020B0604020202020204" pitchFamily="34" charset="0"/>
            </a:endParaRPr>
          </a:p>
          <a:p>
            <a:pPr marL="1143000" lvl="2" indent="-228600">
              <a:lnSpc>
                <a:spcPct val="107000"/>
              </a:lnSpc>
              <a:spcBef>
                <a:spcPts val="0"/>
              </a:spcBef>
              <a:spcAft>
                <a:spcPts val="0"/>
              </a:spcAft>
              <a:buFont typeface="Wingdings" panose="05000000000000000000" pitchFamily="2" charset="2"/>
              <a:buChar char=""/>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A-TRS/TRS based unknown </a:t>
            </a:r>
            <a:r>
              <a:rPr lang="en-US" sz="11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SCell</a:t>
            </a: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activation including both inter-band CA and intra-band non-contiguous CA</a:t>
            </a:r>
            <a:endParaRPr lang="en-US" sz="1100" dirty="0">
              <a:effectLst/>
              <a:latin typeface="Times New Roman" panose="02020603050405020304" pitchFamily="18" charset="0"/>
              <a:ea typeface="Calibri" panose="020F0502020204030204" pitchFamily="34" charset="0"/>
              <a:cs typeface="Arial" panose="020B0604020202020204" pitchFamily="34" charset="0"/>
            </a:endParaRPr>
          </a:p>
          <a:p>
            <a:pPr marL="742950" lvl="1" indent="-285750">
              <a:lnSpc>
                <a:spcPct val="107000"/>
              </a:lnSpc>
              <a:spcBef>
                <a:spcPts val="0"/>
              </a:spcBef>
              <a:spcAft>
                <a:spcPts val="0"/>
              </a:spcAft>
              <a:buFont typeface="Courier New" panose="02070309020205020404" pitchFamily="49" charset="0"/>
              <a:buChar char="o"/>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Consider simplification of solution to maintain reasonable work scope in consideration of the TU allocation</a:t>
            </a:r>
            <a:endParaRPr lang="en-US" sz="1100" dirty="0">
              <a:effectLst/>
              <a:latin typeface="Times New Roman" panose="02020603050405020304" pitchFamily="18" charset="0"/>
              <a:ea typeface="Calibri" panose="020F0502020204030204" pitchFamily="34" charset="0"/>
              <a:cs typeface="Arial" panose="020B0604020202020204" pitchFamily="34" charset="0"/>
            </a:endParaRPr>
          </a:p>
          <a:p>
            <a:pPr marL="342900" lvl="0" indent="-342900">
              <a:lnSpc>
                <a:spcPct val="107000"/>
              </a:lnSpc>
              <a:spcBef>
                <a:spcPts val="0"/>
              </a:spcBef>
              <a:spcAft>
                <a:spcPts val="0"/>
              </a:spcAft>
              <a:buFont typeface="Times" panose="02020603050405020304" pitchFamily="18" charset="0"/>
              <a:buChar char="-"/>
            </a:pPr>
            <a:r>
              <a:rPr lang="en-US"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No RAN1/2 scope is expected</a:t>
            </a:r>
            <a:endParaRPr lang="en-US" sz="1100" dirty="0">
              <a:effectLst/>
              <a:latin typeface="Times New Roman" panose="02020603050405020304" pitchFamily="18" charset="0"/>
              <a:ea typeface="Batang" panose="02030600000101010101" pitchFamily="18" charset="-127"/>
              <a:cs typeface="Arial" panose="020B0604020202020204" pitchFamily="34" charset="0"/>
            </a:endParaRPr>
          </a:p>
          <a:p>
            <a:pPr>
              <a:spcBef>
                <a:spcPts val="0"/>
              </a:spcBef>
              <a:spcAft>
                <a:spcPts val="0"/>
              </a:spcAft>
            </a:pPr>
            <a:r>
              <a:rPr lang="en-US" sz="1100" dirty="0">
                <a:solidFill>
                  <a:srgbClr val="000000"/>
                </a:solidFill>
                <a:effectLst/>
                <a:latin typeface="Times New Roman" panose="02020603050405020304" pitchFamily="18" charset="0"/>
                <a:ea typeface="Times New Roman" panose="02020603050405020304" pitchFamily="18" charset="0"/>
              </a:rPr>
              <a:t>Target 0.5 TU (0.25RD and 0.25RF) in Q4’25 and 1 TU allocation (0.75RD,0.25RF) from Q2’26</a:t>
            </a:r>
            <a:endParaRPr lang="en-US" sz="1100" dirty="0"/>
          </a:p>
        </p:txBody>
      </p:sp>
    </p:spTree>
    <p:extLst>
      <p:ext uri="{BB962C8B-B14F-4D97-AF65-F5344CB8AC3E}">
        <p14:creationId xmlns:p14="http://schemas.microsoft.com/office/powerpoint/2010/main" val="7679883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59BFF5-09C3-CA67-61DC-07A80E27344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9E8E247-2B1A-0CC5-0DB5-58660334E5D0}"/>
              </a:ext>
            </a:extLst>
          </p:cNvPr>
          <p:cNvSpPr>
            <a:spLocks noGrp="1"/>
          </p:cNvSpPr>
          <p:nvPr>
            <p:ph type="title"/>
          </p:nvPr>
        </p:nvSpPr>
        <p:spPr/>
        <p:txBody>
          <a:bodyPr/>
          <a:lstStyle/>
          <a:p>
            <a:r>
              <a:rPr lang="en-US" dirty="0"/>
              <a:t>NTN enhancements </a:t>
            </a:r>
          </a:p>
        </p:txBody>
      </p:sp>
      <p:sp>
        <p:nvSpPr>
          <p:cNvPr id="4" name="Slide Number Placeholder 3">
            <a:extLst>
              <a:ext uri="{FF2B5EF4-FFF2-40B4-BE49-F238E27FC236}">
                <a16:creationId xmlns:a16="http://schemas.microsoft.com/office/drawing/2014/main" id="{AA79DDFB-A4E0-1614-E495-39F3CC9B95F8}"/>
              </a:ext>
            </a:extLst>
          </p:cNvPr>
          <p:cNvSpPr>
            <a:spLocks noGrp="1"/>
          </p:cNvSpPr>
          <p:nvPr>
            <p:ph type="sldNum" sz="quarter" idx="12"/>
          </p:nvPr>
        </p:nvSpPr>
        <p:spPr/>
        <p:txBody>
          <a:bodyPr/>
          <a:lstStyle/>
          <a:p>
            <a:fld id="{35176F9F-42B1-486F-A7D9-35D6AAAFDFA4}" type="slidenum">
              <a:rPr lang="ja-JP" altLang="en-US" smtClean="0"/>
              <a:pPr/>
              <a:t>5</a:t>
            </a:fld>
            <a:endParaRPr lang="ja-JP" altLang="en-US"/>
          </a:p>
        </p:txBody>
      </p:sp>
      <p:sp>
        <p:nvSpPr>
          <p:cNvPr id="11" name="Rectangle 10">
            <a:extLst>
              <a:ext uri="{FF2B5EF4-FFF2-40B4-BE49-F238E27FC236}">
                <a16:creationId xmlns:a16="http://schemas.microsoft.com/office/drawing/2014/main" id="{35773490-8F1A-FA6F-AD8D-B0C09CFC1561}"/>
              </a:ext>
            </a:extLst>
          </p:cNvPr>
          <p:cNvSpPr/>
          <p:nvPr/>
        </p:nvSpPr>
        <p:spPr>
          <a:xfrm>
            <a:off x="872152" y="1126895"/>
            <a:ext cx="4969848" cy="5170645"/>
          </a:xfrm>
          <a:prstGeom prst="rect">
            <a:avLst/>
          </a:prstGeom>
          <a:noFill/>
          <a:ln w="317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p>
        </p:txBody>
      </p:sp>
      <p:sp>
        <p:nvSpPr>
          <p:cNvPr id="12" name="四角形: 角を丸くする 1038">
            <a:extLst>
              <a:ext uri="{FF2B5EF4-FFF2-40B4-BE49-F238E27FC236}">
                <a16:creationId xmlns:a16="http://schemas.microsoft.com/office/drawing/2014/main" id="{A23B4D8A-E618-AC01-F0A0-FABCBA7781A3}"/>
              </a:ext>
            </a:extLst>
          </p:cNvPr>
          <p:cNvSpPr/>
          <p:nvPr/>
        </p:nvSpPr>
        <p:spPr>
          <a:xfrm>
            <a:off x="2279301" y="956716"/>
            <a:ext cx="2155549" cy="300906"/>
          </a:xfrm>
          <a:prstGeom prst="roundRect">
            <a:avLst>
              <a:gd name="adj" fmla="val 50000"/>
            </a:avLst>
          </a:prstGeom>
          <a:gradFill>
            <a:gsLst>
              <a:gs pos="13000">
                <a:srgbClr val="00B0F0"/>
              </a:gs>
              <a:gs pos="100000">
                <a:srgbClr val="1952A6">
                  <a:lumMod val="75000"/>
                </a:srgbClr>
              </a:gs>
              <a:gs pos="42000">
                <a:srgbClr val="1952A6">
                  <a:lumMod val="60000"/>
                  <a:lumOff val="40000"/>
                </a:srgbClr>
              </a:gs>
            </a:gsLst>
            <a:lin ang="10800000" scaled="0"/>
          </a:gradFill>
          <a:ln w="3175" cap="flat" cmpd="sng" algn="ctr">
            <a:noFill/>
            <a:prstDash val="solid"/>
            <a:headEnd type="none" w="med" len="med"/>
            <a:tailEnd type="triangle" w="sm" len="sm"/>
          </a:ln>
          <a:effectLst/>
        </p:spPr>
        <p:txBody>
          <a:bodyPr lIns="91440" tIns="45720" rIns="91440" bIns="45720" rtlCol="0" anchor="ctr"/>
          <a:lstStyle/>
          <a:p>
            <a:pPr algn="ctr" defTabSz="1219110">
              <a:defRPr/>
            </a:pPr>
            <a:r>
              <a:rPr lang="en-SE" sz="1600" b="1" kern="0" dirty="0">
                <a:solidFill>
                  <a:prstClr val="white"/>
                </a:solidFill>
                <a:ea typeface="游ゴシック"/>
              </a:rPr>
              <a:t>WF in RAN#108</a:t>
            </a:r>
            <a:endParaRPr lang="en-US" sz="1600" b="1" kern="0" dirty="0">
              <a:solidFill>
                <a:prstClr val="white"/>
              </a:solidFill>
              <a:ea typeface="游ゴシック"/>
            </a:endParaRPr>
          </a:p>
        </p:txBody>
      </p:sp>
      <p:sp>
        <p:nvSpPr>
          <p:cNvPr id="14" name="Rectangle 13">
            <a:extLst>
              <a:ext uri="{FF2B5EF4-FFF2-40B4-BE49-F238E27FC236}">
                <a16:creationId xmlns:a16="http://schemas.microsoft.com/office/drawing/2014/main" id="{C0052A5A-1842-B0E2-6F45-7CC9B730D47F}"/>
              </a:ext>
            </a:extLst>
          </p:cNvPr>
          <p:cNvSpPr/>
          <p:nvPr/>
        </p:nvSpPr>
        <p:spPr>
          <a:xfrm>
            <a:off x="6096000" y="1107170"/>
            <a:ext cx="4969848" cy="5190370"/>
          </a:xfrm>
          <a:prstGeom prst="rect">
            <a:avLst/>
          </a:prstGeom>
          <a:noFill/>
          <a:ln w="317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p>
        </p:txBody>
      </p:sp>
      <p:sp>
        <p:nvSpPr>
          <p:cNvPr id="15" name="四角形: 角を丸くする 1038">
            <a:extLst>
              <a:ext uri="{FF2B5EF4-FFF2-40B4-BE49-F238E27FC236}">
                <a16:creationId xmlns:a16="http://schemas.microsoft.com/office/drawing/2014/main" id="{86241CCE-5F28-DA71-10E9-E252BD95E07E}"/>
              </a:ext>
            </a:extLst>
          </p:cNvPr>
          <p:cNvSpPr/>
          <p:nvPr/>
        </p:nvSpPr>
        <p:spPr>
          <a:xfrm>
            <a:off x="7503150" y="934178"/>
            <a:ext cx="2315462" cy="300906"/>
          </a:xfrm>
          <a:prstGeom prst="roundRect">
            <a:avLst>
              <a:gd name="adj" fmla="val 50000"/>
            </a:avLst>
          </a:prstGeom>
          <a:gradFill>
            <a:gsLst>
              <a:gs pos="13000">
                <a:srgbClr val="00B0F0"/>
              </a:gs>
              <a:gs pos="100000">
                <a:srgbClr val="1952A6">
                  <a:lumMod val="75000"/>
                </a:srgbClr>
              </a:gs>
              <a:gs pos="42000">
                <a:srgbClr val="1952A6">
                  <a:lumMod val="60000"/>
                  <a:lumOff val="40000"/>
                </a:srgbClr>
              </a:gs>
            </a:gsLst>
            <a:lin ang="10800000" scaled="0"/>
          </a:gradFill>
          <a:ln w="3175" cap="flat" cmpd="sng" algn="ctr">
            <a:noFill/>
            <a:prstDash val="solid"/>
            <a:headEnd type="none" w="med" len="med"/>
            <a:tailEnd type="triangle" w="sm" len="sm"/>
          </a:ln>
          <a:effectLst/>
        </p:spPr>
        <p:txBody>
          <a:bodyPr lIns="91440" tIns="45720" rIns="91440" bIns="45720" rtlCol="0" anchor="ctr"/>
          <a:lstStyle/>
          <a:p>
            <a:pPr algn="ctr" defTabSz="1219110">
              <a:defRPr/>
            </a:pPr>
            <a:r>
              <a:rPr lang="en-SE" sz="1600" b="1" kern="0" dirty="0">
                <a:solidFill>
                  <a:prstClr val="white"/>
                </a:solidFill>
                <a:ea typeface="游ゴシック"/>
              </a:rPr>
              <a:t>Proposed topics</a:t>
            </a:r>
            <a:endParaRPr lang="en-US" sz="1600" b="1" kern="0" dirty="0">
              <a:solidFill>
                <a:prstClr val="white"/>
              </a:solidFill>
              <a:ea typeface="游ゴシック"/>
            </a:endParaRPr>
          </a:p>
        </p:txBody>
      </p:sp>
      <p:sp>
        <p:nvSpPr>
          <p:cNvPr id="5" name="TextBox 4">
            <a:extLst>
              <a:ext uri="{FF2B5EF4-FFF2-40B4-BE49-F238E27FC236}">
                <a16:creationId xmlns:a16="http://schemas.microsoft.com/office/drawing/2014/main" id="{5E5538F6-0B7B-C5E5-F189-3169AE4C942C}"/>
              </a:ext>
            </a:extLst>
          </p:cNvPr>
          <p:cNvSpPr txBox="1"/>
          <p:nvPr/>
        </p:nvSpPr>
        <p:spPr>
          <a:xfrm>
            <a:off x="982839" y="1205711"/>
            <a:ext cx="4859161" cy="5170646"/>
          </a:xfrm>
          <a:prstGeom prst="rect">
            <a:avLst/>
          </a:prstGeom>
          <a:noFill/>
        </p:spPr>
        <p:txBody>
          <a:bodyPr wrap="square">
            <a:spAutoFit/>
          </a:bodyPr>
          <a:lstStyle/>
          <a:p>
            <a:r>
              <a:rPr lang="en-US" sz="1000" b="1" dirty="0">
                <a:effectLst/>
                <a:latin typeface="Times New Roman" panose="02020603050405020304" pitchFamily="18" charset="0"/>
                <a:ea typeface="Times New Roman" panose="02020603050405020304" pitchFamily="18" charset="0"/>
              </a:rPr>
              <a:t>High level scope for WI on NTN enhancement (the exact scope and WID draft will be discussed and decided in RAN#109):</a:t>
            </a:r>
            <a:endParaRPr lang="en-US" sz="1000" dirty="0">
              <a:effectLst/>
              <a:latin typeface="Times New Roman" panose="02020603050405020304" pitchFamily="18" charset="0"/>
              <a:ea typeface="Times New Roman" panose="02020603050405020304" pitchFamily="18" charset="0"/>
            </a:endParaRPr>
          </a:p>
          <a:p>
            <a:pPr marL="334962" indent="-285750">
              <a:buFont typeface="Courier New" panose="02070309020205020404" pitchFamily="49" charset="0"/>
              <a:buChar char="o"/>
            </a:pPr>
            <a:r>
              <a:rPr lang="en-US" sz="1000" dirty="0">
                <a:effectLst/>
                <a:latin typeface="Times New Roman" panose="02020603050405020304" pitchFamily="18" charset="0"/>
                <a:ea typeface="Times New Roman" panose="02020603050405020304" pitchFamily="18" charset="0"/>
              </a:rPr>
              <a:t>NTN HPUE </a:t>
            </a:r>
          </a:p>
          <a:p>
            <a:pPr marL="735013" lvl="1" indent="-228600">
              <a:buFont typeface="Wingdings" panose="05000000000000000000" pitchFamily="2" charset="2"/>
              <a:buChar char=""/>
            </a:pPr>
            <a:r>
              <a:rPr lang="en-US" sz="1000" dirty="0">
                <a:effectLst/>
                <a:latin typeface="Times New Roman" panose="02020603050405020304" pitchFamily="18" charset="0"/>
                <a:ea typeface="Times New Roman" panose="02020603050405020304" pitchFamily="18" charset="0"/>
              </a:rPr>
              <a:t>Finish remaining PC1.5 (~29 dBm) work for hand-held devices for both NR NTN and IoT NTN (several studies and discussions already done in R19)</a:t>
            </a:r>
          </a:p>
          <a:p>
            <a:pPr marL="1192212" lvl="2" indent="-228600">
              <a:buFont typeface="Symbol" panose="05050102010706020507" pitchFamily="18" charset="2"/>
              <a:buChar char=""/>
            </a:pPr>
            <a:r>
              <a:rPr lang="en-US" sz="1000" dirty="0">
                <a:effectLst/>
                <a:latin typeface="Times New Roman" panose="02020603050405020304" pitchFamily="18" charset="0"/>
                <a:ea typeface="Times New Roman" panose="02020603050405020304" pitchFamily="18" charset="0"/>
              </a:rPr>
              <a:t>NR NTN with 2TX and/or FFS 1TX</a:t>
            </a:r>
          </a:p>
          <a:p>
            <a:pPr marL="334962" indent="-285750">
              <a:buFont typeface="Courier New" panose="02070309020205020404" pitchFamily="49" charset="0"/>
              <a:buChar char="o"/>
            </a:pPr>
            <a:r>
              <a:rPr lang="en-US" sz="1000" dirty="0">
                <a:effectLst/>
                <a:latin typeface="Times New Roman" panose="02020603050405020304" pitchFamily="18" charset="0"/>
                <a:ea typeface="Times New Roman" panose="02020603050405020304" pitchFamily="18" charset="0"/>
              </a:rPr>
              <a:t>NTN HD-FDD VSAT for Ka/Ku bands</a:t>
            </a:r>
          </a:p>
          <a:p>
            <a:pPr marL="735013" lvl="1" indent="-228600">
              <a:buFont typeface="Wingdings" panose="05000000000000000000" pitchFamily="2" charset="2"/>
              <a:buChar char=""/>
            </a:pPr>
            <a:r>
              <a:rPr lang="en-US" sz="1000" dirty="0">
                <a:effectLst/>
                <a:latin typeface="Times New Roman" panose="02020603050405020304" pitchFamily="18" charset="0"/>
                <a:ea typeface="Times New Roman" panose="02020603050405020304" pitchFamily="18" charset="0"/>
              </a:rPr>
              <a:t>RAN4 will start with HD-FDD mobile VSAT with small antennas (</a:t>
            </a:r>
            <a:r>
              <a:rPr lang="en-US" sz="1000" dirty="0" err="1">
                <a:effectLst/>
                <a:latin typeface="Times New Roman" panose="02020603050405020304" pitchFamily="18" charset="0"/>
                <a:ea typeface="Times New Roman" panose="02020603050405020304" pitchFamily="18" charset="0"/>
              </a:rPr>
              <a:t>e.g</a:t>
            </a:r>
            <a:r>
              <a:rPr lang="en-US" sz="1000" dirty="0">
                <a:effectLst/>
                <a:latin typeface="Times New Roman" panose="02020603050405020304" pitchFamily="18" charset="0"/>
                <a:ea typeface="Times New Roman" panose="02020603050405020304" pitchFamily="18" charset="0"/>
              </a:rPr>
              <a:t> 20x20cm). </a:t>
            </a:r>
          </a:p>
          <a:p>
            <a:pPr marL="735013" lvl="1" indent="-228600">
              <a:buFont typeface="Wingdings" panose="05000000000000000000" pitchFamily="2" charset="2"/>
              <a:buChar char=""/>
            </a:pPr>
            <a:r>
              <a:rPr lang="en-US" sz="1000" dirty="0">
                <a:effectLst/>
                <a:latin typeface="Times New Roman" panose="02020603050405020304" pitchFamily="18" charset="0"/>
                <a:ea typeface="Times New Roman" panose="02020603050405020304" pitchFamily="18" charset="0"/>
              </a:rPr>
              <a:t>Once the mobile VSAT with small antennas work is done, </a:t>
            </a:r>
          </a:p>
          <a:p>
            <a:pPr marL="1192212" lvl="2" indent="-228600">
              <a:buFont typeface="Symbol" panose="05050102010706020507" pitchFamily="18" charset="2"/>
              <a:buChar char=""/>
            </a:pPr>
            <a:r>
              <a:rPr lang="en-US" sz="1000" dirty="0">
                <a:effectLst/>
                <a:latin typeface="Times New Roman" panose="02020603050405020304" pitchFamily="18" charset="0"/>
                <a:ea typeface="Times New Roman" panose="02020603050405020304" pitchFamily="18" charset="0"/>
              </a:rPr>
              <a:t>NTN HD-FDD for fixed VSAT and the mobile VSAT with large/normal antenna will be discussed, including how the agreements for the mobile VSAT with small antenna can be leveraged as applicable </a:t>
            </a:r>
          </a:p>
          <a:p>
            <a:pPr marL="735013" lvl="1" indent="-228600">
              <a:buFont typeface="Wingdings" panose="05000000000000000000" pitchFamily="2" charset="2"/>
              <a:buChar char=""/>
            </a:pPr>
            <a:r>
              <a:rPr lang="en-US" sz="1000" dirty="0">
                <a:effectLst/>
                <a:latin typeface="Times New Roman" panose="02020603050405020304" pitchFamily="18" charset="0"/>
                <a:ea typeface="Times New Roman" panose="02020603050405020304" pitchFamily="18" charset="0"/>
              </a:rPr>
              <a:t>RAN1/2 impact is expected and will be further discussed in RAN#109</a:t>
            </a:r>
          </a:p>
          <a:p>
            <a:pPr marL="1192212" lvl="2" indent="-228600">
              <a:buFont typeface="Symbol" panose="05050102010706020507" pitchFamily="18" charset="2"/>
              <a:buChar char=""/>
            </a:pPr>
            <a:r>
              <a:rPr lang="en-US" sz="1000" dirty="0">
                <a:effectLst/>
                <a:latin typeface="Times New Roman" panose="02020603050405020304" pitchFamily="18" charset="0"/>
                <a:ea typeface="Times New Roman" panose="02020603050405020304" pitchFamily="18" charset="0"/>
              </a:rPr>
              <a:t>Leverage </a:t>
            </a:r>
            <a:r>
              <a:rPr lang="en-US" sz="1000" dirty="0" err="1">
                <a:effectLst/>
                <a:latin typeface="Times New Roman" panose="02020603050405020304" pitchFamily="18" charset="0"/>
                <a:ea typeface="Times New Roman" panose="02020603050405020304" pitchFamily="18" charset="0"/>
              </a:rPr>
              <a:t>RedCap</a:t>
            </a:r>
            <a:r>
              <a:rPr lang="en-US" sz="1000" dirty="0">
                <a:effectLst/>
                <a:latin typeface="Times New Roman" panose="02020603050405020304" pitchFamily="18" charset="0"/>
                <a:ea typeface="Times New Roman" panose="02020603050405020304" pitchFamily="18" charset="0"/>
              </a:rPr>
              <a:t> over NTN HD-FDD solution to NTN as applicable. </a:t>
            </a:r>
          </a:p>
          <a:p>
            <a:pPr marL="334962" indent="-285750">
              <a:buFont typeface="Courier New" panose="02070309020205020404" pitchFamily="49" charset="0"/>
              <a:buChar char="o"/>
            </a:pPr>
            <a:r>
              <a:rPr lang="en-US" sz="1000" dirty="0">
                <a:effectLst/>
                <a:latin typeface="Times New Roman" panose="02020603050405020304" pitchFamily="18" charset="0"/>
                <a:ea typeface="Times New Roman" panose="02020603050405020304" pitchFamily="18" charset="0"/>
              </a:rPr>
              <a:t>NTN DL CA </a:t>
            </a:r>
          </a:p>
          <a:p>
            <a:pPr marL="735013" lvl="1" indent="-228600">
              <a:buFont typeface="Wingdings" panose="05000000000000000000" pitchFamily="2" charset="2"/>
              <a:buChar char=""/>
            </a:pPr>
            <a:r>
              <a:rPr lang="en-US" sz="1000" dirty="0">
                <a:effectLst/>
                <a:latin typeface="Times New Roman" panose="02020603050405020304" pitchFamily="18" charset="0"/>
                <a:ea typeface="Times New Roman" panose="02020603050405020304" pitchFamily="18" charset="0"/>
              </a:rPr>
              <a:t>Intra-SAN CA limited to DL intra-band contiguous and non-contiguous</a:t>
            </a:r>
            <a:r>
              <a:rPr lang="en-US" sz="1000" b="1" dirty="0">
                <a:effectLst/>
                <a:latin typeface="Times New Roman" panose="02020603050405020304" pitchFamily="18" charset="0"/>
                <a:ea typeface="Times New Roman" panose="02020603050405020304" pitchFamily="18" charset="0"/>
              </a:rPr>
              <a:t> </a:t>
            </a:r>
            <a:r>
              <a:rPr lang="en-US" sz="1000" dirty="0">
                <a:effectLst/>
                <a:latin typeface="Times New Roman" panose="02020603050405020304" pitchFamily="18" charset="0"/>
                <a:ea typeface="Times New Roman" panose="02020603050405020304" pitchFamily="18" charset="0"/>
              </a:rPr>
              <a:t>with 2CC </a:t>
            </a:r>
          </a:p>
          <a:p>
            <a:pPr marL="1192212" lvl="2" indent="-228600">
              <a:buFont typeface="Symbol" panose="05050102010706020507" pitchFamily="18" charset="2"/>
              <a:buChar char=""/>
            </a:pPr>
            <a:r>
              <a:rPr lang="en-US" sz="1000" dirty="0">
                <a:effectLst/>
                <a:latin typeface="Times New Roman" panose="02020603050405020304" pitchFamily="18" charset="0"/>
                <a:ea typeface="Times New Roman" panose="02020603050405020304" pitchFamily="18" charset="0"/>
              </a:rPr>
              <a:t>Example bands will be further decided within L/S-band and Ku/Ka-band as example bands </a:t>
            </a:r>
          </a:p>
          <a:p>
            <a:pPr marL="1192212" lvl="2" indent="-228600">
              <a:buFont typeface="Symbol" panose="05050102010706020507" pitchFamily="18" charset="2"/>
              <a:buChar char=""/>
            </a:pPr>
            <a:r>
              <a:rPr lang="en-US" sz="1000" dirty="0">
                <a:effectLst/>
                <a:latin typeface="Times New Roman" panose="02020603050405020304" pitchFamily="18" charset="0"/>
                <a:ea typeface="Times New Roman" panose="02020603050405020304" pitchFamily="18" charset="0"/>
              </a:rPr>
              <a:t>Depending on the available band combinations, interested companies can propose to extend this work to intra-band with more than 2CC in the check-point in June 2026</a:t>
            </a:r>
          </a:p>
          <a:p>
            <a:pPr marL="735013" lvl="1" indent="-228600">
              <a:buFont typeface="Wingdings" panose="05000000000000000000" pitchFamily="2" charset="2"/>
              <a:buChar char=""/>
            </a:pPr>
            <a:r>
              <a:rPr lang="en-US" sz="1000" dirty="0">
                <a:effectLst/>
                <a:latin typeface="Times New Roman" panose="02020603050405020304" pitchFamily="18" charset="0"/>
                <a:ea typeface="Times New Roman" panose="02020603050405020304" pitchFamily="18" charset="0"/>
              </a:rPr>
              <a:t>RAN1/2 impact is expected and will be further discussed in RAN#109</a:t>
            </a:r>
          </a:p>
          <a:p>
            <a:pPr marL="334962" indent="-285750">
              <a:buFont typeface="Courier New" panose="02070309020205020404" pitchFamily="49" charset="0"/>
              <a:buChar char="o"/>
            </a:pPr>
            <a:r>
              <a:rPr lang="en-US" sz="1000" dirty="0">
                <a:effectLst/>
                <a:latin typeface="Times New Roman" panose="02020603050405020304" pitchFamily="18" charset="0"/>
                <a:ea typeface="Times New Roman" panose="02020603050405020304" pitchFamily="18" charset="0"/>
              </a:rPr>
              <a:t>Spec clean-up/fixing: Missing Channel BW Common Core and Perf Requirements</a:t>
            </a:r>
          </a:p>
          <a:p>
            <a:pPr marL="735013" lvl="1" indent="-228600">
              <a:buFont typeface="Wingdings" panose="05000000000000000000" pitchFamily="2" charset="2"/>
              <a:buChar char=""/>
            </a:pPr>
            <a:r>
              <a:rPr lang="en-US" sz="1000" u="sng" dirty="0">
                <a:effectLst/>
                <a:latin typeface="Times New Roman" panose="02020603050405020304" pitchFamily="18" charset="0"/>
                <a:ea typeface="Times New Roman" panose="02020603050405020304" pitchFamily="18" charset="0"/>
              </a:rPr>
              <a:t>30MHz (DL/UL), 40MHz (priority DL)</a:t>
            </a:r>
            <a:r>
              <a:rPr lang="en-US" sz="1000" dirty="0">
                <a:effectLst/>
                <a:latin typeface="Times New Roman" panose="02020603050405020304" pitchFamily="18" charset="0"/>
                <a:ea typeface="Times New Roman" panose="02020603050405020304" pitchFamily="18" charset="0"/>
              </a:rPr>
              <a:t>, 25MHz with PC3</a:t>
            </a:r>
          </a:p>
          <a:p>
            <a:pPr marL="1192212" lvl="2" indent="-228600">
              <a:buFont typeface="Symbol" panose="05050102010706020507" pitchFamily="18" charset="2"/>
              <a:buChar char=""/>
            </a:pPr>
            <a:r>
              <a:rPr lang="en-US" sz="1000" dirty="0">
                <a:effectLst/>
                <a:latin typeface="Times New Roman" panose="02020603050405020304" pitchFamily="18" charset="0"/>
                <a:ea typeface="Times New Roman" panose="02020603050405020304" pitchFamily="18" charset="0"/>
              </a:rPr>
              <a:t>Take one example band with minimum work with PC3</a:t>
            </a:r>
          </a:p>
          <a:p>
            <a:pPr marL="1192212" lvl="2" indent="-228600">
              <a:buFont typeface="Symbol" panose="05050102010706020507" pitchFamily="18" charset="2"/>
              <a:buChar char=""/>
            </a:pPr>
            <a:r>
              <a:rPr lang="en-US" sz="1000" dirty="0">
                <a:effectLst/>
                <a:latin typeface="Times New Roman" panose="02020603050405020304" pitchFamily="18" charset="0"/>
                <a:ea typeface="Times New Roman" panose="02020603050405020304" pitchFamily="18" charset="0"/>
              </a:rPr>
              <a:t>The rest cases can be considered as part of spectrum work once the requirements on the example band is completed</a:t>
            </a:r>
          </a:p>
          <a:p>
            <a:pPr marL="342900" lvl="0" indent="-342900">
              <a:buFont typeface="Times" panose="02020603050405020304" pitchFamily="18" charset="0"/>
              <a:buChar char="-"/>
            </a:pPr>
            <a:r>
              <a:rPr lang="en-US" sz="1000" dirty="0">
                <a:effectLst/>
                <a:latin typeface="Times New Roman" panose="02020603050405020304" pitchFamily="18" charset="0"/>
                <a:ea typeface="Batang" panose="02030600000101010101" pitchFamily="18" charset="-127"/>
              </a:rPr>
              <a:t>Target 1TU in Q4’25 and 1.5 TU allocation including RF, RRM and </a:t>
            </a:r>
            <a:r>
              <a:rPr lang="en-US" sz="1000" dirty="0" err="1">
                <a:effectLst/>
                <a:latin typeface="Times New Roman" panose="02020603050405020304" pitchFamily="18" charset="0"/>
                <a:ea typeface="Batang" panose="02030600000101010101" pitchFamily="18" charset="-127"/>
              </a:rPr>
              <a:t>demod</a:t>
            </a:r>
            <a:r>
              <a:rPr lang="en-US" sz="1000" dirty="0">
                <a:effectLst/>
                <a:latin typeface="Times New Roman" panose="02020603050405020304" pitchFamily="18" charset="0"/>
                <a:ea typeface="Batang" panose="02030600000101010101" pitchFamily="18" charset="-127"/>
              </a:rPr>
              <a:t> from Q1’26</a:t>
            </a:r>
          </a:p>
        </p:txBody>
      </p:sp>
      <p:sp>
        <p:nvSpPr>
          <p:cNvPr id="6" name="TextBox 5">
            <a:extLst>
              <a:ext uri="{FF2B5EF4-FFF2-40B4-BE49-F238E27FC236}">
                <a16:creationId xmlns:a16="http://schemas.microsoft.com/office/drawing/2014/main" id="{A4B12599-CC60-0073-6BE1-F752D62FACB4}"/>
              </a:ext>
            </a:extLst>
          </p:cNvPr>
          <p:cNvSpPr txBox="1"/>
          <p:nvPr/>
        </p:nvSpPr>
        <p:spPr>
          <a:xfrm>
            <a:off x="6315244" y="1434204"/>
            <a:ext cx="4531360" cy="4447371"/>
          </a:xfrm>
          <a:prstGeom prst="rect">
            <a:avLst/>
          </a:prstGeom>
          <a:noFill/>
        </p:spPr>
        <p:txBody>
          <a:bodyPr wrap="square">
            <a:spAutoFit/>
          </a:bodyPr>
          <a:lstStyle/>
          <a:p>
            <a:pPr algn="just">
              <a:spcBef>
                <a:spcPts val="600"/>
              </a:spcBef>
              <a:spcAft>
                <a:spcPts val="600"/>
              </a:spcAft>
            </a:pPr>
            <a:r>
              <a:rPr lang="en-US" sz="1600" b="1" dirty="0">
                <a:solidFill>
                  <a:srgbClr val="000000"/>
                </a:solidFill>
                <a:latin typeface="Times New Roman" panose="02020603050405020304" pitchFamily="18" charset="0"/>
              </a:rPr>
              <a:t>For NTN Topics, there are still many proposals on the table right now based on the agreed WF and down scoping is necessary. In our view, the following objectives are the most meaningful for commercial deployment, and should be prioritized. </a:t>
            </a:r>
          </a:p>
          <a:p>
            <a:pPr marL="285750" indent="-285750" algn="just">
              <a:spcBef>
                <a:spcPts val="600"/>
              </a:spcBef>
              <a:spcAft>
                <a:spcPts val="600"/>
              </a:spcAft>
              <a:buFont typeface="Arial" panose="020B0604020202020204" pitchFamily="34" charset="0"/>
              <a:buChar char="•"/>
            </a:pPr>
            <a:r>
              <a:rPr lang="en-US" sz="1600" dirty="0">
                <a:latin typeface="Times New Roman" panose="02020603050405020304" pitchFamily="18" charset="0"/>
                <a:ea typeface="Batang" panose="02030600000101010101" pitchFamily="18" charset="-127"/>
              </a:rPr>
              <a:t>NTN HD-FDD VSAT </a:t>
            </a:r>
            <a:r>
              <a:rPr lang="en-US" sz="1600" dirty="0" err="1">
                <a:latin typeface="Times New Roman" panose="02020603050405020304" pitchFamily="18" charset="0"/>
                <a:ea typeface="Batang" panose="02030600000101010101" pitchFamily="18" charset="-127"/>
              </a:rPr>
              <a:t>i</a:t>
            </a:r>
            <a:r>
              <a:rPr lang="en-SE" sz="1600" dirty="0">
                <a:latin typeface="Times New Roman" panose="02020603050405020304" pitchFamily="18" charset="0"/>
                <a:ea typeface="Batang" panose="02030600000101010101" pitchFamily="18" charset="-127"/>
              </a:rPr>
              <a:t>n FR2-NTN to enable reduced cost and size for VSAT. </a:t>
            </a:r>
            <a:endParaRPr lang="en-US" sz="1600" dirty="0">
              <a:latin typeface="Times New Roman" panose="02020603050405020304" pitchFamily="18" charset="0"/>
              <a:ea typeface="Batang" panose="02030600000101010101" pitchFamily="18" charset="-127"/>
            </a:endParaRPr>
          </a:p>
          <a:p>
            <a:pPr marL="285750" indent="-285750" algn="just">
              <a:spcBef>
                <a:spcPts val="600"/>
              </a:spcBef>
              <a:spcAft>
                <a:spcPts val="600"/>
              </a:spcAft>
              <a:buFont typeface="Arial" panose="020B0604020202020204" pitchFamily="34" charset="0"/>
              <a:buChar char="•"/>
            </a:pPr>
            <a:r>
              <a:rPr lang="en-US" sz="1600" dirty="0">
                <a:latin typeface="Times New Roman" panose="02020603050405020304" pitchFamily="18" charset="0"/>
                <a:ea typeface="Batang" panose="02030600000101010101" pitchFamily="18" charset="-127"/>
              </a:rPr>
              <a:t>S</a:t>
            </a:r>
            <a:r>
              <a:rPr lang="en-SE" sz="1600" dirty="0" err="1">
                <a:latin typeface="Times New Roman" panose="02020603050405020304" pitchFamily="18" charset="0"/>
                <a:ea typeface="Batang" panose="02030600000101010101" pitchFamily="18" charset="-127"/>
              </a:rPr>
              <a:t>pecifying</a:t>
            </a:r>
            <a:r>
              <a:rPr lang="en-SE" sz="1600" dirty="0">
                <a:latin typeface="Times New Roman" panose="02020603050405020304" pitchFamily="18" charset="0"/>
                <a:ea typeface="Batang" panose="02030600000101010101" pitchFamily="18" charset="-127"/>
              </a:rPr>
              <a:t> the</a:t>
            </a:r>
            <a:r>
              <a:rPr lang="en-US" sz="1600" dirty="0">
                <a:latin typeface="Times New Roman" panose="02020603050405020304" pitchFamily="18" charset="0"/>
                <a:ea typeface="Batang" panose="02030600000101010101" pitchFamily="18" charset="-127"/>
              </a:rPr>
              <a:t> missing BW</a:t>
            </a:r>
            <a:r>
              <a:rPr lang="en-SE" sz="1600" dirty="0">
                <a:latin typeface="Times New Roman" panose="02020603050405020304" pitchFamily="18" charset="0"/>
                <a:ea typeface="Batang" panose="02030600000101010101" pitchFamily="18" charset="-127"/>
              </a:rPr>
              <a:t>s</a:t>
            </a:r>
            <a:r>
              <a:rPr lang="en-US" sz="1600" dirty="0">
                <a:latin typeface="Times New Roman" panose="02020603050405020304" pitchFamily="18" charset="0"/>
                <a:ea typeface="Batang" panose="02030600000101010101" pitchFamily="18" charset="-127"/>
              </a:rPr>
              <a:t> in </a:t>
            </a:r>
            <a:r>
              <a:rPr lang="en-SE" sz="1600" dirty="0">
                <a:latin typeface="Times New Roman" panose="02020603050405020304" pitchFamily="18" charset="0"/>
                <a:ea typeface="Batang" panose="02030600000101010101" pitchFamily="18" charset="-127"/>
              </a:rPr>
              <a:t>NR </a:t>
            </a:r>
            <a:r>
              <a:rPr lang="en-US" sz="1600" dirty="0">
                <a:latin typeface="Times New Roman" panose="02020603050405020304" pitchFamily="18" charset="0"/>
                <a:ea typeface="Batang" panose="02030600000101010101" pitchFamily="18" charset="-127"/>
              </a:rPr>
              <a:t>NTN</a:t>
            </a:r>
            <a:r>
              <a:rPr lang="en-SE" sz="1600" dirty="0">
                <a:latin typeface="Times New Roman" panose="02020603050405020304" pitchFamily="18" charset="0"/>
                <a:ea typeface="Batang" panose="02030600000101010101" pitchFamily="18" charset="-127"/>
              </a:rPr>
              <a:t> in FR1-NTN</a:t>
            </a:r>
            <a:r>
              <a:rPr lang="en-US" sz="1600" dirty="0">
                <a:latin typeface="Times New Roman" panose="02020603050405020304" pitchFamily="18" charset="0"/>
                <a:ea typeface="Batang" panose="02030600000101010101" pitchFamily="18" charset="-127"/>
              </a:rPr>
              <a:t>: 25MHz, 30MHz, 35MHz and 40MHz</a:t>
            </a:r>
            <a:r>
              <a:rPr lang="en-SE" sz="1600" dirty="0">
                <a:latin typeface="Times New Roman" panose="02020603050405020304" pitchFamily="18" charset="0"/>
                <a:ea typeface="Batang" panose="02030600000101010101" pitchFamily="18" charset="-127"/>
              </a:rPr>
              <a:t>.</a:t>
            </a:r>
            <a:endParaRPr lang="en-US" sz="1600" dirty="0">
              <a:latin typeface="Times New Roman" panose="02020603050405020304" pitchFamily="18" charset="0"/>
              <a:ea typeface="Batang" panose="02030600000101010101" pitchFamily="18" charset="-127"/>
            </a:endParaRPr>
          </a:p>
          <a:p>
            <a:pPr marL="285750" indent="-285750" algn="just">
              <a:spcBef>
                <a:spcPts val="600"/>
              </a:spcBef>
              <a:spcAft>
                <a:spcPts val="600"/>
              </a:spcAft>
              <a:buFont typeface="Arial" panose="020B0604020202020204" pitchFamily="34" charset="0"/>
              <a:buChar char="•"/>
            </a:pPr>
            <a:r>
              <a:rPr lang="en-SE" sz="1600" dirty="0">
                <a:latin typeface="Times New Roman" panose="02020603050405020304" pitchFamily="18" charset="0"/>
                <a:ea typeface="Batang" panose="02030600000101010101" pitchFamily="18" charset="-127"/>
              </a:rPr>
              <a:t>Although we see no urgent </a:t>
            </a:r>
            <a:r>
              <a:rPr lang="en-SE" sz="1600" dirty="0" err="1">
                <a:latin typeface="Times New Roman" panose="02020603050405020304" pitchFamily="18" charset="0"/>
                <a:ea typeface="Batang" panose="02030600000101010101" pitchFamily="18" charset="-127"/>
              </a:rPr>
              <a:t>commer</a:t>
            </a:r>
            <a:r>
              <a:rPr lang="en-US" sz="1600" dirty="0">
                <a:latin typeface="Times New Roman" panose="02020603050405020304" pitchFamily="18" charset="0"/>
                <a:ea typeface="Batang" panose="02030600000101010101" pitchFamily="18" charset="-127"/>
              </a:rPr>
              <a:t>ci</a:t>
            </a:r>
            <a:r>
              <a:rPr lang="en-SE" sz="1600" dirty="0">
                <a:latin typeface="Times New Roman" panose="02020603050405020304" pitchFamily="18" charset="0"/>
                <a:ea typeface="Batang" panose="02030600000101010101" pitchFamily="18" charset="-127"/>
              </a:rPr>
              <a:t>al demand, </a:t>
            </a:r>
            <a:r>
              <a:rPr lang="en-US" sz="1600" dirty="0">
                <a:latin typeface="Times New Roman" panose="02020603050405020304" pitchFamily="18" charset="0"/>
                <a:ea typeface="Batang" panose="02030600000101010101" pitchFamily="18" charset="-127"/>
              </a:rPr>
              <a:t>HPUE</a:t>
            </a:r>
            <a:r>
              <a:rPr lang="en-SE" sz="1600" dirty="0">
                <a:latin typeface="Times New Roman" panose="02020603050405020304" pitchFamily="18" charset="0"/>
                <a:ea typeface="Batang" panose="02030600000101010101" pitchFamily="18" charset="-127"/>
              </a:rPr>
              <a:t> with PC1.5 </a:t>
            </a:r>
            <a:r>
              <a:rPr lang="en-US" sz="1600" dirty="0">
                <a:latin typeface="Times New Roman" panose="02020603050405020304" pitchFamily="18" charset="0"/>
                <a:ea typeface="Batang" panose="02030600000101010101" pitchFamily="18" charset="-127"/>
              </a:rPr>
              <a:t>can be considered</a:t>
            </a:r>
            <a:r>
              <a:rPr lang="en-SE" sz="1600" dirty="0">
                <a:latin typeface="Times New Roman" panose="02020603050405020304" pitchFamily="18" charset="0"/>
                <a:ea typeface="Batang" panose="02030600000101010101" pitchFamily="18" charset="-127"/>
              </a:rPr>
              <a:t> if TU allows, to enable the HPUE based on ex</a:t>
            </a:r>
            <a:r>
              <a:rPr lang="en-US" sz="1600" dirty="0">
                <a:latin typeface="Times New Roman" panose="02020603050405020304" pitchFamily="18" charset="0"/>
                <a:ea typeface="Batang" panose="02030600000101010101" pitchFamily="18" charset="-127"/>
              </a:rPr>
              <a:t>is</a:t>
            </a:r>
            <a:r>
              <a:rPr lang="en-SE" sz="1600" dirty="0">
                <a:latin typeface="Times New Roman" panose="02020603050405020304" pitchFamily="18" charset="0"/>
                <a:ea typeface="Batang" panose="02030600000101010101" pitchFamily="18" charset="-127"/>
              </a:rPr>
              <a:t>ting PA </a:t>
            </a:r>
            <a:r>
              <a:rPr lang="en-SE" sz="1600" dirty="0" err="1">
                <a:latin typeface="Times New Roman" panose="02020603050405020304" pitchFamily="18" charset="0"/>
                <a:ea typeface="Batang" panose="02030600000101010101" pitchFamily="18" charset="-127"/>
              </a:rPr>
              <a:t>architec</a:t>
            </a:r>
            <a:r>
              <a:rPr lang="en-US" sz="1600" dirty="0" err="1">
                <a:latin typeface="Times New Roman" panose="02020603050405020304" pitchFamily="18" charset="0"/>
                <a:ea typeface="Batang" panose="02030600000101010101" pitchFamily="18" charset="-127"/>
              </a:rPr>
              <a:t>tu</a:t>
            </a:r>
            <a:r>
              <a:rPr lang="en-SE" sz="1600" dirty="0">
                <a:latin typeface="Times New Roman" panose="02020603050405020304" pitchFamily="18" charset="0"/>
                <a:ea typeface="Batang" panose="02030600000101010101" pitchFamily="18" charset="-127"/>
              </a:rPr>
              <a:t>res (e.g., 2Tx for NR NTN) in FR1-NTN</a:t>
            </a:r>
            <a:endParaRPr lang="en-US" sz="1600" dirty="0">
              <a:latin typeface="Times New Roman" panose="02020603050405020304" pitchFamily="18" charset="0"/>
              <a:ea typeface="Batang" panose="02030600000101010101" pitchFamily="18" charset="-127"/>
            </a:endParaRPr>
          </a:p>
          <a:p>
            <a:pPr>
              <a:spcBef>
                <a:spcPts val="0"/>
              </a:spcBef>
              <a:spcAft>
                <a:spcPts val="0"/>
              </a:spcAft>
            </a:pPr>
            <a:endParaRPr lang="en-SE" sz="800" b="1" dirty="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19324460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BE67B4-02E3-0393-8B38-3756EF0B7180}"/>
              </a:ext>
            </a:extLst>
          </p:cNvPr>
          <p:cNvSpPr>
            <a:spLocks noGrp="1"/>
          </p:cNvSpPr>
          <p:nvPr>
            <p:ph type="title"/>
          </p:nvPr>
        </p:nvSpPr>
        <p:spPr/>
        <p:txBody>
          <a:bodyPr/>
          <a:lstStyle/>
          <a:p>
            <a:r>
              <a:rPr lang="en-SE" dirty="0"/>
              <a:t>Other areas</a:t>
            </a:r>
            <a:endParaRPr lang="en-US" dirty="0"/>
          </a:p>
        </p:txBody>
      </p:sp>
      <p:sp>
        <p:nvSpPr>
          <p:cNvPr id="4" name="Slide Number Placeholder 3">
            <a:extLst>
              <a:ext uri="{FF2B5EF4-FFF2-40B4-BE49-F238E27FC236}">
                <a16:creationId xmlns:a16="http://schemas.microsoft.com/office/drawing/2014/main" id="{1A543729-BE43-C829-828B-9E5E516CC922}"/>
              </a:ext>
            </a:extLst>
          </p:cNvPr>
          <p:cNvSpPr>
            <a:spLocks noGrp="1"/>
          </p:cNvSpPr>
          <p:nvPr>
            <p:ph type="sldNum" sz="quarter" idx="12"/>
          </p:nvPr>
        </p:nvSpPr>
        <p:spPr/>
        <p:txBody>
          <a:bodyPr/>
          <a:lstStyle/>
          <a:p>
            <a:fld id="{35176F9F-42B1-486F-A7D9-35D6AAAFDFA4}" type="slidenum">
              <a:rPr lang="ja-JP" altLang="en-US" smtClean="0"/>
              <a:pPr/>
              <a:t>6</a:t>
            </a:fld>
            <a:endParaRPr lang="ja-JP" altLang="en-US"/>
          </a:p>
        </p:txBody>
      </p:sp>
      <p:sp>
        <p:nvSpPr>
          <p:cNvPr id="5" name="Rectangle 4">
            <a:extLst>
              <a:ext uri="{FF2B5EF4-FFF2-40B4-BE49-F238E27FC236}">
                <a16:creationId xmlns:a16="http://schemas.microsoft.com/office/drawing/2014/main" id="{2F6E09A1-1270-4A6A-9595-8F63C000BDCF}"/>
              </a:ext>
            </a:extLst>
          </p:cNvPr>
          <p:cNvSpPr/>
          <p:nvPr/>
        </p:nvSpPr>
        <p:spPr>
          <a:xfrm>
            <a:off x="652640" y="1539234"/>
            <a:ext cx="5372240" cy="1908531"/>
          </a:xfrm>
          <a:prstGeom prst="rect">
            <a:avLst/>
          </a:prstGeom>
          <a:noFill/>
          <a:ln w="317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p>
        </p:txBody>
      </p:sp>
      <p:sp>
        <p:nvSpPr>
          <p:cNvPr id="6" name="四角形: 角を丸くする 1038">
            <a:extLst>
              <a:ext uri="{FF2B5EF4-FFF2-40B4-BE49-F238E27FC236}">
                <a16:creationId xmlns:a16="http://schemas.microsoft.com/office/drawing/2014/main" id="{AC47B2E6-523B-B2D3-C70B-365C5ACC50D0}"/>
              </a:ext>
            </a:extLst>
          </p:cNvPr>
          <p:cNvSpPr/>
          <p:nvPr/>
        </p:nvSpPr>
        <p:spPr>
          <a:xfrm>
            <a:off x="1262126" y="1355995"/>
            <a:ext cx="4153267" cy="303141"/>
          </a:xfrm>
          <a:prstGeom prst="roundRect">
            <a:avLst>
              <a:gd name="adj" fmla="val 50000"/>
            </a:avLst>
          </a:prstGeom>
          <a:gradFill>
            <a:gsLst>
              <a:gs pos="13000">
                <a:srgbClr val="00B0F0"/>
              </a:gs>
              <a:gs pos="100000">
                <a:srgbClr val="1952A6">
                  <a:lumMod val="75000"/>
                </a:srgbClr>
              </a:gs>
              <a:gs pos="42000">
                <a:srgbClr val="1952A6">
                  <a:lumMod val="60000"/>
                  <a:lumOff val="40000"/>
                </a:srgbClr>
              </a:gs>
            </a:gsLst>
            <a:lin ang="10800000" scaled="0"/>
          </a:gradFill>
          <a:ln w="3175" cap="flat" cmpd="sng" algn="ctr">
            <a:noFill/>
            <a:prstDash val="solid"/>
            <a:headEnd type="none" w="med" len="med"/>
            <a:tailEnd type="triangle" w="sm" len="sm"/>
          </a:ln>
          <a:effectLst/>
        </p:spPr>
        <p:txBody>
          <a:bodyPr lIns="91440" tIns="45720" rIns="91440" bIns="45720" rtlCol="0" anchor="ctr"/>
          <a:lstStyle/>
          <a:p>
            <a:pPr algn="ctr" defTabSz="1219110">
              <a:defRPr/>
            </a:pPr>
            <a:r>
              <a:rPr lang="en-US" sz="1600" b="1" kern="0" dirty="0">
                <a:solidFill>
                  <a:prstClr val="white"/>
                </a:solidFill>
                <a:ea typeface="游ゴシック"/>
              </a:rPr>
              <a:t>Demodulation performance evolution</a:t>
            </a:r>
          </a:p>
        </p:txBody>
      </p:sp>
      <p:sp>
        <p:nvSpPr>
          <p:cNvPr id="7" name="TextBox 6">
            <a:extLst>
              <a:ext uri="{FF2B5EF4-FFF2-40B4-BE49-F238E27FC236}">
                <a16:creationId xmlns:a16="http://schemas.microsoft.com/office/drawing/2014/main" id="{BEA3A56D-7C79-4F21-1FA1-B8295F8D01AA}"/>
              </a:ext>
            </a:extLst>
          </p:cNvPr>
          <p:cNvSpPr txBox="1"/>
          <p:nvPr/>
        </p:nvSpPr>
        <p:spPr>
          <a:xfrm>
            <a:off x="774560" y="1647166"/>
            <a:ext cx="5128400" cy="1692771"/>
          </a:xfrm>
          <a:prstGeom prst="rect">
            <a:avLst/>
          </a:prstGeom>
          <a:noFill/>
        </p:spPr>
        <p:txBody>
          <a:bodyPr wrap="square">
            <a:spAutoFit/>
          </a:bodyPr>
          <a:lstStyle/>
          <a:p>
            <a:pPr algn="just">
              <a:spcBef>
                <a:spcPts val="600"/>
              </a:spcBef>
              <a:spcAft>
                <a:spcPts val="600"/>
              </a:spcAft>
            </a:pPr>
            <a:r>
              <a:rPr lang="en-US" sz="1400" b="1" dirty="0" err="1">
                <a:solidFill>
                  <a:srgbClr val="000000"/>
                </a:solidFill>
                <a:latin typeface="Times New Roman" panose="02020603050405020304" pitchFamily="18" charset="0"/>
              </a:rPr>
              <a:t>Fo</a:t>
            </a:r>
            <a:r>
              <a:rPr lang="en-SE" sz="1400" b="1" dirty="0">
                <a:solidFill>
                  <a:srgbClr val="000000"/>
                </a:solidFill>
                <a:latin typeface="Times New Roman" panose="02020603050405020304" pitchFamily="18" charset="0"/>
              </a:rPr>
              <a:t>r demod, it is proposed to focus on the normative work based on the outcome of </a:t>
            </a:r>
            <a:r>
              <a:rPr lang="en-GB" sz="1400" b="1" dirty="0">
                <a:solidFill>
                  <a:srgbClr val="000000"/>
                </a:solidFill>
                <a:latin typeface="Times New Roman" panose="02020603050405020304" pitchFamily="18" charset="0"/>
              </a:rPr>
              <a:t>the </a:t>
            </a:r>
            <a:r>
              <a:rPr lang="en-SE" sz="1400" b="1" dirty="0">
                <a:solidFill>
                  <a:srgbClr val="000000"/>
                </a:solidFill>
                <a:latin typeface="Times New Roman" panose="02020603050405020304" pitchFamily="18" charset="0"/>
              </a:rPr>
              <a:t>SI on SCM from Rel-19. Further study on SCM in Rel-20 can be defer</a:t>
            </a:r>
            <a:r>
              <a:rPr lang="en-US" sz="1400" b="1" dirty="0">
                <a:solidFill>
                  <a:srgbClr val="000000"/>
                </a:solidFill>
                <a:latin typeface="Times New Roman" panose="02020603050405020304" pitchFamily="18" charset="0"/>
              </a:rPr>
              <a:t>r</a:t>
            </a:r>
            <a:r>
              <a:rPr lang="en-SE" sz="1400" b="1" dirty="0">
                <a:solidFill>
                  <a:srgbClr val="000000"/>
                </a:solidFill>
                <a:latin typeface="Times New Roman" panose="02020603050405020304" pitchFamily="18" charset="0"/>
              </a:rPr>
              <a:t>ed to 6G track. </a:t>
            </a:r>
            <a:endParaRPr lang="en-US" sz="1400" b="1" dirty="0">
              <a:solidFill>
                <a:srgbClr val="000000"/>
              </a:solidFill>
              <a:latin typeface="Times New Roman" panose="02020603050405020304" pitchFamily="18" charset="0"/>
            </a:endParaRPr>
          </a:p>
          <a:p>
            <a:pPr marL="285750" indent="-285750" algn="just">
              <a:spcBef>
                <a:spcPts val="600"/>
              </a:spcBef>
              <a:spcAft>
                <a:spcPts val="600"/>
              </a:spcAft>
              <a:buFont typeface="Arial" panose="020B0604020202020204" pitchFamily="34" charset="0"/>
              <a:buChar char="•"/>
            </a:pPr>
            <a:r>
              <a:rPr lang="en-SE" sz="1400" dirty="0">
                <a:latin typeface="Times New Roman" panose="02020603050405020304" pitchFamily="18" charset="0"/>
                <a:ea typeface="Batang" panose="02030600000101010101" pitchFamily="18" charset="-127"/>
              </a:rPr>
              <a:t>F</a:t>
            </a:r>
            <a:r>
              <a:rPr lang="en-US" sz="1400" dirty="0">
                <a:latin typeface="Times New Roman" panose="02020603050405020304" pitchFamily="18" charset="0"/>
                <a:ea typeface="Batang" panose="02030600000101010101" pitchFamily="18" charset="-127"/>
              </a:rPr>
              <a:t>o</a:t>
            </a:r>
            <a:r>
              <a:rPr lang="en-SE" sz="1400" dirty="0" err="1">
                <a:latin typeface="Times New Roman" panose="02020603050405020304" pitchFamily="18" charset="0"/>
                <a:ea typeface="Batang" panose="02030600000101010101" pitchFamily="18" charset="-127"/>
              </a:rPr>
              <a:t>cus</a:t>
            </a:r>
            <a:r>
              <a:rPr lang="en-SE" sz="1400" dirty="0">
                <a:latin typeface="Times New Roman" panose="02020603050405020304" pitchFamily="18" charset="0"/>
                <a:ea typeface="Batang" panose="02030600000101010101" pitchFamily="18" charset="-127"/>
              </a:rPr>
              <a:t> on n</a:t>
            </a:r>
            <a:r>
              <a:rPr lang="en-US" sz="1400" dirty="0" err="1">
                <a:latin typeface="Times New Roman" panose="02020603050405020304" pitchFamily="18" charset="0"/>
                <a:ea typeface="Batang" panose="02030600000101010101" pitchFamily="18" charset="-127"/>
              </a:rPr>
              <a:t>ormative</a:t>
            </a:r>
            <a:r>
              <a:rPr lang="en-US" sz="1400" dirty="0">
                <a:latin typeface="Times New Roman" panose="02020603050405020304" pitchFamily="18" charset="0"/>
                <a:ea typeface="Batang" panose="02030600000101010101" pitchFamily="18" charset="-127"/>
              </a:rPr>
              <a:t> work on SCM based requirements for SU-MIMO in FR1</a:t>
            </a:r>
            <a:endParaRPr lang="en-SE" sz="1400" dirty="0">
              <a:latin typeface="Times New Roman" panose="02020603050405020304" pitchFamily="18" charset="0"/>
              <a:ea typeface="Batang" panose="02030600000101010101" pitchFamily="18" charset="-127"/>
            </a:endParaRPr>
          </a:p>
          <a:p>
            <a:pPr marL="285750" indent="-285750" algn="just">
              <a:spcBef>
                <a:spcPts val="600"/>
              </a:spcBef>
              <a:spcAft>
                <a:spcPts val="600"/>
              </a:spcAft>
              <a:buFont typeface="Arial" panose="020B0604020202020204" pitchFamily="34" charset="0"/>
              <a:buChar char="•"/>
            </a:pPr>
            <a:r>
              <a:rPr lang="en-US" sz="1400" dirty="0">
                <a:latin typeface="Times New Roman" panose="02020603050405020304" pitchFamily="18" charset="0"/>
                <a:ea typeface="Batang" panose="02030600000101010101" pitchFamily="18" charset="-127"/>
              </a:rPr>
              <a:t>S</a:t>
            </a:r>
            <a:r>
              <a:rPr lang="en-SE" sz="1400" dirty="0" err="1">
                <a:latin typeface="Times New Roman" panose="02020603050405020304" pitchFamily="18" charset="0"/>
                <a:ea typeface="Batang" panose="02030600000101010101" pitchFamily="18" charset="-127"/>
              </a:rPr>
              <a:t>tudy</a:t>
            </a:r>
            <a:r>
              <a:rPr lang="en-SE" sz="1400" dirty="0">
                <a:latin typeface="Times New Roman" panose="02020603050405020304" pitchFamily="18" charset="0"/>
                <a:ea typeface="Batang" panose="02030600000101010101" pitchFamily="18" charset="-127"/>
              </a:rPr>
              <a:t> on MU-MIMO can be defer</a:t>
            </a:r>
            <a:r>
              <a:rPr lang="en-US" sz="1400" dirty="0">
                <a:latin typeface="Times New Roman" panose="02020603050405020304" pitchFamily="18" charset="0"/>
                <a:ea typeface="Batang" panose="02030600000101010101" pitchFamily="18" charset="-127"/>
              </a:rPr>
              <a:t>r</a:t>
            </a:r>
            <a:r>
              <a:rPr lang="en-SE" sz="1400" dirty="0">
                <a:latin typeface="Times New Roman" panose="02020603050405020304" pitchFamily="18" charset="0"/>
                <a:ea typeface="Batang" panose="02030600000101010101" pitchFamily="18" charset="-127"/>
              </a:rPr>
              <a:t>ed to 6G track</a:t>
            </a:r>
          </a:p>
        </p:txBody>
      </p:sp>
      <p:sp>
        <p:nvSpPr>
          <p:cNvPr id="8" name="Rectangle 7">
            <a:extLst>
              <a:ext uri="{FF2B5EF4-FFF2-40B4-BE49-F238E27FC236}">
                <a16:creationId xmlns:a16="http://schemas.microsoft.com/office/drawing/2014/main" id="{D8667E07-2167-20EB-BBE1-AE4CEC92F732}"/>
              </a:ext>
            </a:extLst>
          </p:cNvPr>
          <p:cNvSpPr/>
          <p:nvPr/>
        </p:nvSpPr>
        <p:spPr>
          <a:xfrm>
            <a:off x="6471920" y="1539234"/>
            <a:ext cx="5128400" cy="1905006"/>
          </a:xfrm>
          <a:prstGeom prst="rect">
            <a:avLst/>
          </a:prstGeom>
          <a:noFill/>
          <a:ln w="317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p>
        </p:txBody>
      </p:sp>
      <p:sp>
        <p:nvSpPr>
          <p:cNvPr id="9" name="四角形: 角を丸くする 1038">
            <a:extLst>
              <a:ext uri="{FF2B5EF4-FFF2-40B4-BE49-F238E27FC236}">
                <a16:creationId xmlns:a16="http://schemas.microsoft.com/office/drawing/2014/main" id="{6A3F758F-CD69-E4B3-7BD1-4A812CDDE8FF}"/>
              </a:ext>
            </a:extLst>
          </p:cNvPr>
          <p:cNvSpPr/>
          <p:nvPr/>
        </p:nvSpPr>
        <p:spPr>
          <a:xfrm>
            <a:off x="7339807" y="1374989"/>
            <a:ext cx="3525518" cy="281520"/>
          </a:xfrm>
          <a:prstGeom prst="roundRect">
            <a:avLst>
              <a:gd name="adj" fmla="val 50000"/>
            </a:avLst>
          </a:prstGeom>
          <a:gradFill>
            <a:gsLst>
              <a:gs pos="13000">
                <a:srgbClr val="00B0F0"/>
              </a:gs>
              <a:gs pos="100000">
                <a:srgbClr val="1952A6">
                  <a:lumMod val="75000"/>
                </a:srgbClr>
              </a:gs>
              <a:gs pos="42000">
                <a:srgbClr val="1952A6">
                  <a:lumMod val="60000"/>
                  <a:lumOff val="40000"/>
                </a:srgbClr>
              </a:gs>
            </a:gsLst>
            <a:lin ang="10800000" scaled="0"/>
          </a:gradFill>
          <a:ln w="3175" cap="flat" cmpd="sng" algn="ctr">
            <a:noFill/>
            <a:prstDash val="solid"/>
            <a:headEnd type="none" w="med" len="med"/>
            <a:tailEnd type="triangle" w="sm" len="sm"/>
          </a:ln>
          <a:effectLst/>
        </p:spPr>
        <p:txBody>
          <a:bodyPr lIns="91440" tIns="45720" rIns="91440" bIns="45720" rtlCol="0" anchor="ctr"/>
          <a:lstStyle/>
          <a:p>
            <a:pPr algn="ctr" defTabSz="1219110">
              <a:defRPr/>
            </a:pPr>
            <a:r>
              <a:rPr lang="en-US" sz="1600" b="1" kern="0" dirty="0">
                <a:solidFill>
                  <a:prstClr val="white"/>
                </a:solidFill>
                <a:ea typeface="游ゴシック"/>
              </a:rPr>
              <a:t>UE OTA enhancement </a:t>
            </a:r>
          </a:p>
        </p:txBody>
      </p:sp>
      <p:sp>
        <p:nvSpPr>
          <p:cNvPr id="10" name="TextBox 9">
            <a:extLst>
              <a:ext uri="{FF2B5EF4-FFF2-40B4-BE49-F238E27FC236}">
                <a16:creationId xmlns:a16="http://schemas.microsoft.com/office/drawing/2014/main" id="{3A3668F6-9BB4-CE71-AE30-6BEFA56CE8B4}"/>
              </a:ext>
            </a:extLst>
          </p:cNvPr>
          <p:cNvSpPr txBox="1"/>
          <p:nvPr/>
        </p:nvSpPr>
        <p:spPr>
          <a:xfrm>
            <a:off x="6604812" y="1714601"/>
            <a:ext cx="4995508" cy="1785104"/>
          </a:xfrm>
          <a:prstGeom prst="rect">
            <a:avLst/>
          </a:prstGeom>
          <a:noFill/>
        </p:spPr>
        <p:txBody>
          <a:bodyPr wrap="square">
            <a:spAutoFit/>
          </a:bodyPr>
          <a:lstStyle/>
          <a:p>
            <a:pPr algn="just">
              <a:spcBef>
                <a:spcPts val="600"/>
              </a:spcBef>
              <a:spcAft>
                <a:spcPts val="600"/>
              </a:spcAft>
            </a:pPr>
            <a:r>
              <a:rPr lang="en-US" sz="1400" b="1" dirty="0" err="1">
                <a:solidFill>
                  <a:srgbClr val="000000"/>
                </a:solidFill>
                <a:latin typeface="Times New Roman" panose="02020603050405020304" pitchFamily="18" charset="0"/>
              </a:rPr>
              <a:t>Fo</a:t>
            </a:r>
            <a:r>
              <a:rPr lang="en-SE" sz="1400" b="1" dirty="0">
                <a:solidFill>
                  <a:srgbClr val="000000"/>
                </a:solidFill>
                <a:latin typeface="Times New Roman" panose="02020603050405020304" pitchFamily="18" charset="0"/>
              </a:rPr>
              <a:t>r UE OTA enhancement, we think the scope defined in the WF is proper and the following item is proposed </a:t>
            </a:r>
            <a:r>
              <a:rPr lang="en-SE" sz="1400" b="1" dirty="0" err="1">
                <a:solidFill>
                  <a:srgbClr val="000000"/>
                </a:solidFill>
                <a:latin typeface="Times New Roman" panose="02020603050405020304" pitchFamily="18" charset="0"/>
              </a:rPr>
              <a:t>acco</a:t>
            </a:r>
            <a:r>
              <a:rPr lang="en-US" sz="1400" b="1" dirty="0">
                <a:solidFill>
                  <a:srgbClr val="000000"/>
                </a:solidFill>
                <a:latin typeface="Times New Roman" panose="02020603050405020304" pitchFamily="18" charset="0"/>
              </a:rPr>
              <a:t>r</a:t>
            </a:r>
            <a:r>
              <a:rPr lang="en-SE" sz="1400" b="1" dirty="0" err="1">
                <a:solidFill>
                  <a:srgbClr val="000000"/>
                </a:solidFill>
                <a:latin typeface="Times New Roman" panose="02020603050405020304" pitchFamily="18" charset="0"/>
              </a:rPr>
              <a:t>dingly</a:t>
            </a:r>
            <a:r>
              <a:rPr lang="en-SE" sz="1400" b="1" dirty="0">
                <a:solidFill>
                  <a:srgbClr val="000000"/>
                </a:solidFill>
                <a:latin typeface="Times New Roman" panose="02020603050405020304" pitchFamily="18" charset="0"/>
              </a:rPr>
              <a:t>:</a:t>
            </a:r>
            <a:endParaRPr lang="en-US" sz="1400" b="1" dirty="0">
              <a:solidFill>
                <a:srgbClr val="000000"/>
              </a:solidFill>
              <a:latin typeface="Times New Roman" panose="02020603050405020304" pitchFamily="18" charset="0"/>
            </a:endParaRPr>
          </a:p>
          <a:p>
            <a:pPr marL="285750" indent="-285750" algn="just">
              <a:spcBef>
                <a:spcPts val="600"/>
              </a:spcBef>
              <a:spcAft>
                <a:spcPts val="600"/>
              </a:spcAft>
              <a:buFont typeface="Arial" panose="020B0604020202020204" pitchFamily="34" charset="0"/>
              <a:buChar char="•"/>
            </a:pPr>
            <a:r>
              <a:rPr lang="en-US" sz="1400" dirty="0">
                <a:latin typeface="Times New Roman" panose="02020603050405020304" pitchFamily="18" charset="0"/>
                <a:ea typeface="Batang" panose="02030600000101010101" pitchFamily="18" charset="-127"/>
              </a:rPr>
              <a:t>S</a:t>
            </a:r>
            <a:r>
              <a:rPr lang="en-SE" sz="1400" dirty="0" err="1">
                <a:latin typeface="Times New Roman" panose="02020603050405020304" pitchFamily="18" charset="0"/>
                <a:ea typeface="Batang" panose="02030600000101010101" pitchFamily="18" charset="-127"/>
              </a:rPr>
              <a:t>tudy</a:t>
            </a:r>
            <a:r>
              <a:rPr lang="en-SE" sz="1400" dirty="0">
                <a:latin typeface="Times New Roman" panose="02020603050405020304" pitchFamily="18" charset="0"/>
                <a:ea typeface="Batang" panose="02030600000101010101" pitchFamily="18" charset="-127"/>
              </a:rPr>
              <a:t> and s</a:t>
            </a:r>
            <a:r>
              <a:rPr lang="en-US" sz="1400" dirty="0" err="1">
                <a:latin typeface="Times New Roman" panose="02020603050405020304" pitchFamily="18" charset="0"/>
                <a:ea typeface="Batang" panose="02030600000101010101" pitchFamily="18" charset="-127"/>
              </a:rPr>
              <a:t>pecify</a:t>
            </a:r>
            <a:r>
              <a:rPr lang="en-US" sz="1400" dirty="0">
                <a:latin typeface="Times New Roman" panose="02020603050405020304" pitchFamily="18" charset="0"/>
                <a:ea typeface="Batang" panose="02030600000101010101" pitchFamily="18" charset="-127"/>
              </a:rPr>
              <a:t> test method to support NTN VSAT</a:t>
            </a:r>
            <a:endParaRPr lang="en-SE" sz="1400" dirty="0">
              <a:latin typeface="Times New Roman" panose="02020603050405020304" pitchFamily="18" charset="0"/>
              <a:ea typeface="Batang" panose="02030600000101010101" pitchFamily="18" charset="-127"/>
            </a:endParaRPr>
          </a:p>
          <a:p>
            <a:pPr marL="285750" indent="-285750" algn="just">
              <a:spcBef>
                <a:spcPts val="600"/>
              </a:spcBef>
              <a:spcAft>
                <a:spcPts val="600"/>
              </a:spcAft>
              <a:buFont typeface="Arial" panose="020B0604020202020204" pitchFamily="34" charset="0"/>
              <a:buChar char="•"/>
            </a:pPr>
            <a:r>
              <a:rPr lang="en-US" sz="1400" dirty="0">
                <a:latin typeface="Times New Roman" panose="02020603050405020304" pitchFamily="18" charset="0"/>
                <a:ea typeface="Batang" panose="02030600000101010101" pitchFamily="18" charset="-127"/>
              </a:rPr>
              <a:t>The performance requirements</a:t>
            </a:r>
            <a:r>
              <a:rPr lang="en-SE" sz="1400" dirty="0">
                <a:latin typeface="Times New Roman" panose="02020603050405020304" pitchFamily="18" charset="0"/>
                <a:ea typeface="Batang" panose="02030600000101010101" pitchFamily="18" charset="-127"/>
              </a:rPr>
              <a:t> of TRP/TIS and MIMO OTA</a:t>
            </a:r>
            <a:r>
              <a:rPr lang="en-US" sz="1400" dirty="0">
                <a:latin typeface="Times New Roman" panose="02020603050405020304" pitchFamily="18" charset="0"/>
                <a:ea typeface="Batang" panose="02030600000101010101" pitchFamily="18" charset="-127"/>
              </a:rPr>
              <a:t> </a:t>
            </a:r>
            <a:r>
              <a:rPr lang="en-SE" sz="1400" dirty="0">
                <a:latin typeface="Times New Roman" panose="02020603050405020304" pitchFamily="18" charset="0"/>
                <a:ea typeface="Batang" panose="02030600000101010101" pitchFamily="18" charset="-127"/>
              </a:rPr>
              <a:t>of ha</a:t>
            </a:r>
            <a:r>
              <a:rPr lang="en-US" sz="1400" dirty="0" err="1">
                <a:latin typeface="Times New Roman" panose="02020603050405020304" pitchFamily="18" charset="0"/>
                <a:ea typeface="Batang" panose="02030600000101010101" pitchFamily="18" charset="-127"/>
              </a:rPr>
              <a:t>nd</a:t>
            </a:r>
            <a:r>
              <a:rPr lang="en-SE" sz="1400" dirty="0">
                <a:latin typeface="Times New Roman" panose="02020603050405020304" pitchFamily="18" charset="0"/>
                <a:ea typeface="Batang" panose="02030600000101010101" pitchFamily="18" charset="-127"/>
              </a:rPr>
              <a:t>held UE in </a:t>
            </a:r>
            <a:r>
              <a:rPr lang="en-US" sz="1400" dirty="0">
                <a:latin typeface="Times New Roman" panose="02020603050405020304" pitchFamily="18" charset="0"/>
                <a:ea typeface="Batang" panose="02030600000101010101" pitchFamily="18" charset="-127"/>
              </a:rPr>
              <a:t>bands n7,n20, n79</a:t>
            </a:r>
          </a:p>
          <a:p>
            <a:pPr marL="285750" indent="-285750" algn="just">
              <a:spcBef>
                <a:spcPts val="600"/>
              </a:spcBef>
              <a:spcAft>
                <a:spcPts val="600"/>
              </a:spcAft>
              <a:buFont typeface="Arial" panose="020B0604020202020204" pitchFamily="34" charset="0"/>
              <a:buChar char="•"/>
            </a:pPr>
            <a:endParaRPr lang="en-SE" sz="1000" dirty="0">
              <a:latin typeface="Times New Roman" panose="02020603050405020304" pitchFamily="18" charset="0"/>
              <a:ea typeface="Batang" panose="02030600000101010101" pitchFamily="18" charset="-127"/>
            </a:endParaRPr>
          </a:p>
        </p:txBody>
      </p:sp>
      <p:sp>
        <p:nvSpPr>
          <p:cNvPr id="11" name="Rectangle 10">
            <a:extLst>
              <a:ext uri="{FF2B5EF4-FFF2-40B4-BE49-F238E27FC236}">
                <a16:creationId xmlns:a16="http://schemas.microsoft.com/office/drawing/2014/main" id="{3A281959-ADAC-4B56-E777-C71FD87BA0D1}"/>
              </a:ext>
            </a:extLst>
          </p:cNvPr>
          <p:cNvSpPr/>
          <p:nvPr/>
        </p:nvSpPr>
        <p:spPr>
          <a:xfrm>
            <a:off x="766368" y="3992880"/>
            <a:ext cx="10846512" cy="1739605"/>
          </a:xfrm>
          <a:prstGeom prst="rect">
            <a:avLst/>
          </a:prstGeom>
          <a:noFill/>
          <a:ln w="317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p>
        </p:txBody>
      </p:sp>
      <p:sp>
        <p:nvSpPr>
          <p:cNvPr id="12" name="四角形: 角を丸くする 1038">
            <a:extLst>
              <a:ext uri="{FF2B5EF4-FFF2-40B4-BE49-F238E27FC236}">
                <a16:creationId xmlns:a16="http://schemas.microsoft.com/office/drawing/2014/main" id="{8779EFE7-B8E8-9406-874F-12C31A794951}"/>
              </a:ext>
            </a:extLst>
          </p:cNvPr>
          <p:cNvSpPr/>
          <p:nvPr/>
        </p:nvSpPr>
        <p:spPr>
          <a:xfrm>
            <a:off x="4453920" y="3858513"/>
            <a:ext cx="3141920" cy="275783"/>
          </a:xfrm>
          <a:prstGeom prst="roundRect">
            <a:avLst>
              <a:gd name="adj" fmla="val 50000"/>
            </a:avLst>
          </a:prstGeom>
          <a:gradFill>
            <a:gsLst>
              <a:gs pos="13000">
                <a:srgbClr val="00B0F0"/>
              </a:gs>
              <a:gs pos="100000">
                <a:srgbClr val="1952A6">
                  <a:lumMod val="75000"/>
                </a:srgbClr>
              </a:gs>
              <a:gs pos="42000">
                <a:srgbClr val="1952A6">
                  <a:lumMod val="60000"/>
                  <a:lumOff val="40000"/>
                </a:srgbClr>
              </a:gs>
            </a:gsLst>
            <a:lin ang="10800000" scaled="0"/>
          </a:gradFill>
          <a:ln w="3175" cap="flat" cmpd="sng" algn="ctr">
            <a:noFill/>
            <a:prstDash val="solid"/>
            <a:headEnd type="none" w="med" len="med"/>
            <a:tailEnd type="triangle" w="sm" len="sm"/>
          </a:ln>
          <a:effectLst/>
        </p:spPr>
        <p:txBody>
          <a:bodyPr lIns="91440" tIns="45720" rIns="91440" bIns="45720" rtlCol="0" anchor="ctr"/>
          <a:lstStyle/>
          <a:p>
            <a:pPr algn="ctr" defTabSz="1219110">
              <a:defRPr/>
            </a:pPr>
            <a:r>
              <a:rPr lang="en-SE" sz="1600" b="1" kern="0" dirty="0">
                <a:solidFill>
                  <a:prstClr val="white"/>
                </a:solidFill>
                <a:ea typeface="游ゴシック"/>
              </a:rPr>
              <a:t>Cross RF and Baseband</a:t>
            </a:r>
            <a:endParaRPr lang="en-US" sz="1600" b="1" kern="0" dirty="0">
              <a:solidFill>
                <a:prstClr val="white"/>
              </a:solidFill>
              <a:ea typeface="游ゴシック"/>
            </a:endParaRPr>
          </a:p>
        </p:txBody>
      </p:sp>
      <p:sp>
        <p:nvSpPr>
          <p:cNvPr id="13" name="TextBox 12">
            <a:extLst>
              <a:ext uri="{FF2B5EF4-FFF2-40B4-BE49-F238E27FC236}">
                <a16:creationId xmlns:a16="http://schemas.microsoft.com/office/drawing/2014/main" id="{D9785B91-0E33-1E08-8AAB-879C1330E8DB}"/>
              </a:ext>
            </a:extLst>
          </p:cNvPr>
          <p:cNvSpPr txBox="1"/>
          <p:nvPr/>
        </p:nvSpPr>
        <p:spPr>
          <a:xfrm>
            <a:off x="863090" y="4183245"/>
            <a:ext cx="10653068" cy="1384995"/>
          </a:xfrm>
          <a:prstGeom prst="rect">
            <a:avLst/>
          </a:prstGeom>
          <a:noFill/>
        </p:spPr>
        <p:txBody>
          <a:bodyPr wrap="square">
            <a:spAutoFit/>
          </a:bodyPr>
          <a:lstStyle/>
          <a:p>
            <a:pPr algn="just">
              <a:spcBef>
                <a:spcPts val="600"/>
              </a:spcBef>
              <a:spcAft>
                <a:spcPts val="600"/>
              </a:spcAft>
            </a:pPr>
            <a:r>
              <a:rPr lang="en-US" sz="1600" b="1" dirty="0">
                <a:solidFill>
                  <a:srgbClr val="000000"/>
                </a:solidFill>
                <a:latin typeface="Times New Roman" panose="02020603050405020304" pitchFamily="18" charset="0"/>
              </a:rPr>
              <a:t>C</a:t>
            </a:r>
            <a:r>
              <a:rPr lang="en-SE" sz="1600" b="1" dirty="0">
                <a:solidFill>
                  <a:srgbClr val="000000"/>
                </a:solidFill>
                <a:latin typeface="Times New Roman" panose="02020603050405020304" pitchFamily="18" charset="0"/>
              </a:rPr>
              <a:t>urrently, 4 objectiv</a:t>
            </a:r>
            <a:r>
              <a:rPr lang="en-GB" sz="1600" b="1" dirty="0">
                <a:solidFill>
                  <a:srgbClr val="000000"/>
                </a:solidFill>
                <a:latin typeface="Times New Roman" panose="02020603050405020304" pitchFamily="18" charset="0"/>
              </a:rPr>
              <a:t>e</a:t>
            </a:r>
            <a:r>
              <a:rPr lang="en-SE" sz="1600" b="1" dirty="0">
                <a:solidFill>
                  <a:srgbClr val="000000"/>
                </a:solidFill>
                <a:latin typeface="Times New Roman" panose="02020603050405020304" pitchFamily="18" charset="0"/>
              </a:rPr>
              <a:t>s are proposed under “cross RF and baseband” areas. In our view, the TU budget may only be able to accommodate 2 out of </a:t>
            </a:r>
            <a:r>
              <a:rPr lang="en-GB" sz="1600" b="1" dirty="0">
                <a:solidFill>
                  <a:srgbClr val="000000"/>
                </a:solidFill>
                <a:latin typeface="Times New Roman" panose="02020603050405020304" pitchFamily="18" charset="0"/>
              </a:rPr>
              <a:t>the </a:t>
            </a:r>
            <a:r>
              <a:rPr lang="en-SE" sz="1600" b="1" dirty="0">
                <a:solidFill>
                  <a:srgbClr val="000000"/>
                </a:solidFill>
                <a:latin typeface="Times New Roman" panose="02020603050405020304" pitchFamily="18" charset="0"/>
              </a:rPr>
              <a:t>4 objects in Rel-20 5GA track. Therefore, it is proposed to focus on </a:t>
            </a:r>
            <a:endParaRPr lang="en-US" sz="1600" b="1" dirty="0">
              <a:solidFill>
                <a:srgbClr val="000000"/>
              </a:solidFill>
              <a:latin typeface="Times New Roman" panose="02020603050405020304" pitchFamily="18" charset="0"/>
            </a:endParaRPr>
          </a:p>
          <a:p>
            <a:pPr marL="285750" indent="-285750" algn="just">
              <a:spcBef>
                <a:spcPts val="600"/>
              </a:spcBef>
              <a:spcAft>
                <a:spcPts val="600"/>
              </a:spcAft>
              <a:buFont typeface="Arial" panose="020B0604020202020204" pitchFamily="34" charset="0"/>
              <a:buChar char="•"/>
            </a:pPr>
            <a:r>
              <a:rPr lang="en-US" sz="1600" dirty="0">
                <a:latin typeface="Times New Roman" panose="02020603050405020304" pitchFamily="18" charset="0"/>
                <a:ea typeface="Batang" panose="02030600000101010101" pitchFamily="18" charset="-127"/>
              </a:rPr>
              <a:t>Extension of LBCA</a:t>
            </a:r>
            <a:r>
              <a:rPr lang="en-SE" sz="1600" dirty="0">
                <a:latin typeface="Times New Roman" panose="02020603050405020304" pitchFamily="18" charset="0"/>
                <a:ea typeface="Batang" panose="02030600000101010101" pitchFamily="18" charset="-127"/>
              </a:rPr>
              <a:t>: focus on the d</a:t>
            </a:r>
            <a:r>
              <a:rPr lang="en-US" sz="1600" dirty="0" err="1">
                <a:latin typeface="Times New Roman" panose="02020603050405020304" pitchFamily="18" charset="0"/>
                <a:ea typeface="Batang" panose="02030600000101010101" pitchFamily="18" charset="-127"/>
              </a:rPr>
              <a:t>ual</a:t>
            </a:r>
            <a:r>
              <a:rPr lang="en-US" sz="1600" dirty="0">
                <a:latin typeface="Times New Roman" panose="02020603050405020304" pitchFamily="18" charset="0"/>
                <a:ea typeface="Batang" panose="02030600000101010101" pitchFamily="18" charset="-127"/>
              </a:rPr>
              <a:t> DL solution</a:t>
            </a:r>
            <a:r>
              <a:rPr lang="en-SE" sz="1600" dirty="0">
                <a:latin typeface="Times New Roman" panose="02020603050405020304" pitchFamily="18" charset="0"/>
                <a:ea typeface="Batang" panose="02030600000101010101" pitchFamily="18" charset="-127"/>
              </a:rPr>
              <a:t> in Rel-20.</a:t>
            </a:r>
          </a:p>
          <a:p>
            <a:pPr marL="285750" indent="-285750" algn="just">
              <a:spcBef>
                <a:spcPts val="600"/>
              </a:spcBef>
              <a:spcAft>
                <a:spcPts val="600"/>
              </a:spcAft>
              <a:buFont typeface="Arial" panose="020B0604020202020204" pitchFamily="34" charset="0"/>
              <a:buChar char="•"/>
            </a:pPr>
            <a:r>
              <a:rPr lang="en-US" sz="1600" dirty="0">
                <a:latin typeface="Times New Roman" panose="02020603050405020304" pitchFamily="18" charset="0"/>
                <a:ea typeface="Batang" panose="02030600000101010101" pitchFamily="18" charset="-127"/>
              </a:rPr>
              <a:t>UAV UE with antenna array with up to 33dBm maximum output power on TDD spectrum</a:t>
            </a:r>
            <a:endParaRPr lang="en-SE" sz="1600" dirty="0">
              <a:latin typeface="Times New Roman" panose="02020603050405020304" pitchFamily="18" charset="0"/>
              <a:ea typeface="Batang" panose="02030600000101010101" pitchFamily="18" charset="-127"/>
            </a:endParaRPr>
          </a:p>
        </p:txBody>
      </p:sp>
    </p:spTree>
    <p:extLst>
      <p:ext uri="{BB962C8B-B14F-4D97-AF65-F5344CB8AC3E}">
        <p14:creationId xmlns:p14="http://schemas.microsoft.com/office/powerpoint/2010/main" val="9492235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30932703"/>
      </p:ext>
    </p:extLst>
  </p:cSld>
  <p:clrMapOvr>
    <a:masterClrMapping/>
  </p:clrMapOvr>
</p:sld>
</file>

<file path=ppt/theme/theme1.xml><?xml version="1.0" encoding="utf-8"?>
<a:theme xmlns:a="http://schemas.openxmlformats.org/drawingml/2006/main" name="LightGrayMaster_BlackLogo">
  <a:themeElements>
    <a:clrScheme name="Custom 1">
      <a:dk1>
        <a:sysClr val="windowText" lastClr="000000"/>
      </a:dk1>
      <a:lt1>
        <a:sysClr val="window" lastClr="FFFFFF"/>
      </a:lt1>
      <a:dk2>
        <a:srgbClr val="7C388C"/>
      </a:dk2>
      <a:lt2>
        <a:srgbClr val="D42F7E"/>
      </a:lt2>
      <a:accent1>
        <a:srgbClr val="1952A6"/>
      </a:accent1>
      <a:accent2>
        <a:srgbClr val="54A9CC"/>
      </a:accent2>
      <a:accent3>
        <a:srgbClr val="318C3A"/>
      </a:accent3>
      <a:accent4>
        <a:srgbClr val="F2CE00"/>
      </a:accent4>
      <a:accent5>
        <a:srgbClr val="E6820B"/>
      </a:accent5>
      <a:accent6>
        <a:srgbClr val="CF1111"/>
      </a:accent6>
      <a:hlink>
        <a:srgbClr val="5887F5"/>
      </a:hlink>
      <a:folHlink>
        <a:srgbClr val="683ABD"/>
      </a:folHlink>
    </a:clrScheme>
    <a:fontScheme name="SST">
      <a:majorFont>
        <a:latin typeface="SST"/>
        <a:ea typeface="SST Japanese Pro Regular"/>
        <a:cs typeface=""/>
      </a:majorFont>
      <a:minorFont>
        <a:latin typeface="SST"/>
        <a:ea typeface="SST Japanese Pro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ony_PPT_169_en_LightGrayMaster_BlackLogo.pptx" id="{43428F99-5BC3-465E-816F-6C3031DB077B}" vid="{3A3950D6-0B53-4A3C-BBCE-587BD9ED2E7D}"/>
    </a:ext>
  </a:extLst>
</a:theme>
</file>

<file path=ppt/theme/theme2.xml><?xml version="1.0" encoding="utf-8"?>
<a:theme xmlns:a="http://schemas.openxmlformats.org/drawingml/2006/main" name="blank">
  <a:themeElements>
    <a:clrScheme name="Sony 2014 blue">
      <a:dk1>
        <a:srgbClr val="000000"/>
      </a:dk1>
      <a:lt1>
        <a:srgbClr val="646464"/>
      </a:lt1>
      <a:dk2>
        <a:srgbClr val="C8C8C8"/>
      </a:dk2>
      <a:lt2>
        <a:srgbClr val="FFFFFF"/>
      </a:lt2>
      <a:accent1>
        <a:srgbClr val="3287BD"/>
      </a:accent1>
      <a:accent2>
        <a:srgbClr val="739E4D"/>
      </a:accent2>
      <a:accent3>
        <a:srgbClr val="D68343"/>
      </a:accent3>
      <a:accent4>
        <a:srgbClr val="C33E37"/>
      </a:accent4>
      <a:accent5>
        <a:srgbClr val="7D63A0"/>
      </a:accent5>
      <a:accent6>
        <a:srgbClr val="878787"/>
      </a:accent6>
      <a:hlink>
        <a:srgbClr val="014B6B"/>
      </a:hlink>
      <a:folHlink>
        <a:srgbClr val="646464"/>
      </a:folHlink>
    </a:clrScheme>
    <a:fontScheme name="Sony Mobile Communications 2014 PowerPoint">
      <a:majorFont>
        <a:latin typeface="ITC Avant Garde Std Bk"/>
        <a:ea typeface="Arial Unicode MS"/>
        <a:cs typeface=""/>
      </a:majorFont>
      <a:minorFont>
        <a:latin typeface="HelveticaNeueLT Pro 45 Lt"/>
        <a:ea typeface="Arial Unicode MS"/>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invGray">
        <a:solidFill>
          <a:schemeClr val="accent1"/>
        </a:solidFill>
        <a:ln w="25400">
          <a:solidFill>
            <a:schemeClr val="accent1">
              <a:lumMod val="50000"/>
            </a:schemeClr>
          </a:solidFill>
          <a:tailEnd type="none"/>
        </a:ln>
        <a:effectLst>
          <a:outerShdw blurRad="50800" dist="50800" dir="2700000" algn="tl" rotWithShape="0">
            <a:prstClr val="black">
              <a:alpha val="40000"/>
            </a:prstClr>
          </a:outerShdw>
        </a:effectLst>
        <a:scene3d>
          <a:camera prst="perspectiveRelaxed" fov="0">
            <a:rot lat="0" lon="0" rev="0"/>
          </a:camera>
          <a:lightRig rig="threePt" dir="t"/>
        </a:scene3d>
        <a:sp3d extrusionH="177800"/>
      </a:spPr>
      <a:bodyPr rtlCol="0" anchor="ctr">
        <a:normAutofit/>
      </a:bodyPr>
      <a:lstStyle>
        <a:defPPr algn="ctr">
          <a:defRPr sz="2400" smtClean="0">
            <a:latin typeface="HelveticaNeueLT Pro 55 Roman" pitchFamily="34" charset="0"/>
          </a:defRPr>
        </a:defPPr>
      </a:lstStyle>
      <a:style>
        <a:lnRef idx="1">
          <a:schemeClr val="accent1"/>
        </a:lnRef>
        <a:fillRef idx="0">
          <a:schemeClr val="accent1"/>
        </a:fillRef>
        <a:effectRef idx="0">
          <a:schemeClr val="accent1"/>
        </a:effectRef>
        <a:fontRef idx="minor">
          <a:schemeClr val="tx1"/>
        </a:fontRef>
      </a:style>
    </a:spDef>
    <a:lnDef>
      <a:spPr>
        <a:ln w="25400">
          <a:solidFill>
            <a:schemeClr val="tx2"/>
          </a:solidFill>
          <a:tailEnd type="none"/>
        </a:ln>
      </a:spPr>
      <a:bodyPr/>
      <a:lstStyle/>
      <a:style>
        <a:lnRef idx="1">
          <a:schemeClr val="accent1"/>
        </a:lnRef>
        <a:fillRef idx="0">
          <a:schemeClr val="accent1"/>
        </a:fillRef>
        <a:effectRef idx="0">
          <a:schemeClr val="accent1"/>
        </a:effectRef>
        <a:fontRef idx="minor">
          <a:schemeClr val="tx1"/>
        </a:fontRef>
      </a:style>
    </a:lnDef>
  </a:objectDefaults>
  <a:extraClrSchemeLst>
    <a:extraClrScheme>
      <a:clrScheme name="Sony 2014 blue">
        <a:dk1>
          <a:srgbClr val="000000"/>
        </a:dk1>
        <a:lt1>
          <a:srgbClr val="646464"/>
        </a:lt1>
        <a:dk2>
          <a:srgbClr val="C8C8C8"/>
        </a:dk2>
        <a:lt2>
          <a:srgbClr val="FFFFFF"/>
        </a:lt2>
        <a:accent1>
          <a:srgbClr val="3287BD"/>
        </a:accent1>
        <a:accent2>
          <a:srgbClr val="739E4D"/>
        </a:accent2>
        <a:accent3>
          <a:srgbClr val="D68343"/>
        </a:accent3>
        <a:accent4>
          <a:srgbClr val="C33E37"/>
        </a:accent4>
        <a:accent5>
          <a:srgbClr val="7D63A0"/>
        </a:accent5>
        <a:accent6>
          <a:srgbClr val="878787"/>
        </a:accent6>
        <a:hlink>
          <a:srgbClr val="014B6B"/>
        </a:hlink>
        <a:folHlink>
          <a:srgbClr val="646464"/>
        </a:folHlink>
      </a:clrScheme>
    </a:extraClrScheme>
    <a:extraClrScheme>
      <a:clrScheme name="Sony 2014 green">
        <a:dk1>
          <a:srgbClr val="000000"/>
        </a:dk1>
        <a:lt1>
          <a:srgbClr val="646464"/>
        </a:lt1>
        <a:dk2>
          <a:srgbClr val="C8C8C8"/>
        </a:dk2>
        <a:lt2>
          <a:srgbClr val="FFFFFF"/>
        </a:lt2>
        <a:accent1>
          <a:srgbClr val="739E4D"/>
        </a:accent1>
        <a:accent2>
          <a:srgbClr val="D68343"/>
        </a:accent2>
        <a:accent3>
          <a:srgbClr val="C33E37"/>
        </a:accent3>
        <a:accent4>
          <a:srgbClr val="7D63A0"/>
        </a:accent4>
        <a:accent5>
          <a:srgbClr val="3287BD"/>
        </a:accent5>
        <a:accent6>
          <a:srgbClr val="878787"/>
        </a:accent6>
        <a:hlink>
          <a:srgbClr val="014B6B"/>
        </a:hlink>
        <a:folHlink>
          <a:srgbClr val="646464"/>
        </a:folHlink>
      </a:clrScheme>
    </a:extraClrScheme>
    <a:extraClrScheme>
      <a:clrScheme name="Sony 2014 orange">
        <a:dk1>
          <a:srgbClr val="000000"/>
        </a:dk1>
        <a:lt1>
          <a:srgbClr val="646464"/>
        </a:lt1>
        <a:dk2>
          <a:srgbClr val="C8C8C8"/>
        </a:dk2>
        <a:lt2>
          <a:srgbClr val="FFFFFF"/>
        </a:lt2>
        <a:accent1>
          <a:srgbClr val="D68343"/>
        </a:accent1>
        <a:accent2>
          <a:srgbClr val="C33E37"/>
        </a:accent2>
        <a:accent3>
          <a:srgbClr val="7D63A0"/>
        </a:accent3>
        <a:accent4>
          <a:srgbClr val="3287BD"/>
        </a:accent4>
        <a:accent5>
          <a:srgbClr val="739E4D"/>
        </a:accent5>
        <a:accent6>
          <a:srgbClr val="878787"/>
        </a:accent6>
        <a:hlink>
          <a:srgbClr val="014B6B"/>
        </a:hlink>
        <a:folHlink>
          <a:srgbClr val="646464"/>
        </a:folHlink>
      </a:clrScheme>
    </a:extraClrScheme>
    <a:extraClrScheme>
      <a:clrScheme name="Sony 2014 red">
        <a:dk1>
          <a:srgbClr val="000000"/>
        </a:dk1>
        <a:lt1>
          <a:srgbClr val="646464"/>
        </a:lt1>
        <a:dk2>
          <a:srgbClr val="C8C8C8"/>
        </a:dk2>
        <a:lt2>
          <a:srgbClr val="FFFFFF"/>
        </a:lt2>
        <a:accent1>
          <a:srgbClr val="C33E37"/>
        </a:accent1>
        <a:accent2>
          <a:srgbClr val="7D63A0"/>
        </a:accent2>
        <a:accent3>
          <a:srgbClr val="3287BD"/>
        </a:accent3>
        <a:accent4>
          <a:srgbClr val="739E4D"/>
        </a:accent4>
        <a:accent5>
          <a:srgbClr val="D68343"/>
        </a:accent5>
        <a:accent6>
          <a:srgbClr val="878787"/>
        </a:accent6>
        <a:hlink>
          <a:srgbClr val="014B6B"/>
        </a:hlink>
        <a:folHlink>
          <a:srgbClr val="646464"/>
        </a:folHlink>
      </a:clrScheme>
    </a:extraClrScheme>
    <a:extraClrScheme>
      <a:clrScheme name="Sony 2014 purple">
        <a:dk1>
          <a:srgbClr val="000000"/>
        </a:dk1>
        <a:lt1>
          <a:srgbClr val="646464"/>
        </a:lt1>
        <a:dk2>
          <a:srgbClr val="C8C8C8"/>
        </a:dk2>
        <a:lt2>
          <a:srgbClr val="FFFFFF"/>
        </a:lt2>
        <a:accent1>
          <a:srgbClr val="7D63A0"/>
        </a:accent1>
        <a:accent2>
          <a:srgbClr val="3287BD"/>
        </a:accent2>
        <a:accent3>
          <a:srgbClr val="739E4D"/>
        </a:accent3>
        <a:accent4>
          <a:srgbClr val="D68343"/>
        </a:accent4>
        <a:accent5>
          <a:srgbClr val="C33E37"/>
        </a:accent5>
        <a:accent6>
          <a:srgbClr val="878787"/>
        </a:accent6>
        <a:hlink>
          <a:srgbClr val="014B6B"/>
        </a:hlink>
        <a:folHlink>
          <a:srgbClr val="646464"/>
        </a:folHlink>
      </a:clrScheme>
    </a:extraClrScheme>
  </a:extraClrSchemeLst>
  <a:extLst>
    <a:ext uri="{05A4C25C-085E-4340-85A3-A5531E510DB2}">
      <thm15:themeFamily xmlns:thm15="http://schemas.microsoft.com/office/thememl/2012/main" name="Sony_2014.3.16-9 - Copy" id="{B676A8F2-F3BF-434D-9A27-5D56A866542E}" vid="{8FB125D9-A16B-4F39-87FC-EE9A98C14CFE}"/>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clbl:label id="{9754d1b7-26b4-4e55-b8aa-f5ba625f3742}" enabled="1" method="Privileged" siteId="{66c65d8a-9158-4521-a2d8-664963db48e4}" removed="0"/>
</clbl:labelList>
</file>

<file path=docProps/app.xml><?xml version="1.0" encoding="utf-8"?>
<Properties xmlns="http://schemas.openxmlformats.org/officeDocument/2006/extended-properties" xmlns:vt="http://schemas.openxmlformats.org/officeDocument/2006/docPropsVTypes">
  <Template>Sony_PPT_169_en_LightGrayMaster_BlackLogo</Template>
  <TotalTime>156</TotalTime>
  <Words>1551</Words>
  <Application>Microsoft Office PowerPoint</Application>
  <PresentationFormat>Widescreen</PresentationFormat>
  <Paragraphs>101</Paragraphs>
  <Slides>7</Slides>
  <Notes>0</Notes>
  <HiddenSlides>0</HiddenSlides>
  <MMClips>0</MMClips>
  <ScaleCrop>false</ScaleCrop>
  <HeadingPairs>
    <vt:vector size="6" baseType="variant">
      <vt:variant>
        <vt:lpstr>Fonts Used</vt:lpstr>
      </vt:variant>
      <vt:variant>
        <vt:i4>10</vt:i4>
      </vt:variant>
      <vt:variant>
        <vt:lpstr>Theme</vt:lpstr>
      </vt:variant>
      <vt:variant>
        <vt:i4>2</vt:i4>
      </vt:variant>
      <vt:variant>
        <vt:lpstr>Slide Titles</vt:lpstr>
      </vt:variant>
      <vt:variant>
        <vt:i4>7</vt:i4>
      </vt:variant>
    </vt:vector>
  </HeadingPairs>
  <TitlesOfParts>
    <vt:vector size="19" baseType="lpstr">
      <vt:lpstr>HelveticaNeueLT Pro 45 Lt</vt:lpstr>
      <vt:lpstr>ITC Avant Garde Std Bk</vt:lpstr>
      <vt:lpstr>Times</vt:lpstr>
      <vt:lpstr>游ゴシック</vt:lpstr>
      <vt:lpstr>Arial</vt:lpstr>
      <vt:lpstr>Courier New</vt:lpstr>
      <vt:lpstr>SST</vt:lpstr>
      <vt:lpstr>Symbol</vt:lpstr>
      <vt:lpstr>Times New Roman</vt:lpstr>
      <vt:lpstr>Wingdings</vt:lpstr>
      <vt:lpstr>LightGrayMaster_BlackLogo</vt:lpstr>
      <vt:lpstr>blank</vt:lpstr>
      <vt:lpstr>Sony’s view on RAN4 Rel-20 5G-A package</vt:lpstr>
      <vt:lpstr>Background</vt:lpstr>
      <vt:lpstr>UE RF centric evolution </vt:lpstr>
      <vt:lpstr>RRM enhancements</vt:lpstr>
      <vt:lpstr>NTN enhancements </vt:lpstr>
      <vt:lpstr>Other areas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Koulakiotis, Dimitris</dc:creator>
  <cp:lastModifiedBy>Zhao, Kun</cp:lastModifiedBy>
  <cp:revision>7</cp:revision>
  <dcterms:created xsi:type="dcterms:W3CDTF">2025-06-19T05:31:51Z</dcterms:created>
  <dcterms:modified xsi:type="dcterms:W3CDTF">2025-09-08T16:13:01Z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9754d1b7-26b4-4e55-b8aa-f5ba625f3742_Enabled">
    <vt:lpwstr>true</vt:lpwstr>
  </property>
  <property fmtid="{D5CDD505-2E9C-101B-9397-08002B2CF9AE}" pid="3" name="MSIP_Label_9754d1b7-26b4-4e55-b8aa-f5ba625f3742_SetDate">
    <vt:lpwstr>2023-06-07T05:56:49Z</vt:lpwstr>
  </property>
  <property fmtid="{D5CDD505-2E9C-101B-9397-08002B2CF9AE}" pid="4" name="MSIP_Label_9754d1b7-26b4-4e55-b8aa-f5ba625f3742_Method">
    <vt:lpwstr>Privileged</vt:lpwstr>
  </property>
  <property fmtid="{D5CDD505-2E9C-101B-9397-08002B2CF9AE}" pid="5" name="MSIP_Label_9754d1b7-26b4-4e55-b8aa-f5ba625f3742_Name">
    <vt:lpwstr>9754d1b7-26b4-4e55-b8aa-f5ba625f3742</vt:lpwstr>
  </property>
  <property fmtid="{D5CDD505-2E9C-101B-9397-08002B2CF9AE}" pid="6" name="MSIP_Label_9754d1b7-26b4-4e55-b8aa-f5ba625f3742_SiteId">
    <vt:lpwstr>66c65d8a-9158-4521-a2d8-664963db48e4</vt:lpwstr>
  </property>
  <property fmtid="{D5CDD505-2E9C-101B-9397-08002B2CF9AE}" pid="7" name="MSIP_Label_9754d1b7-26b4-4e55-b8aa-f5ba625f3742_ActionId">
    <vt:lpwstr>96b20876-1518-42ea-b9d1-77086e08cd3e</vt:lpwstr>
  </property>
  <property fmtid="{D5CDD505-2E9C-101B-9397-08002B2CF9AE}" pid="8" name="MSIP_Label_9754d1b7-26b4-4e55-b8aa-f5ba625f3742_ContentBits">
    <vt:lpwstr>0</vt:lpwstr>
  </property>
</Properties>
</file>