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94" r:id="rId2"/>
    <p:sldMasterId id="2147483698" r:id="rId3"/>
  </p:sldMasterIdLst>
  <p:notesMasterIdLst>
    <p:notesMasterId r:id="rId10"/>
  </p:notesMasterIdLst>
  <p:handoutMasterIdLst>
    <p:handoutMasterId r:id="rId11"/>
  </p:handoutMasterIdLst>
  <p:sldIdLst>
    <p:sldId id="449" r:id="rId4"/>
    <p:sldId id="491" r:id="rId5"/>
    <p:sldId id="496" r:id="rId6"/>
    <p:sldId id="497" r:id="rId7"/>
    <p:sldId id="498" r:id="rId8"/>
    <p:sldId id="405" r:id="rId9"/>
  </p:sldIdLst>
  <p:sldSz cx="9144000" cy="5143500" type="screen16x9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189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37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5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75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5943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132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320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509" algn="l" defTabSz="914378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TC" initials="CTC" lastIdx="4" clrIdx="0"/>
  <p:cmAuthor id="2" name="HP" initials="H" lastIdx="5" clrIdx="1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66"/>
    <a:srgbClr val="0070C0"/>
    <a:srgbClr val="007E39"/>
    <a:srgbClr val="FFFFFF"/>
    <a:srgbClr val="B94A00"/>
    <a:srgbClr val="324395"/>
    <a:srgbClr val="E1FFC3"/>
    <a:srgbClr val="FF6600"/>
    <a:srgbClr val="3143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BC89EF96-8CEA-46FF-86C4-4CE0E7609802}" styleName="浅色样式 3 - 强调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80" autoAdjust="0"/>
    <p:restoredTop sz="88277" autoAdjust="0"/>
  </p:normalViewPr>
  <p:slideViewPr>
    <p:cSldViewPr>
      <p:cViewPr varScale="1">
        <p:scale>
          <a:sx n="192" d="100"/>
          <a:sy n="192" d="100"/>
        </p:scale>
        <p:origin x="1508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howGuides="1">
      <p:cViewPr varScale="1">
        <p:scale>
          <a:sx n="47" d="100"/>
          <a:sy n="47" d="100"/>
        </p:scale>
        <p:origin x="-3012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0A64BD-23B2-4E7A-9730-6D4935F9BFD0}" type="datetimeFigureOut">
              <a:rPr lang="zh-CN" altLang="en-US" smtClean="0"/>
              <a:pPr/>
              <a:t>2025/9/5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378485"/>
            <a:ext cx="2946400" cy="4941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CFB782-A460-437C-BCC9-505A30A58B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582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2CA20A83-B52E-40D0-8C5B-5BB10619EF4E}" type="datetimeFigureOut">
              <a:rPr lang="en-US"/>
              <a:pPr>
                <a:defRPr/>
              </a:pPr>
              <a:t>9/5/2025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8825"/>
            <a:ext cx="2945659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7CAF8E6-9DB6-446E-839F-9B72203145F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68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2114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78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975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aseline="0" dirty="0">
              <a:solidFill>
                <a:schemeClr val="tx1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341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7CAF8E6-9DB6-446E-839F-9B72203145F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54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37087"/>
            <a:ext cx="7772400" cy="1102519"/>
          </a:xfrm>
          <a:prstGeom prst="rect">
            <a:avLst/>
          </a:prstGeom>
        </p:spPr>
        <p:txBody>
          <a:bodyPr lIns="91438" tIns="45719" rIns="91438" bIns="45719" anchor="ctr" anchorCtr="1"/>
          <a:lstStyle>
            <a:lvl1pPr algn="ctr">
              <a:defRPr>
                <a:solidFill>
                  <a:srgbClr val="C00000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2986088"/>
            <a:ext cx="6400800" cy="1314450"/>
          </a:xfrm>
          <a:prstGeom prst="rect">
            <a:avLst/>
          </a:prstGeom>
        </p:spPr>
        <p:txBody>
          <a:bodyPr lIns="91438" tIns="45719" rIns="91438" bIns="45719"/>
          <a:lstStyle>
            <a:lvl1pPr marL="0" indent="0" algn="ctr">
              <a:buFont typeface="Wingdings" pitchFamily="2" charset="2"/>
              <a:buNone/>
              <a:defRPr sz="2800">
                <a:solidFill>
                  <a:srgbClr val="C00000"/>
                </a:solidFill>
                <a:ea typeface="华文中宋" pitchFamily="2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5124" name="Line 4"/>
          <p:cNvSpPr>
            <a:spLocks noChangeShapeType="1"/>
          </p:cNvSpPr>
          <p:nvPr/>
        </p:nvSpPr>
        <p:spPr bwMode="auto">
          <a:xfrm>
            <a:off x="652490" y="2680097"/>
            <a:ext cx="7848600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>
              <a:defRPr sz="2400">
                <a:solidFill>
                  <a:srgbClr val="0070C0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0826" y="681040"/>
            <a:ext cx="8642350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63519" indent="-263519">
              <a:spcBef>
                <a:spcPts val="600"/>
              </a:spcBef>
              <a:buClr>
                <a:srgbClr val="FF6600"/>
              </a:buClr>
              <a:buSzPct val="80000"/>
              <a:buFont typeface="Wingdings" pitchFamily="2" charset="2"/>
              <a:buChar char="n"/>
              <a:defRPr sz="2000">
                <a:latin typeface="Calibri" pitchFamily="34" charset="0"/>
                <a:cs typeface="Calibri" pitchFamily="34" charset="0"/>
              </a:defRPr>
            </a:lvl1pPr>
            <a:lvl2pPr marL="625475" indent="-266700">
              <a:spcBef>
                <a:spcPts val="600"/>
              </a:spcBef>
              <a:buClrTx/>
              <a:buFont typeface="Arial" pitchFamily="34" charset="0"/>
              <a:buChar char="»"/>
              <a:defRPr sz="1800">
                <a:latin typeface="Calibri" pitchFamily="34" charset="0"/>
                <a:cs typeface="Calibri" pitchFamily="34" charset="0"/>
              </a:defRPr>
            </a:lvl2pPr>
            <a:lvl3pPr marL="982663" indent="-174625">
              <a:spcBef>
                <a:spcPts val="600"/>
              </a:spcBef>
              <a:buFont typeface="Arial" pitchFamily="34" charset="0"/>
              <a:buChar char="•"/>
              <a:defRPr sz="1600">
                <a:latin typeface="Calibri" pitchFamily="34" charset="0"/>
                <a:cs typeface="Calibri" pitchFamily="34" charset="0"/>
              </a:defRPr>
            </a:lvl3pPr>
            <a:lvl4pPr>
              <a:spcBef>
                <a:spcPts val="1200"/>
              </a:spcBef>
              <a:buFontTx/>
              <a:buBlip>
                <a:blip r:embed="rId2"/>
              </a:buBlip>
              <a:defRPr/>
            </a:lvl4pPr>
            <a:lvl5pPr>
              <a:spcBef>
                <a:spcPts val="1200"/>
              </a:spcBef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100"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825" y="2"/>
            <a:ext cx="7416800" cy="519113"/>
          </a:xfrm>
          <a:prstGeom prst="rect">
            <a:avLst/>
          </a:prstGeom>
        </p:spPr>
        <p:txBody>
          <a:bodyPr lIns="91438" tIns="45719" rIns="91438" bIns="45719" anchor="ctr" anchorCtr="0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400" dirty="0">
                <a:solidFill>
                  <a:srgbClr val="0070C0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50829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>
              <a:spcBef>
                <a:spcPts val="600"/>
              </a:spcBef>
              <a:buClr>
                <a:srgbClr val="FF6600"/>
              </a:buClr>
              <a:buFont typeface="Wingdings" pitchFamily="2" charset="2"/>
              <a:buChar char="n"/>
              <a:defRPr sz="2000"/>
            </a:lvl1pPr>
            <a:lvl2pPr marL="539737" indent="-276218">
              <a:spcBef>
                <a:spcPts val="600"/>
              </a:spcBef>
              <a:buClrTx/>
              <a:buFont typeface="Arial" pitchFamily="34" charset="0"/>
              <a:buChar char="»"/>
              <a:defRPr sz="1800"/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4" y="681040"/>
            <a:ext cx="4244975" cy="3913585"/>
          </a:xfrm>
          <a:prstGeom prst="rect">
            <a:avLst/>
          </a:prstGeom>
        </p:spPr>
        <p:txBody>
          <a:bodyPr lIns="91438" tIns="45719" rIns="91438" bIns="45719"/>
          <a:lstStyle>
            <a:lvl1pPr marL="271457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>
                <a:srgbClr val="FF6600"/>
              </a:buClr>
              <a:buFont typeface="Wingdings" pitchFamily="2" charset="2"/>
              <a:buChar char="n"/>
              <a:defRPr lang="zh-CN" altLang="en-US" sz="20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2912" indent="-271457" algn="l" rtl="0" eaLnBrk="1" fontAlgn="base" hangingPunct="1">
              <a:lnSpc>
                <a:spcPct val="120000"/>
              </a:lnSpc>
              <a:spcBef>
                <a:spcPts val="600"/>
              </a:spcBef>
              <a:spcAft>
                <a:spcPct val="0"/>
              </a:spcAft>
              <a:buClrTx/>
              <a:buFont typeface="Arial" pitchFamily="34" charset="0"/>
              <a:buChar char="»"/>
              <a:defRPr lang="zh-CN" altLang="en-US" sz="1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>
              <a:buNone/>
              <a:defRPr sz="2000"/>
            </a:lvl3pPr>
            <a:lvl4pPr>
              <a:buNone/>
              <a:defRPr sz="1800"/>
            </a:lvl4pPr>
            <a:lvl5pPr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5296" y="141481"/>
            <a:ext cx="1981200" cy="70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ctc-logo-4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7072668" y="195488"/>
            <a:ext cx="1903697" cy="606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749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3" y="2931792"/>
            <a:ext cx="2125612" cy="2157704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5" y="4731990"/>
            <a:ext cx="6336704" cy="378042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lvl="0" indent="-292093" algn="ctr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" name="流程图: 手动输入 8"/>
          <p:cNvSpPr/>
          <p:nvPr userDrawn="1"/>
        </p:nvSpPr>
        <p:spPr bwMode="auto">
          <a:xfrm rot="16200000">
            <a:off x="7911371" y="3984908"/>
            <a:ext cx="378042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9"/>
            <a:ext cx="8856984" cy="519113"/>
          </a:xfrm>
          <a:prstGeom prst="rect">
            <a:avLst/>
          </a:prstGeom>
        </p:spPr>
        <p:txBody>
          <a:bodyPr lIns="91438" tIns="45719" rIns="91438" bIns="45719"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107504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5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defTabSz="914378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79512" y="4731991"/>
            <a:ext cx="4427984" cy="369332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1800" b="1" dirty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</a:rPr>
              <a:t>做世界级综合信息服务提供商</a:t>
            </a:r>
          </a:p>
        </p:txBody>
      </p:sp>
      <p:pic>
        <p:nvPicPr>
          <p:cNvPr id="16" name="Picture 1" descr="C:\Users\x230\AppData\Roaming\Tencent\Users\741791342\QQ\WinTemp\RichOle\`YO$M0EY$(125B50{`Y4ZIY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19265B"/>
              </a:clrFrom>
              <a:clrTo>
                <a:srgbClr val="19265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4731991"/>
            <a:ext cx="1224136" cy="360812"/>
          </a:xfrm>
          <a:prstGeom prst="rect">
            <a:avLst/>
          </a:prstGeom>
          <a:noFill/>
        </p:spPr>
      </p:pic>
      <p:sp>
        <p:nvSpPr>
          <p:cNvPr id="17" name="流程图: 手动输入 16"/>
          <p:cNvSpPr/>
          <p:nvPr userDrawn="1"/>
        </p:nvSpPr>
        <p:spPr bwMode="auto">
          <a:xfrm rot="5400000">
            <a:off x="6327195" y="3984908"/>
            <a:ext cx="378042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marL="292093" indent="-292093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4500167" y="4858097"/>
            <a:ext cx="1223963" cy="161925"/>
          </a:xfrm>
          <a:ln/>
        </p:spPr>
        <p:txBody>
          <a:bodyPr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>
              <a:defRPr/>
            </a:pPr>
            <a:r>
              <a:rPr lang="en-US" altLang="zh-CN" dirty="0"/>
              <a:t>&lt;</a:t>
            </a:r>
            <a:fld id="{F8121519-15E4-4D74-9277-D34AB4062FE8}" type="slidenum">
              <a:rPr lang="en-US" altLang="zh-CN" smtClean="0"/>
              <a:pPr>
                <a:defRPr/>
              </a:pPr>
              <a:t>‹#›</a:t>
            </a:fld>
            <a:r>
              <a:rPr lang="en-US" altLang="zh-CN" dirty="0"/>
              <a:t>&gt;</a:t>
            </a:r>
            <a:endParaRPr lang="zh-CN" altLang="en-US" dirty="0"/>
          </a:p>
        </p:txBody>
      </p:sp>
      <p:sp>
        <p:nvSpPr>
          <p:cNvPr id="18" name="内容占位符 2"/>
          <p:cNvSpPr>
            <a:spLocks noGrp="1"/>
          </p:cNvSpPr>
          <p:nvPr>
            <p:ph idx="11"/>
          </p:nvPr>
        </p:nvSpPr>
        <p:spPr>
          <a:xfrm>
            <a:off x="4644008" y="843558"/>
            <a:ext cx="4320480" cy="3672408"/>
          </a:xfrm>
          <a:prstGeom prst="rect">
            <a:avLst/>
          </a:prstGeom>
        </p:spPr>
        <p:txBody>
          <a:bodyPr lIns="91438" tIns="45719" rIns="91438" bIns="45719"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673870194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电信创新中心-标准与仿真团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x230\AppData\Roaming\Tencent\Users\741791342\QQ\WinTemp\RichOle\D)~G3(S91KNKMRK{}M057MW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1" y="3151591"/>
            <a:ext cx="2485653" cy="1937903"/>
          </a:xfrm>
          <a:prstGeom prst="rect">
            <a:avLst/>
          </a:prstGeom>
          <a:noFill/>
        </p:spPr>
      </p:pic>
      <p:sp>
        <p:nvSpPr>
          <p:cNvPr id="8" name="矩形 7"/>
          <p:cNvSpPr/>
          <p:nvPr userDrawn="1"/>
        </p:nvSpPr>
        <p:spPr bwMode="auto">
          <a:xfrm>
            <a:off x="107504" y="4785996"/>
            <a:ext cx="6336704" cy="324036"/>
          </a:xfrm>
          <a:prstGeom prst="rec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107504" y="33468"/>
            <a:ext cx="8856984" cy="519113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1" name="内容占位符 2"/>
          <p:cNvSpPr>
            <a:spLocks noGrp="1"/>
          </p:cNvSpPr>
          <p:nvPr>
            <p:ph idx="1"/>
          </p:nvPr>
        </p:nvSpPr>
        <p:spPr>
          <a:xfrm>
            <a:off x="251520" y="843558"/>
            <a:ext cx="8642350" cy="3672408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Ø"/>
              <a:defRPr/>
            </a:lvl1pPr>
            <a:lvl2pPr>
              <a:buFont typeface="Wingdings" pitchFamily="2" charset="2"/>
              <a:buChar char="l"/>
              <a:defRPr/>
            </a:lvl2pPr>
            <a:lvl3pPr>
              <a:buFont typeface="Wingdings" pitchFamily="2" charset="2"/>
              <a:buChar char="ü"/>
              <a:defRPr/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107504" y="573528"/>
            <a:ext cx="7560840" cy="54006"/>
          </a:xfrm>
          <a:prstGeom prst="rect">
            <a:avLst/>
          </a:prstGeom>
          <a:solidFill>
            <a:srgbClr val="161645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4" name="矩形 13"/>
          <p:cNvSpPr/>
          <p:nvPr userDrawn="1"/>
        </p:nvSpPr>
        <p:spPr bwMode="auto">
          <a:xfrm>
            <a:off x="7668344" y="573528"/>
            <a:ext cx="1368152" cy="54006"/>
          </a:xfrm>
          <a:prstGeom prst="rect">
            <a:avLst/>
          </a:prstGeom>
          <a:solidFill>
            <a:srgbClr val="FF6600"/>
          </a:solidFill>
          <a:ln>
            <a:headEnd/>
            <a:tailEnd/>
          </a:ln>
          <a:effectLst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defTabSz="914400" rtl="0" eaLnBrk="1" fontAlgn="base" latinLnBrk="0" hangingPunct="1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17" name="流程图: 手动输入 16"/>
          <p:cNvSpPr/>
          <p:nvPr userDrawn="1"/>
        </p:nvSpPr>
        <p:spPr bwMode="auto">
          <a:xfrm rot="5400000">
            <a:off x="6354198" y="4011910"/>
            <a:ext cx="324036" cy="1872208"/>
          </a:xfrm>
          <a:prstGeom prst="flowChartManualInput">
            <a:avLst/>
          </a:prstGeom>
          <a:solidFill>
            <a:srgbClr val="BCBCBC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2" name="流程图: 手动输入 31"/>
          <p:cNvSpPr/>
          <p:nvPr userDrawn="1"/>
        </p:nvSpPr>
        <p:spPr bwMode="auto">
          <a:xfrm rot="16200000">
            <a:off x="7938374" y="4011910"/>
            <a:ext cx="324036" cy="1872208"/>
          </a:xfrm>
          <a:prstGeom prst="flowChartManualInput">
            <a:avLst/>
          </a:prstGeom>
          <a:solidFill>
            <a:srgbClr val="111B47"/>
          </a:solidFill>
          <a:ln>
            <a:headEnd/>
            <a:tailEnd/>
          </a:ln>
          <a:effectLst/>
          <a:scene3d>
            <a:camera prst="orthographicFront">
              <a:rot lat="10800000" lon="0" rev="0"/>
            </a:camera>
            <a:lightRig rig="threePt" dir="t">
              <a:rot lat="0" lon="0" rev="1200000"/>
            </a:lightRig>
          </a:scene3d>
          <a:sp3d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92100" indent="-292100" algn="ctr" rtl="0" fontAlgn="base">
              <a:spcBef>
                <a:spcPts val="0"/>
              </a:spcBef>
              <a:spcAft>
                <a:spcPts val="300"/>
              </a:spcAft>
              <a:buClr>
                <a:srgbClr val="000066"/>
              </a:buClr>
              <a:buSzPct val="70000"/>
            </a:pPr>
            <a:endParaRPr lang="zh-CN" altLang="en-US" sz="1800" b="1" kern="12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cs typeface="+mn-cs"/>
              <a:sym typeface="微软雅黑" pitchFamily="34" charset="-122"/>
            </a:endParaRPr>
          </a:p>
        </p:txBody>
      </p:sp>
      <p:sp>
        <p:nvSpPr>
          <p:cNvPr id="33" name="TextBox 32"/>
          <p:cNvSpPr txBox="1"/>
          <p:nvPr userDrawn="1"/>
        </p:nvSpPr>
        <p:spPr>
          <a:xfrm>
            <a:off x="7812360" y="4774890"/>
            <a:ext cx="122413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" b="1" dirty="0">
                <a:solidFill>
                  <a:schemeClr val="bg1"/>
                </a:solidFill>
              </a:rPr>
              <a:t>CHINA TELECOME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 userDrawn="1"/>
        </p:nvSpPr>
        <p:spPr>
          <a:xfrm>
            <a:off x="7308304" y="4948015"/>
            <a:ext cx="1872208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00" b="1" i="1" spc="300" dirty="0">
                <a:solidFill>
                  <a:schemeClr val="bg1"/>
                </a:solidFill>
              </a:rPr>
              <a:t>Connecting</a:t>
            </a:r>
            <a:r>
              <a:rPr lang="en-US" altLang="zh-CN" sz="700" b="1" i="1" spc="300" baseline="0" dirty="0">
                <a:solidFill>
                  <a:schemeClr val="bg1"/>
                </a:solidFill>
              </a:rPr>
              <a:t> the World</a:t>
            </a:r>
            <a:endParaRPr lang="zh-CN" altLang="en-US" sz="700" b="1" i="1" spc="300" dirty="0">
              <a:solidFill>
                <a:schemeClr val="bg1"/>
              </a:solidFill>
            </a:endParaRPr>
          </a:p>
        </p:txBody>
      </p:sp>
      <p:pic>
        <p:nvPicPr>
          <p:cNvPr id="35" name="Picture 1" descr="C:\Users\x230\AppData\Roaming\Tencent\Users\741791342\QQ\WinTemp\RichOle\@07Q1Y3SR1WA__4~9OITESM.jpg"/>
          <p:cNvPicPr>
            <a:picLocks noChangeAspect="1" noChangeArrowheads="1"/>
          </p:cNvPicPr>
          <p:nvPr userDrawn="1"/>
        </p:nvPicPr>
        <p:blipFill>
          <a:blip r:embed="rId3" cstate="print">
            <a:clrChange>
              <a:clrFrom>
                <a:srgbClr val="0C2172"/>
              </a:clrFrom>
              <a:clrTo>
                <a:srgbClr val="0C217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7" y="4765978"/>
            <a:ext cx="228529" cy="182036"/>
          </a:xfrm>
          <a:prstGeom prst="rect">
            <a:avLst/>
          </a:prstGeom>
          <a:noFill/>
        </p:spPr>
      </p:pic>
      <p:cxnSp>
        <p:nvCxnSpPr>
          <p:cNvPr id="36" name="直接连接符 35"/>
          <p:cNvCxnSpPr/>
          <p:nvPr userDrawn="1"/>
        </p:nvCxnSpPr>
        <p:spPr>
          <a:xfrm>
            <a:off x="7452320" y="4948014"/>
            <a:ext cx="151216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 userDrawn="1"/>
        </p:nvSpPr>
        <p:spPr>
          <a:xfrm>
            <a:off x="179512" y="4819500"/>
            <a:ext cx="6192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kern="1200" dirty="0">
                <a:solidFill>
                  <a:srgbClr val="D65700"/>
                </a:solidFill>
                <a:latin typeface="+mn-lt"/>
                <a:ea typeface="微软雅黑" pitchFamily="34" charset="-122"/>
                <a:cs typeface="+mn-cs"/>
              </a:rPr>
              <a:t>Becoming a World-class Integrated Information Service Provider</a:t>
            </a:r>
            <a:endParaRPr lang="zh-CN" altLang="en-US" sz="1600" b="1" dirty="0">
              <a:solidFill>
                <a:srgbClr val="D65700"/>
              </a:solidFill>
              <a:latin typeface="+mn-lt"/>
              <a:ea typeface="微软雅黑" pitchFamily="34" charset="-122"/>
            </a:endParaRPr>
          </a:p>
        </p:txBody>
      </p:sp>
      <p:sp>
        <p:nvSpPr>
          <p:cNvPr id="18" name="Rectangle 6"/>
          <p:cNvSpPr txBox="1">
            <a:spLocks noChangeArrowheads="1"/>
          </p:cNvSpPr>
          <p:nvPr userDrawn="1"/>
        </p:nvSpPr>
        <p:spPr>
          <a:xfrm>
            <a:off x="5724302" y="4860000"/>
            <a:ext cx="1223963" cy="216024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lvl1pPr algn="ctr">
              <a:defRPr lang="en-US" altLang="zh-CN" sz="1400" b="1" kern="1200" smtClean="0">
                <a:solidFill>
                  <a:srgbClr val="D6570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&lt;</a:t>
            </a:r>
            <a:fld id="{F8121519-15E4-4D74-9277-D34AB4062FE8}" type="slidenum">
              <a:rPr kumimoji="0" lang="en-US" altLang="zh-CN" sz="1400" b="1" i="0" u="none" strike="noStrike" kern="1200" cap="none" spc="0" normalizeH="0" baseline="0" noProof="0" smtClean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D657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&gt;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D657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65DDC7-742E-4F55-BE4C-C76C58A88943}"/>
              </a:ext>
            </a:extLst>
          </p:cNvPr>
          <p:cNvSpPr/>
          <p:nvPr userDrawn="1"/>
        </p:nvSpPr>
        <p:spPr bwMode="auto">
          <a:xfrm>
            <a:off x="0" y="483518"/>
            <a:ext cx="9144000" cy="432048"/>
          </a:xfrm>
          <a:prstGeom prst="rect">
            <a:avLst/>
          </a:prstGeom>
          <a:solidFill>
            <a:schemeClr val="bg1"/>
          </a:solidFill>
          <a:ln w="317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F0000"/>
              </a:buClr>
              <a:buSzTx/>
              <a:buFont typeface="Wingdings" pitchFamily="2" charset="2"/>
              <a:buNone/>
              <a:tabLst/>
            </a:pPr>
            <a:endParaRPr kumimoji="0" lang="en-US" sz="11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文本框 7">
            <a:extLst>
              <a:ext uri="{FF2B5EF4-FFF2-40B4-BE49-F238E27FC236}">
                <a16:creationId xmlns:a16="http://schemas.microsoft.com/office/drawing/2014/main" id="{E03A596D-29A4-46E2-AB32-4A127D4F1CF9}"/>
              </a:ext>
            </a:extLst>
          </p:cNvPr>
          <p:cNvSpPr txBox="1"/>
          <p:nvPr userDrawn="1"/>
        </p:nvSpPr>
        <p:spPr>
          <a:xfrm>
            <a:off x="-1034936" y="4103263"/>
            <a:ext cx="6825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srgbClr val="0048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电信</a:t>
            </a:r>
          </a:p>
        </p:txBody>
      </p:sp>
      <p:sp>
        <p:nvSpPr>
          <p:cNvPr id="8" name="文本框 8">
            <a:extLst>
              <a:ext uri="{FF2B5EF4-FFF2-40B4-BE49-F238E27FC236}">
                <a16:creationId xmlns:a16="http://schemas.microsoft.com/office/drawing/2014/main" id="{97B3C1D3-A255-4DDD-8CF5-543ACBCDB686}"/>
              </a:ext>
            </a:extLst>
          </p:cNvPr>
          <p:cNvSpPr txBox="1"/>
          <p:nvPr userDrawn="1"/>
        </p:nvSpPr>
        <p:spPr>
          <a:xfrm>
            <a:off x="-584362" y="4081272"/>
            <a:ext cx="4899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Roboto Black"/>
              </a:rPr>
              <a:t>黑色</a:t>
            </a:r>
          </a:p>
        </p:txBody>
      </p:sp>
      <p:sp>
        <p:nvSpPr>
          <p:cNvPr id="9" name="矩形 9">
            <a:extLst>
              <a:ext uri="{FF2B5EF4-FFF2-40B4-BE49-F238E27FC236}">
                <a16:creationId xmlns:a16="http://schemas.microsoft.com/office/drawing/2014/main" id="{FC1765FD-DBAC-4270-BB9B-B00759118168}"/>
              </a:ext>
            </a:extLst>
          </p:cNvPr>
          <p:cNvSpPr/>
          <p:nvPr userDrawn="1"/>
        </p:nvSpPr>
        <p:spPr>
          <a:xfrm>
            <a:off x="-984095" y="4335003"/>
            <a:ext cx="357128" cy="194756"/>
          </a:xfrm>
          <a:prstGeom prst="rect">
            <a:avLst/>
          </a:prstGeom>
          <a:solidFill>
            <a:srgbClr val="1F4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10">
            <a:extLst>
              <a:ext uri="{FF2B5EF4-FFF2-40B4-BE49-F238E27FC236}">
                <a16:creationId xmlns:a16="http://schemas.microsoft.com/office/drawing/2014/main" id="{C3053A41-1202-485B-A38C-E445496AD1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-1011842" y="4518679"/>
            <a:ext cx="852986" cy="203091"/>
          </a:xfrm>
          <a:prstGeom prst="rect">
            <a:avLst/>
          </a:prstGeom>
        </p:spPr>
      </p:pic>
      <p:sp>
        <p:nvSpPr>
          <p:cNvPr id="11" name="矩形 11">
            <a:extLst>
              <a:ext uri="{FF2B5EF4-FFF2-40B4-BE49-F238E27FC236}">
                <a16:creationId xmlns:a16="http://schemas.microsoft.com/office/drawing/2014/main" id="{B3929C96-8564-4457-AD8A-12C934492FBB}"/>
              </a:ext>
            </a:extLst>
          </p:cNvPr>
          <p:cNvSpPr/>
          <p:nvPr userDrawn="1"/>
        </p:nvSpPr>
        <p:spPr>
          <a:xfrm>
            <a:off x="-515409" y="4335003"/>
            <a:ext cx="339200" cy="183676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2">
            <a:extLst>
              <a:ext uri="{FF2B5EF4-FFF2-40B4-BE49-F238E27FC236}">
                <a16:creationId xmlns:a16="http://schemas.microsoft.com/office/drawing/2014/main" id="{10089CCD-816F-497B-B96B-330CFA96110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-1029195" y="4767193"/>
            <a:ext cx="870339" cy="196663"/>
          </a:xfrm>
          <a:prstGeom prst="rect">
            <a:avLst/>
          </a:prstGeom>
        </p:spPr>
      </p:pic>
      <p:sp>
        <p:nvSpPr>
          <p:cNvPr id="13" name="矩形 16">
            <a:extLst>
              <a:ext uri="{FF2B5EF4-FFF2-40B4-BE49-F238E27FC236}">
                <a16:creationId xmlns:a16="http://schemas.microsoft.com/office/drawing/2014/main" id="{2DA7FA58-E7A4-4A84-B47D-2E498E2474F1}"/>
              </a:ext>
            </a:extLst>
          </p:cNvPr>
          <p:cNvSpPr/>
          <p:nvPr userDrawn="1"/>
        </p:nvSpPr>
        <p:spPr bwMode="auto">
          <a:xfrm>
            <a:off x="-462101" y="3729200"/>
            <a:ext cx="303245" cy="149200"/>
          </a:xfrm>
          <a:prstGeom prst="rect">
            <a:avLst/>
          </a:prstGeom>
          <a:solidFill>
            <a:srgbClr val="0070C0"/>
          </a:solidFill>
          <a:ln w="9525" algn="ctr">
            <a:noFill/>
            <a:miter lim="800000"/>
          </a:ln>
          <a:effectLst/>
        </p:spPr>
        <p:txBody>
          <a:bodyPr wrap="none" lIns="0" tIns="0" rIns="0" bIns="0" anchor="t" anchorCtr="0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 panose="020B0604020202020204"/>
              <a:ea typeface="华文中宋" panose="02010600040101010101" charset="-122"/>
            </a:endParaRPr>
          </a:p>
        </p:txBody>
      </p:sp>
      <p:sp>
        <p:nvSpPr>
          <p:cNvPr id="14" name="矩形 17">
            <a:extLst>
              <a:ext uri="{FF2B5EF4-FFF2-40B4-BE49-F238E27FC236}">
                <a16:creationId xmlns:a16="http://schemas.microsoft.com/office/drawing/2014/main" id="{B7C9AF10-3F13-4388-84C0-B8939177837D}"/>
              </a:ext>
            </a:extLst>
          </p:cNvPr>
          <p:cNvSpPr/>
          <p:nvPr userDrawn="1"/>
        </p:nvSpPr>
        <p:spPr bwMode="auto">
          <a:xfrm>
            <a:off x="-462101" y="3522975"/>
            <a:ext cx="303245" cy="1492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  <p:sp>
        <p:nvSpPr>
          <p:cNvPr id="15" name="矩形 18">
            <a:extLst>
              <a:ext uri="{FF2B5EF4-FFF2-40B4-BE49-F238E27FC236}">
                <a16:creationId xmlns:a16="http://schemas.microsoft.com/office/drawing/2014/main" id="{0A9184EE-9269-438E-A364-9E8DC1B721B8}"/>
              </a:ext>
            </a:extLst>
          </p:cNvPr>
          <p:cNvSpPr/>
          <p:nvPr userDrawn="1"/>
        </p:nvSpPr>
        <p:spPr bwMode="auto">
          <a:xfrm>
            <a:off x="-462101" y="3941390"/>
            <a:ext cx="303245" cy="149200"/>
          </a:xfrm>
          <a:prstGeom prst="rect">
            <a:avLst/>
          </a:prstGeom>
          <a:solidFill>
            <a:srgbClr val="FFC000"/>
          </a:solidFill>
          <a:ln w="1270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defTabSz="914400">
              <a:lnSpc>
                <a:spcPct val="90000"/>
              </a:lnSpc>
            </a:pPr>
            <a:endParaRPr lang="zh-CN" altLang="en-US" sz="1400">
              <a:solidFill>
                <a:prstClr val="black"/>
              </a:solidFill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4233895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0" y="573881"/>
            <a:ext cx="9144000" cy="0"/>
          </a:xfrm>
          <a:prstGeom prst="line">
            <a:avLst/>
          </a:prstGeom>
          <a:noFill/>
          <a:ln w="57150" cmpd="thinThick">
            <a:solidFill>
              <a:srgbClr val="0070C0"/>
            </a:solidFill>
            <a:round/>
            <a:headEnd/>
            <a:tailEnd/>
          </a:ln>
          <a:effectLst/>
        </p:spPr>
        <p:txBody>
          <a:bodyPr lIns="91438" tIns="45719" rIns="91438" bIns="45719"/>
          <a:lstStyle/>
          <a:p>
            <a:endParaRPr lang="zh-CN" alt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054479" y="4818461"/>
            <a:ext cx="1223963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 defTabSz="449252">
              <a:spcBef>
                <a:spcPct val="0"/>
              </a:spcBef>
              <a:buClrTx/>
              <a:buFontTx/>
              <a:buNone/>
              <a:defRPr sz="1400" b="0">
                <a:solidFill>
                  <a:srgbClr val="FF3300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  <p:pic>
        <p:nvPicPr>
          <p:cNvPr id="4103" name="Picture 7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632704" y="141687"/>
            <a:ext cx="1331913" cy="282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084888" y="4833939"/>
            <a:ext cx="2895600" cy="254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8" tIns="45719" rIns="91438" bIns="45719" numCol="1" anchor="t" anchorCtr="0" compatLnSpc="1">
            <a:prstTxWarp prst="textNoShape">
              <a:avLst/>
            </a:prstTxWarp>
          </a:bodyPr>
          <a:lstStyle>
            <a:lvl1pPr algn="ctr">
              <a:spcBef>
                <a:spcPct val="0"/>
              </a:spcBef>
              <a:buClrTx/>
              <a:buFontTx/>
              <a:buNone/>
              <a:defRPr sz="1400">
                <a:solidFill>
                  <a:schemeClr val="bg1"/>
                </a:solidFill>
                <a:latin typeface="+mn-lt"/>
                <a:ea typeface="宋体" pitchFamily="2" charset="-122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83" r:id="rId4"/>
    <p:sldLayoutId id="2147483685" r:id="rId5"/>
    <p:sldLayoutId id="2147483699" r:id="rId6"/>
    <p:sldLayoutId id="2147483700" r:id="rId7"/>
  </p:sldLayoutIdLst>
  <p:transition spd="med">
    <p:pull/>
  </p:transition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5pPr>
      <a:lvl6pPr marL="457189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6pPr>
      <a:lvl7pPr marL="914378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7pPr>
      <a:lvl8pPr marL="1371566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8pPr>
      <a:lvl9pPr marL="1828754" algn="l" rtl="0" eaLnBrk="1" fontAlgn="base" hangingPunct="1">
        <a:spcBef>
          <a:spcPct val="0"/>
        </a:spcBef>
        <a:spcAft>
          <a:spcPct val="0"/>
        </a:spcAft>
        <a:defRPr sz="3600">
          <a:solidFill>
            <a:srgbClr val="FF0000"/>
          </a:solidFill>
          <a:latin typeface="Arial" charset="0"/>
          <a:ea typeface="微软雅黑" pitchFamily="34" charset="-122"/>
        </a:defRPr>
      </a:lvl9pPr>
    </p:titleStyle>
    <p:bodyStyle>
      <a:lvl1pPr marL="342892" indent="-342892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33FF"/>
        </a:buClr>
        <a:buFont typeface="Wingdings" pitchFamily="2" charset="2"/>
        <a:buChar char="Ø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31" indent="-285743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FF0000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1142972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lr>
          <a:srgbClr val="339933"/>
        </a:buClr>
        <a:buFont typeface="Wingdings" pitchFamily="2" charset="2"/>
        <a:buChar char="ü"/>
        <a:defRPr sz="2400">
          <a:solidFill>
            <a:schemeClr val="tx1"/>
          </a:solidFill>
          <a:latin typeface="+mn-lt"/>
          <a:ea typeface="+mn-ea"/>
        </a:defRPr>
      </a:lvl3pPr>
      <a:lvl4pPr marL="1600160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348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537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726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8915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103" indent="-228594" algn="l" rtl="0" eaLnBrk="1" fontAlgn="base" hangingPunct="1">
        <a:lnSpc>
          <a:spcPct val="120000"/>
        </a:lnSpc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417600" y="280802"/>
            <a:ext cx="8308800" cy="3096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 dirty="0"/>
              <a:t>Click</a:t>
            </a:r>
            <a:r>
              <a:rPr lang="en-US" dirty="0"/>
              <a:t> to edit Master title slide</a:t>
            </a:r>
          </a:p>
        </p:txBody>
      </p:sp>
      <p:sp>
        <p:nvSpPr>
          <p:cNvPr id="19" name="TextBox 18"/>
          <p:cNvSpPr txBox="1"/>
          <p:nvPr userDrawn="1"/>
        </p:nvSpPr>
        <p:spPr>
          <a:xfrm>
            <a:off x="755776" y="4815162"/>
            <a:ext cx="1800000" cy="123876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dirty="0">
                <a:solidFill>
                  <a:srgbClr val="001135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2018 Nokia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419103" y="4815325"/>
            <a:ext cx="252000" cy="123876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71245D3D-131A-47D1-B100-B33219007AD2}" type="slidenum">
              <a:rPr lang="en-US" sz="800" smtClean="0">
                <a:solidFill>
                  <a:srgbClr val="001135"/>
                </a:solidFill>
                <a:ea typeface="Nokia Pure Text Light" panose="020B0304040602060303" pitchFamily="34" charset="0"/>
                <a:cs typeface="Nokia Pure Text Light" panose="020B0304040602060303" pitchFamily="34" charset="0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dirty="0">
              <a:solidFill>
                <a:srgbClr val="001135"/>
              </a:solidFill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0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srgbClr val="001135"/>
                </a:solidFill>
              </a:rPr>
              <a:t>5G Future X – Unleashing the potential of 5G</a:t>
            </a:r>
            <a:endParaRPr lang="en-US" dirty="0">
              <a:solidFill>
                <a:srgbClr val="001135"/>
              </a:solidFill>
            </a:endParaRPr>
          </a:p>
        </p:txBody>
      </p:sp>
      <p:grpSp>
        <p:nvGrpSpPr>
          <p:cNvPr id="2" name="Gruppieren 8">
            <a:extLst>
              <a:ext uri="{FF2B5EF4-FFF2-40B4-BE49-F238E27FC236}">
                <a16:creationId xmlns:a16="http://schemas.microsoft.com/office/drawing/2014/main" id="{75E626D8-2123-46C2-96D3-42E300B759F1}"/>
              </a:ext>
            </a:extLst>
          </p:cNvPr>
          <p:cNvGrpSpPr/>
          <p:nvPr userDrawn="1"/>
        </p:nvGrpSpPr>
        <p:grpSpPr>
          <a:xfrm>
            <a:off x="-179387" y="-147638"/>
            <a:ext cx="9503900" cy="5464226"/>
            <a:chOff x="-179388" y="-147638"/>
            <a:chExt cx="9503900" cy="5464226"/>
          </a:xfrm>
        </p:grpSpPr>
        <p:sp>
          <p:nvSpPr>
            <p:cNvPr id="10" name="Line 9">
              <a:extLst>
                <a:ext uri="{FF2B5EF4-FFF2-40B4-BE49-F238E27FC236}">
                  <a16:creationId xmlns:a16="http://schemas.microsoft.com/office/drawing/2014/main" id="{63EF7259-2A6E-47F4-9715-664693E20E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11" name="Line 12">
              <a:extLst>
                <a:ext uri="{FF2B5EF4-FFF2-40B4-BE49-F238E27FC236}">
                  <a16:creationId xmlns:a16="http://schemas.microsoft.com/office/drawing/2014/main" id="{1D8E364D-F5BC-4555-8591-0635AE39BF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2" name="Line 9">
              <a:extLst>
                <a:ext uri="{FF2B5EF4-FFF2-40B4-BE49-F238E27FC236}">
                  <a16:creationId xmlns:a16="http://schemas.microsoft.com/office/drawing/2014/main" id="{9F6CEECC-3E35-46E0-9E65-FCA64664C5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3" name="Line 10">
              <a:extLst>
                <a:ext uri="{FF2B5EF4-FFF2-40B4-BE49-F238E27FC236}">
                  <a16:creationId xmlns:a16="http://schemas.microsoft.com/office/drawing/2014/main" id="{14A357EE-267E-40D6-A629-729DDE1F9FB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179388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4" name="Line 12">
              <a:extLst>
                <a:ext uri="{FF2B5EF4-FFF2-40B4-BE49-F238E27FC236}">
                  <a16:creationId xmlns:a16="http://schemas.microsoft.com/office/drawing/2014/main" id="{172C827D-FAC4-489A-AC92-BC41F30998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-179388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5" name="Line 13">
              <a:extLst>
                <a:ext uri="{FF2B5EF4-FFF2-40B4-BE49-F238E27FC236}">
                  <a16:creationId xmlns:a16="http://schemas.microsoft.com/office/drawing/2014/main" id="{B5DD1171-DDCD-4F11-8236-99EDDF20F9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179388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6" name="Line 14">
              <a:extLst>
                <a:ext uri="{FF2B5EF4-FFF2-40B4-BE49-F238E27FC236}">
                  <a16:creationId xmlns:a16="http://schemas.microsoft.com/office/drawing/2014/main" id="{5CB81B44-1D25-419B-9E45-B2FE2FE467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79388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7" name="Line 15">
              <a:extLst>
                <a:ext uri="{FF2B5EF4-FFF2-40B4-BE49-F238E27FC236}">
                  <a16:creationId xmlns:a16="http://schemas.microsoft.com/office/drawing/2014/main" id="{77B8D310-F8E6-458A-9601-8C2B24808E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17513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18" name="Line 17">
              <a:extLst>
                <a:ext uri="{FF2B5EF4-FFF2-40B4-BE49-F238E27FC236}">
                  <a16:creationId xmlns:a16="http://schemas.microsoft.com/office/drawing/2014/main" id="{2F9E619D-1FFF-47B7-A2E4-25A7A6E16D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656638" y="-14763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0" name="Line 9">
              <a:extLst>
                <a:ext uri="{FF2B5EF4-FFF2-40B4-BE49-F238E27FC236}">
                  <a16:creationId xmlns:a16="http://schemas.microsoft.com/office/drawing/2014/main" id="{63CFE0CF-842C-4156-96A9-1955A42F362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593725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Headline Light"/>
                <a:ea typeface="+mn-ea"/>
              </a:endParaRPr>
            </a:p>
          </p:txBody>
        </p:sp>
        <p:sp>
          <p:nvSpPr>
            <p:cNvPr id="22" name="Line 12">
              <a:extLst>
                <a:ext uri="{FF2B5EF4-FFF2-40B4-BE49-F238E27FC236}">
                  <a16:creationId xmlns:a16="http://schemas.microsoft.com/office/drawing/2014/main" id="{09A43713-E8A6-4848-ABAC-E686CBEF90A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9149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4" name="Line 9">
              <a:extLst>
                <a:ext uri="{FF2B5EF4-FFF2-40B4-BE49-F238E27FC236}">
                  <a16:creationId xmlns:a16="http://schemas.microsoft.com/office/drawing/2014/main" id="{A23F96BE-AB65-49CE-B033-4C2B704D54F4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84613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5" name="Line 10">
              <a:extLst>
                <a:ext uri="{FF2B5EF4-FFF2-40B4-BE49-F238E27FC236}">
                  <a16:creationId xmlns:a16="http://schemas.microsoft.com/office/drawing/2014/main" id="{49456F82-7FAD-4DA8-B4C4-BE676C68199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9180512" y="109220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6" name="Line 12">
              <a:extLst>
                <a:ext uri="{FF2B5EF4-FFF2-40B4-BE49-F238E27FC236}">
                  <a16:creationId xmlns:a16="http://schemas.microsoft.com/office/drawing/2014/main" id="{BEBED2BB-2938-410A-BCEA-9C530C4696CF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V="1">
              <a:off x="9180512" y="4665663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7" name="Line 13">
              <a:extLst>
                <a:ext uri="{FF2B5EF4-FFF2-40B4-BE49-F238E27FC236}">
                  <a16:creationId xmlns:a16="http://schemas.microsoft.com/office/drawing/2014/main" id="{B29057E5-40CF-4341-9ED6-795E8FCBED2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 flipV="1">
              <a:off x="9180512" y="4400550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8" name="Line 14">
              <a:extLst>
                <a:ext uri="{FF2B5EF4-FFF2-40B4-BE49-F238E27FC236}">
                  <a16:creationId xmlns:a16="http://schemas.microsoft.com/office/drawing/2014/main" id="{9EAABA67-27A4-40A1-963F-298DCD2EAB3C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9180512" y="280988"/>
              <a:ext cx="144000" cy="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29" name="Line 15">
              <a:extLst>
                <a:ext uri="{FF2B5EF4-FFF2-40B4-BE49-F238E27FC236}">
                  <a16:creationId xmlns:a16="http://schemas.microsoft.com/office/drawing/2014/main" id="{365D9848-FC41-4F8E-AE01-181684EE17C8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 flipH="1">
              <a:off x="417513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  <p:sp>
          <p:nvSpPr>
            <p:cNvPr id="30" name="Line 17">
              <a:extLst>
                <a:ext uri="{FF2B5EF4-FFF2-40B4-BE49-F238E27FC236}">
                  <a16:creationId xmlns:a16="http://schemas.microsoft.com/office/drawing/2014/main" id="{ECD0CD1B-0DE4-4BA2-9715-10D5F6FB1561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8656638" y="5208588"/>
              <a:ext cx="0" cy="108000"/>
            </a:xfrm>
            <a:prstGeom prst="line">
              <a:avLst/>
            </a:prstGeom>
            <a:noFill/>
            <a:ln w="3175">
              <a:solidFill>
                <a:schemeClr val="accent2"/>
              </a:solidFill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811" dirty="0">
                <a:solidFill>
                  <a:srgbClr val="124191"/>
                </a:solidFill>
                <a:latin typeface="Nokia Pure Text Light" panose="020B0304040602060303" pitchFamily="34" charset="0"/>
                <a:ea typeface="+mn-ea"/>
              </a:endParaRPr>
            </a:p>
          </p:txBody>
        </p:sp>
      </p:grpSp>
      <p:sp>
        <p:nvSpPr>
          <p:cNvPr id="31" name="Freihandform: Form 30">
            <a:extLst>
              <a:ext uri="{FF2B5EF4-FFF2-40B4-BE49-F238E27FC236}">
                <a16:creationId xmlns:a16="http://schemas.microsoft.com/office/drawing/2014/main" id="{C9F7C012-EBCF-4BA4-9A27-93B7A3350C6A}"/>
              </a:ext>
            </a:extLst>
          </p:cNvPr>
          <p:cNvSpPr>
            <a:spLocks noChangeAspect="1"/>
          </p:cNvSpPr>
          <p:nvPr userDrawn="1"/>
        </p:nvSpPr>
        <p:spPr>
          <a:xfrm>
            <a:off x="8035124" y="4805994"/>
            <a:ext cx="690457" cy="112293"/>
          </a:xfrm>
          <a:custGeom>
            <a:avLst/>
            <a:gdLst>
              <a:gd name="connsiteX0" fmla="*/ 6960911 w 7924447"/>
              <a:gd name="connsiteY0" fmla="*/ 321135 h 1288800"/>
              <a:gd name="connsiteX1" fmla="*/ 6719487 w 7924447"/>
              <a:gd name="connsiteY1" fmla="*/ 779851 h 1288800"/>
              <a:gd name="connsiteX2" fmla="*/ 7204868 w 7924447"/>
              <a:gd name="connsiteY2" fmla="*/ 779851 h 1288800"/>
              <a:gd name="connsiteX3" fmla="*/ 2388009 w 7924447"/>
              <a:gd name="connsiteY3" fmla="*/ 315532 h 1288800"/>
              <a:gd name="connsiteX4" fmla="*/ 2313866 w 7924447"/>
              <a:gd name="connsiteY4" fmla="*/ 389523 h 1288800"/>
              <a:gd name="connsiteX5" fmla="*/ 2313866 w 7924447"/>
              <a:gd name="connsiteY5" fmla="*/ 895278 h 1288800"/>
              <a:gd name="connsiteX6" fmla="*/ 2388009 w 7924447"/>
              <a:gd name="connsiteY6" fmla="*/ 969269 h 1288800"/>
              <a:gd name="connsiteX7" fmla="*/ 3186375 w 7924447"/>
              <a:gd name="connsiteY7" fmla="*/ 969269 h 1288800"/>
              <a:gd name="connsiteX8" fmla="*/ 3260517 w 7924447"/>
              <a:gd name="connsiteY8" fmla="*/ 895278 h 1288800"/>
              <a:gd name="connsiteX9" fmla="*/ 3260517 w 7924447"/>
              <a:gd name="connsiteY9" fmla="*/ 389523 h 1288800"/>
              <a:gd name="connsiteX10" fmla="*/ 3186375 w 7924447"/>
              <a:gd name="connsiteY10" fmla="*/ 315532 h 1288800"/>
              <a:gd name="connsiteX11" fmla="*/ 5545757 w 7924447"/>
              <a:gd name="connsiteY11" fmla="*/ 14419 h 1288800"/>
              <a:gd name="connsiteX12" fmla="*/ 5939564 w 7924447"/>
              <a:gd name="connsiteY12" fmla="*/ 14419 h 1288800"/>
              <a:gd name="connsiteX13" fmla="*/ 5939564 w 7924447"/>
              <a:gd name="connsiteY13" fmla="*/ 1273030 h 1288800"/>
              <a:gd name="connsiteX14" fmla="*/ 5545757 w 7924447"/>
              <a:gd name="connsiteY14" fmla="*/ 1273030 h 1288800"/>
              <a:gd name="connsiteX15" fmla="*/ 3781683 w 7924447"/>
              <a:gd name="connsiteY15" fmla="*/ 14419 h 1288800"/>
              <a:gd name="connsiteX16" fmla="*/ 4175490 w 7924447"/>
              <a:gd name="connsiteY16" fmla="*/ 14419 h 1288800"/>
              <a:gd name="connsiteX17" fmla="*/ 4175490 w 7924447"/>
              <a:gd name="connsiteY17" fmla="*/ 1273030 h 1288800"/>
              <a:gd name="connsiteX18" fmla="*/ 3781683 w 7924447"/>
              <a:gd name="connsiteY18" fmla="*/ 1273030 h 1288800"/>
              <a:gd name="connsiteX19" fmla="*/ 6726931 w 7924447"/>
              <a:gd name="connsiteY19" fmla="*/ 14418 h 1288800"/>
              <a:gd name="connsiteX20" fmla="*/ 7216062 w 7924447"/>
              <a:gd name="connsiteY20" fmla="*/ 14418 h 1288800"/>
              <a:gd name="connsiteX21" fmla="*/ 7924447 w 7924447"/>
              <a:gd name="connsiteY21" fmla="*/ 1273030 h 1288800"/>
              <a:gd name="connsiteX22" fmla="*/ 7467155 w 7924447"/>
              <a:gd name="connsiteY22" fmla="*/ 1273030 h 1288800"/>
              <a:gd name="connsiteX23" fmla="*/ 7349796 w 7924447"/>
              <a:gd name="connsiteY23" fmla="*/ 1052360 h 1288800"/>
              <a:gd name="connsiteX24" fmla="*/ 6576065 w 7924447"/>
              <a:gd name="connsiteY24" fmla="*/ 1052360 h 1288800"/>
              <a:gd name="connsiteX25" fmla="*/ 6459926 w 7924447"/>
              <a:gd name="connsiteY25" fmla="*/ 1273030 h 1288800"/>
              <a:gd name="connsiteX26" fmla="*/ 6011821 w 7924447"/>
              <a:gd name="connsiteY26" fmla="*/ 1273030 h 1288800"/>
              <a:gd name="connsiteX27" fmla="*/ 139469 w 7924447"/>
              <a:gd name="connsiteY27" fmla="*/ 14418 h 1288800"/>
              <a:gd name="connsiteX28" fmla="*/ 657720 w 7924447"/>
              <a:gd name="connsiteY28" fmla="*/ 14418 h 1288800"/>
              <a:gd name="connsiteX29" fmla="*/ 1414558 w 7924447"/>
              <a:gd name="connsiteY29" fmla="*/ 955333 h 1288800"/>
              <a:gd name="connsiteX30" fmla="*/ 1414558 w 7924447"/>
              <a:gd name="connsiteY30" fmla="*/ 14420 h 1288800"/>
              <a:gd name="connsiteX31" fmla="*/ 1793219 w 7924447"/>
              <a:gd name="connsiteY31" fmla="*/ 14420 h 1288800"/>
              <a:gd name="connsiteX32" fmla="*/ 1793219 w 7924447"/>
              <a:gd name="connsiteY32" fmla="*/ 1273030 h 1288800"/>
              <a:gd name="connsiteX33" fmla="*/ 1151296 w 7924447"/>
              <a:gd name="connsiteY33" fmla="*/ 1273030 h 1288800"/>
              <a:gd name="connsiteX34" fmla="*/ 378661 w 7924447"/>
              <a:gd name="connsiteY34" fmla="*/ 311950 h 1288800"/>
              <a:gd name="connsiteX35" fmla="*/ 378661 w 7924447"/>
              <a:gd name="connsiteY35" fmla="*/ 1273030 h 1288800"/>
              <a:gd name="connsiteX36" fmla="*/ 0 w 7924447"/>
              <a:gd name="connsiteY36" fmla="*/ 1273030 h 1288800"/>
              <a:gd name="connsiteX37" fmla="*/ 0 w 7924447"/>
              <a:gd name="connsiteY37" fmla="*/ 14420 h 1288800"/>
              <a:gd name="connsiteX38" fmla="*/ 139470 w 7924447"/>
              <a:gd name="connsiteY38" fmla="*/ 14420 h 1288800"/>
              <a:gd name="connsiteX39" fmla="*/ 4850522 w 7924447"/>
              <a:gd name="connsiteY39" fmla="*/ 14418 h 1288800"/>
              <a:gd name="connsiteX40" fmla="*/ 5385591 w 7924447"/>
              <a:gd name="connsiteY40" fmla="*/ 14418 h 1288800"/>
              <a:gd name="connsiteX41" fmla="*/ 4668730 w 7924447"/>
              <a:gd name="connsiteY41" fmla="*/ 603446 h 1288800"/>
              <a:gd name="connsiteX42" fmla="*/ 5474313 w 7924447"/>
              <a:gd name="connsiteY42" fmla="*/ 1273029 h 1288800"/>
              <a:gd name="connsiteX43" fmla="*/ 4911442 w 7924447"/>
              <a:gd name="connsiteY43" fmla="*/ 1273029 h 1288800"/>
              <a:gd name="connsiteX44" fmla="*/ 4178297 w 7924447"/>
              <a:gd name="connsiteY44" fmla="*/ 616444 h 1288800"/>
              <a:gd name="connsiteX45" fmla="*/ 2308976 w 7924447"/>
              <a:gd name="connsiteY45" fmla="*/ 0 h 1288800"/>
              <a:gd name="connsiteX46" fmla="*/ 3257392 w 7924447"/>
              <a:gd name="connsiteY46" fmla="*/ 0 h 1288800"/>
              <a:gd name="connsiteX47" fmla="*/ 3620245 w 7924447"/>
              <a:gd name="connsiteY47" fmla="*/ 334112 h 1288800"/>
              <a:gd name="connsiteX48" fmla="*/ 3620245 w 7924447"/>
              <a:gd name="connsiteY48" fmla="*/ 950689 h 1288800"/>
              <a:gd name="connsiteX49" fmla="*/ 3261400 w 7924447"/>
              <a:gd name="connsiteY49" fmla="*/ 1284801 h 1288800"/>
              <a:gd name="connsiteX50" fmla="*/ 2333021 w 7924447"/>
              <a:gd name="connsiteY50" fmla="*/ 1288800 h 1288800"/>
              <a:gd name="connsiteX51" fmla="*/ 1954138 w 7924447"/>
              <a:gd name="connsiteY51" fmla="*/ 950689 h 1288800"/>
              <a:gd name="connsiteX52" fmla="*/ 1954138 w 7924447"/>
              <a:gd name="connsiteY52" fmla="*/ 334112 h 1288800"/>
              <a:gd name="connsiteX53" fmla="*/ 2308976 w 7924447"/>
              <a:gd name="connsiteY53" fmla="*/ 0 h 128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7924447" h="1288800">
                <a:moveTo>
                  <a:pt x="6960911" y="321135"/>
                </a:moveTo>
                <a:lnTo>
                  <a:pt x="6719487" y="779851"/>
                </a:lnTo>
                <a:lnTo>
                  <a:pt x="7204868" y="779851"/>
                </a:lnTo>
                <a:close/>
                <a:moveTo>
                  <a:pt x="2388009" y="315532"/>
                </a:moveTo>
                <a:cubicBezTo>
                  <a:pt x="2347061" y="315532"/>
                  <a:pt x="2313866" y="348659"/>
                  <a:pt x="2313866" y="389523"/>
                </a:cubicBezTo>
                <a:lnTo>
                  <a:pt x="2313866" y="895278"/>
                </a:lnTo>
                <a:cubicBezTo>
                  <a:pt x="2313866" y="936142"/>
                  <a:pt x="2347061" y="969269"/>
                  <a:pt x="2388009" y="969269"/>
                </a:cubicBezTo>
                <a:lnTo>
                  <a:pt x="3186375" y="969269"/>
                </a:lnTo>
                <a:cubicBezTo>
                  <a:pt x="3227323" y="969269"/>
                  <a:pt x="3260517" y="936142"/>
                  <a:pt x="3260517" y="895278"/>
                </a:cubicBezTo>
                <a:lnTo>
                  <a:pt x="3260517" y="389523"/>
                </a:lnTo>
                <a:cubicBezTo>
                  <a:pt x="3260517" y="348659"/>
                  <a:pt x="3227323" y="315532"/>
                  <a:pt x="3186375" y="315532"/>
                </a:cubicBezTo>
                <a:close/>
                <a:moveTo>
                  <a:pt x="5545757" y="14419"/>
                </a:moveTo>
                <a:lnTo>
                  <a:pt x="5939564" y="14419"/>
                </a:lnTo>
                <a:lnTo>
                  <a:pt x="5939564" y="1273030"/>
                </a:lnTo>
                <a:lnTo>
                  <a:pt x="5545757" y="1273030"/>
                </a:lnTo>
                <a:close/>
                <a:moveTo>
                  <a:pt x="3781683" y="14419"/>
                </a:moveTo>
                <a:lnTo>
                  <a:pt x="4175490" y="14419"/>
                </a:lnTo>
                <a:lnTo>
                  <a:pt x="4175490" y="1273030"/>
                </a:lnTo>
                <a:lnTo>
                  <a:pt x="3781683" y="1273030"/>
                </a:lnTo>
                <a:close/>
                <a:moveTo>
                  <a:pt x="6726931" y="14418"/>
                </a:moveTo>
                <a:lnTo>
                  <a:pt x="7216062" y="14418"/>
                </a:lnTo>
                <a:lnTo>
                  <a:pt x="7924447" y="1273030"/>
                </a:lnTo>
                <a:lnTo>
                  <a:pt x="7467155" y="1273030"/>
                </a:lnTo>
                <a:lnTo>
                  <a:pt x="7349796" y="1052360"/>
                </a:lnTo>
                <a:lnTo>
                  <a:pt x="6576065" y="1052360"/>
                </a:lnTo>
                <a:lnTo>
                  <a:pt x="6459926" y="1273030"/>
                </a:lnTo>
                <a:lnTo>
                  <a:pt x="6011821" y="1273030"/>
                </a:lnTo>
                <a:close/>
                <a:moveTo>
                  <a:pt x="139469" y="14418"/>
                </a:moveTo>
                <a:lnTo>
                  <a:pt x="657720" y="14418"/>
                </a:lnTo>
                <a:lnTo>
                  <a:pt x="1414558" y="955333"/>
                </a:lnTo>
                <a:lnTo>
                  <a:pt x="1414558" y="14420"/>
                </a:lnTo>
                <a:lnTo>
                  <a:pt x="1793219" y="14420"/>
                </a:lnTo>
                <a:lnTo>
                  <a:pt x="1793219" y="1273030"/>
                </a:lnTo>
                <a:lnTo>
                  <a:pt x="1151296" y="1273030"/>
                </a:lnTo>
                <a:lnTo>
                  <a:pt x="378661" y="311950"/>
                </a:lnTo>
                <a:lnTo>
                  <a:pt x="378661" y="1273030"/>
                </a:lnTo>
                <a:lnTo>
                  <a:pt x="0" y="1273030"/>
                </a:lnTo>
                <a:lnTo>
                  <a:pt x="0" y="14420"/>
                </a:lnTo>
                <a:lnTo>
                  <a:pt x="139470" y="14420"/>
                </a:lnTo>
                <a:close/>
                <a:moveTo>
                  <a:pt x="4850522" y="14418"/>
                </a:moveTo>
                <a:lnTo>
                  <a:pt x="5385591" y="14418"/>
                </a:lnTo>
                <a:lnTo>
                  <a:pt x="4668730" y="603446"/>
                </a:lnTo>
                <a:lnTo>
                  <a:pt x="5474313" y="1273029"/>
                </a:lnTo>
                <a:lnTo>
                  <a:pt x="4911442" y="1273029"/>
                </a:lnTo>
                <a:lnTo>
                  <a:pt x="4178297" y="616444"/>
                </a:lnTo>
                <a:close/>
                <a:moveTo>
                  <a:pt x="2308976" y="0"/>
                </a:moveTo>
                <a:lnTo>
                  <a:pt x="3257392" y="0"/>
                </a:lnTo>
                <a:cubicBezTo>
                  <a:pt x="3442298" y="0"/>
                  <a:pt x="3624253" y="119593"/>
                  <a:pt x="3620245" y="334112"/>
                </a:cubicBezTo>
                <a:lnTo>
                  <a:pt x="3620245" y="950689"/>
                </a:lnTo>
                <a:cubicBezTo>
                  <a:pt x="3620245" y="1159210"/>
                  <a:pt x="3446305" y="1284801"/>
                  <a:pt x="3261400" y="1284801"/>
                </a:cubicBezTo>
                <a:lnTo>
                  <a:pt x="2333021" y="1288800"/>
                </a:lnTo>
                <a:cubicBezTo>
                  <a:pt x="2148115" y="1286801"/>
                  <a:pt x="1954138" y="1181205"/>
                  <a:pt x="1954138" y="950689"/>
                </a:cubicBezTo>
                <a:lnTo>
                  <a:pt x="1954138" y="334112"/>
                </a:lnTo>
                <a:cubicBezTo>
                  <a:pt x="1962153" y="113594"/>
                  <a:pt x="2124071" y="0"/>
                  <a:pt x="2308976" y="0"/>
                </a:cubicBezTo>
                <a:close/>
              </a:path>
            </a:pathLst>
          </a:custGeom>
          <a:solidFill>
            <a:schemeClr val="tx1"/>
          </a:solidFill>
        </p:spPr>
        <p:txBody>
          <a:bodyPr wrap="square" rtlCol="0" anchor="ctr">
            <a:noAutofit/>
          </a:bodyPr>
          <a:lstStyle/>
          <a:p>
            <a:pPr algn="ct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</a:pPr>
            <a:endParaRPr lang="en-US" sz="1811" dirty="0">
              <a:solidFill>
                <a:srgbClr val="124191"/>
              </a:solidFill>
              <a:latin typeface="Nokia Pure Text Ligh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62654710"/>
      </p:ext>
    </p:extLst>
  </p:cSld>
  <p:clrMap bg1="lt1" tx1="dk1" bg2="lt2" tx2="dk2" accent1="accent1" accent2="accent2" accent3="accent3" accent4="accent4" accent5="accent5" accent6="accent6" hlink="hlink" folHlink="folHlink"/>
  <p:hf sldNum="0" hdr="0" dt="0"/>
  <p:txStyles>
    <p:titleStyle>
      <a:lvl1pPr algn="l" defTabSz="914365" rtl="0" eaLnBrk="1" latinLnBrk="0" hangingPunct="1">
        <a:spcBef>
          <a:spcPct val="0"/>
        </a:spcBef>
        <a:buNone/>
        <a:defRPr sz="2012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7" indent="-342887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22" indent="-285739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5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39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2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03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6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8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51" indent="-228592" algn="l" defTabSz="9143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5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9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2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4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7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0" algn="l" defTabSz="9143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-179388" y="-147638"/>
            <a:ext cx="9502776" cy="5508626"/>
            <a:chOff x="-180000" y="-180000"/>
            <a:chExt cx="9504000" cy="5508000"/>
          </a:xfrm>
        </p:grpSpPr>
        <p:sp>
          <p:nvSpPr>
            <p:cNvPr id="1035" name="Line 9"/>
            <p:cNvSpPr>
              <a:spLocks noChangeShapeType="1"/>
            </p:cNvSpPr>
            <p:nvPr/>
          </p:nvSpPr>
          <p:spPr bwMode="auto">
            <a:xfrm flipV="1">
              <a:off x="-180000" y="561797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6" name="Line 12"/>
            <p:cNvSpPr>
              <a:spLocks noChangeShapeType="1"/>
            </p:cNvSpPr>
            <p:nvPr/>
          </p:nvSpPr>
          <p:spPr bwMode="auto">
            <a:xfrm flipV="1">
              <a:off x="-180000" y="4881949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7" name="Line 9"/>
            <p:cNvSpPr>
              <a:spLocks noChangeShapeType="1"/>
            </p:cNvSpPr>
            <p:nvPr/>
          </p:nvSpPr>
          <p:spPr bwMode="auto">
            <a:xfrm flipV="1">
              <a:off x="-180000" y="81340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8" name="Line 10"/>
            <p:cNvSpPr>
              <a:spLocks noChangeShapeType="1"/>
            </p:cNvSpPr>
            <p:nvPr/>
          </p:nvSpPr>
          <p:spPr bwMode="auto">
            <a:xfrm flipH="1">
              <a:off x="-180000" y="105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39" name="Line 12"/>
            <p:cNvSpPr>
              <a:spLocks noChangeShapeType="1"/>
            </p:cNvSpPr>
            <p:nvPr/>
          </p:nvSpPr>
          <p:spPr bwMode="auto">
            <a:xfrm flipV="1">
              <a:off x="-180000" y="4633240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0" name="Line 13"/>
            <p:cNvSpPr>
              <a:spLocks noChangeShapeType="1"/>
            </p:cNvSpPr>
            <p:nvPr/>
          </p:nvSpPr>
          <p:spPr bwMode="auto">
            <a:xfrm flipH="1" flipV="1">
              <a:off x="-180000" y="43674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1" name="Line 14"/>
            <p:cNvSpPr>
              <a:spLocks noChangeShapeType="1"/>
            </p:cNvSpPr>
            <p:nvPr/>
          </p:nvSpPr>
          <p:spPr bwMode="auto">
            <a:xfrm>
              <a:off x="-180000" y="249053"/>
              <a:ext cx="9504000" cy="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2" name="Line 15"/>
            <p:cNvSpPr>
              <a:spLocks noChangeShapeType="1"/>
            </p:cNvSpPr>
            <p:nvPr/>
          </p:nvSpPr>
          <p:spPr bwMode="auto">
            <a:xfrm flipH="1">
              <a:off x="417600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1043" name="Line 17"/>
            <p:cNvSpPr>
              <a:spLocks noChangeShapeType="1"/>
            </p:cNvSpPr>
            <p:nvPr/>
          </p:nvSpPr>
          <p:spPr bwMode="auto">
            <a:xfrm>
              <a:off x="8656541" y="-180000"/>
              <a:ext cx="0" cy="5508000"/>
            </a:xfrm>
            <a:prstGeom prst="line">
              <a:avLst/>
            </a:prstGeom>
            <a:noFill/>
            <a:ln w="31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defTabSz="457178"/>
              <a:endParaRPr lang="en-GB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3" name="Group 55"/>
            <p:cNvGrpSpPr>
              <a:grpSpLocks/>
            </p:cNvGrpSpPr>
            <p:nvPr/>
          </p:nvGrpSpPr>
          <p:grpSpPr bwMode="auto">
            <a:xfrm>
              <a:off x="647565" y="5171222"/>
              <a:ext cx="4715446" cy="134825"/>
              <a:chOff x="408" y="4343"/>
              <a:chExt cx="2970" cy="113"/>
            </a:xfrm>
          </p:grpSpPr>
          <p:grpSp>
            <p:nvGrpSpPr>
              <p:cNvPr id="4" name="Group 56"/>
              <p:cNvGrpSpPr>
                <a:grpSpLocks/>
              </p:cNvGrpSpPr>
              <p:nvPr/>
            </p:nvGrpSpPr>
            <p:grpSpPr bwMode="auto">
              <a:xfrm>
                <a:off x="929" y="4343"/>
                <a:ext cx="2449" cy="113"/>
                <a:chOff x="929" y="4343"/>
                <a:chExt cx="2449" cy="113"/>
              </a:xfrm>
            </p:grpSpPr>
            <p:sp>
              <p:nvSpPr>
                <p:cNvPr id="1057" name="AutoShape 57"/>
                <p:cNvSpPr>
                  <a:spLocks noChangeArrowheads="1"/>
                </p:cNvSpPr>
                <p:nvPr/>
              </p:nvSpPr>
              <p:spPr bwMode="auto">
                <a:xfrm>
                  <a:off x="929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1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204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58" name="AutoShape 58"/>
                <p:cNvSpPr>
                  <a:spLocks noChangeArrowheads="1"/>
                </p:cNvSpPr>
                <p:nvPr/>
              </p:nvSpPr>
              <p:spPr bwMode="auto">
                <a:xfrm>
                  <a:off x="115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2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130 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138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accent4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lIns="18000" tIns="252000" rIns="18000" bIns="0"/>
                <a:lstStyle/>
                <a:p>
                  <a:pPr defTabSz="604617" eaLnBrk="0" fontAlgn="auto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  <a:defRPr/>
                  </a:pP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R 127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G 16</a:t>
                  </a:r>
                  <a:b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</a:br>
                  <a:r>
                    <a:rPr lang="en-US" sz="500" b="1" dirty="0">
                      <a:solidFill>
                        <a:srgbClr val="FFFFFF"/>
                      </a:solidFill>
                      <a:latin typeface="Arial"/>
                      <a:ea typeface="+mn-ea"/>
                      <a:cs typeface="Arial"/>
                    </a:rPr>
                    <a:t>B 162</a:t>
                  </a:r>
                </a:p>
              </p:txBody>
            </p:sp>
            <p:sp>
              <p:nvSpPr>
                <p:cNvPr id="1060" name="AutoShape 60"/>
                <p:cNvSpPr>
                  <a:spLocks noChangeArrowheads="1"/>
                </p:cNvSpPr>
                <p:nvPr/>
              </p:nvSpPr>
              <p:spPr bwMode="auto">
                <a:xfrm>
                  <a:off x="297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A2A6AD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168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187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192</a:t>
                  </a:r>
                </a:p>
              </p:txBody>
            </p:sp>
            <p:sp>
              <p:nvSpPr>
                <p:cNvPr id="1061" name="AutoShape 61"/>
                <p:cNvSpPr>
                  <a:spLocks noChangeArrowheads="1"/>
                </p:cNvSpPr>
                <p:nvPr/>
              </p:nvSpPr>
              <p:spPr bwMode="auto">
                <a:xfrm>
                  <a:off x="2743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68717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104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113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122</a:t>
                  </a:r>
                </a:p>
              </p:txBody>
            </p:sp>
            <p:sp>
              <p:nvSpPr>
                <p:cNvPr id="1062" name="AutoShape 62"/>
                <p:cNvSpPr>
                  <a:spLocks noChangeArrowheads="1"/>
                </p:cNvSpPr>
                <p:nvPr/>
              </p:nvSpPr>
              <p:spPr bwMode="auto">
                <a:xfrm>
                  <a:off x="3197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AEAEA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216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217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218</a:t>
                  </a:r>
                </a:p>
              </p:txBody>
            </p:sp>
            <p:sp>
              <p:nvSpPr>
                <p:cNvPr id="1063" name="AutoShape 64"/>
                <p:cNvSpPr>
                  <a:spLocks noChangeArrowheads="1"/>
                </p:cNvSpPr>
                <p:nvPr/>
              </p:nvSpPr>
              <p:spPr bwMode="auto">
                <a:xfrm>
                  <a:off x="2516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0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0</a:t>
                  </a:r>
                </a:p>
              </p:txBody>
            </p:sp>
            <p:sp>
              <p:nvSpPr>
                <p:cNvPr id="1064" name="AutoShape 65"/>
                <p:cNvSpPr>
                  <a:spLocks noChangeArrowheads="1"/>
                </p:cNvSpPr>
                <p:nvPr/>
              </p:nvSpPr>
              <p:spPr bwMode="auto">
                <a:xfrm>
                  <a:off x="2290" y="4343"/>
                  <a:ext cx="181" cy="113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 lIns="18000" tIns="252000" rIns="18000" bIns="0"/>
                <a:lstStyle/>
                <a:p>
                  <a:pPr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R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G 255</a:t>
                  </a:r>
                  <a:b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</a:b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B 255</a:t>
                  </a:r>
                </a:p>
              </p:txBody>
            </p:sp>
            <p:sp>
              <p:nvSpPr>
                <p:cNvPr id="1065" name="Rectangle 66"/>
                <p:cNvSpPr>
                  <a:spLocks noChangeArrowheads="1"/>
                </p:cNvSpPr>
                <p:nvPr/>
              </p:nvSpPr>
              <p:spPr bwMode="auto">
                <a:xfrm>
                  <a:off x="1761" y="4343"/>
                  <a:ext cx="499" cy="11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18000" tIns="0" rIns="36000" bIns="0" anchor="ctr"/>
                <a:lstStyle/>
                <a:p>
                  <a:pPr algn="r" defTabSz="603220" eaLnBrk="0" hangingPunct="0">
                    <a:spcBef>
                      <a:spcPct val="15000"/>
                    </a:spcBef>
                    <a:spcAft>
                      <a:spcPct val="15000"/>
                    </a:spcAft>
                    <a:buClr>
                      <a:srgbClr val="4F81BD"/>
                    </a:buClr>
                  </a:pPr>
                  <a:r>
                    <a:rPr lang="en-GB" sz="500" b="1">
                      <a:solidFill>
                        <a:srgbClr val="FFFFFF"/>
                      </a:solidFill>
                      <a:latin typeface="Arial" pitchFamily="34" charset="0"/>
                      <a:cs typeface="Arial" pitchFamily="34" charset="0"/>
                    </a:rPr>
                    <a:t>Supporting colors:</a:t>
                  </a:r>
                </a:p>
              </p:txBody>
            </p:sp>
          </p:grpSp>
          <p:sp>
            <p:nvSpPr>
              <p:cNvPr id="1056" name="Rectangle 68"/>
              <p:cNvSpPr>
                <a:spLocks noChangeArrowheads="1"/>
              </p:cNvSpPr>
              <p:nvPr/>
            </p:nvSpPr>
            <p:spPr bwMode="auto">
              <a:xfrm>
                <a:off x="408" y="4343"/>
                <a:ext cx="499" cy="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18000" tIns="0" rIns="36000" bIns="0" anchor="ctr"/>
              <a:lstStyle/>
              <a:p>
                <a:pPr algn="r" defTabSz="603220" eaLnBrk="0" hangingPunct="0">
                  <a:spcBef>
                    <a:spcPct val="15000"/>
                  </a:spcBef>
                  <a:spcAft>
                    <a:spcPct val="15000"/>
                  </a:spcAft>
                  <a:buClr>
                    <a:srgbClr val="4F81BD"/>
                  </a:buClr>
                </a:pPr>
                <a:r>
                  <a:rPr lang="en-GB" sz="500" b="1">
                    <a:solidFill>
                      <a:srgbClr val="FFFFFF"/>
                    </a:solidFill>
                    <a:latin typeface="Arial" pitchFamily="34" charset="0"/>
                    <a:cs typeface="Arial" pitchFamily="34" charset="0"/>
                  </a:rPr>
                  <a:t>Primary colors:</a:t>
                </a:r>
              </a:p>
            </p:txBody>
          </p:sp>
        </p:grpSp>
        <p:sp>
          <p:nvSpPr>
            <p:cNvPr id="1045" name="AutoShape 57"/>
            <p:cNvSpPr>
              <a:spLocks noChangeArrowheads="1"/>
            </p:cNvSpPr>
            <p:nvPr/>
          </p:nvSpPr>
          <p:spPr bwMode="auto">
            <a:xfrm>
              <a:off x="147475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6" name="AutoShape 58"/>
            <p:cNvSpPr>
              <a:spLocks noChangeArrowheads="1"/>
            </p:cNvSpPr>
            <p:nvPr/>
          </p:nvSpPr>
          <p:spPr bwMode="auto">
            <a:xfrm>
              <a:off x="1835159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AutoShape 59"/>
            <p:cNvSpPr>
              <a:spLocks noChangeArrowheads="1"/>
            </p:cNvSpPr>
            <p:nvPr/>
          </p:nvSpPr>
          <p:spPr bwMode="auto">
            <a:xfrm>
              <a:off x="2195207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3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R 127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G 16</a:t>
              </a:r>
              <a:b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</a:br>
              <a:r>
                <a:rPr lang="en-US" sz="500" b="1" dirty="0">
                  <a:solidFill>
                    <a:srgbClr val="FFFFFF"/>
                  </a:solidFill>
                  <a:latin typeface="Arial"/>
                  <a:ea typeface="+mn-ea"/>
                  <a:cs typeface="Arial"/>
                </a:rPr>
                <a:t>B 162</a:t>
              </a:r>
            </a:p>
          </p:txBody>
        </p:sp>
        <p:sp>
          <p:nvSpPr>
            <p:cNvPr id="1048" name="AutoShape 60"/>
            <p:cNvSpPr>
              <a:spLocks noChangeArrowheads="1"/>
            </p:cNvSpPr>
            <p:nvPr/>
          </p:nvSpPr>
          <p:spPr bwMode="auto">
            <a:xfrm>
              <a:off x="4715233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A8BBC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49" name="AutoShape 61"/>
            <p:cNvSpPr>
              <a:spLocks noChangeArrowheads="1"/>
            </p:cNvSpPr>
            <p:nvPr/>
          </p:nvSpPr>
          <p:spPr bwMode="auto">
            <a:xfrm>
              <a:off x="4354827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68717A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8" name="AutoShape 62"/>
            <p:cNvSpPr>
              <a:spLocks noChangeArrowheads="1"/>
            </p:cNvSpPr>
            <p:nvPr/>
          </p:nvSpPr>
          <p:spPr bwMode="auto">
            <a:xfrm>
              <a:off x="5075303" y="5170855"/>
              <a:ext cx="287374" cy="134923"/>
            </a:xfrm>
            <a:prstGeom prst="roundRect">
              <a:avLst>
                <a:gd name="adj" fmla="val 16667"/>
              </a:avLst>
            </a:prstGeom>
            <a:solidFill>
              <a:schemeClr val="accent6"/>
            </a:solidFill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18000" tIns="252000" rIns="18000" bIns="0"/>
            <a:lstStyle/>
            <a:p>
              <a:pPr defTabSz="604617" eaLnBrk="0" fontAlgn="auto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  <a:defRPr/>
              </a:pPr>
              <a:endParaRPr lang="en-US" sz="500" b="1" dirty="0">
                <a:solidFill>
                  <a:srgbClr val="FFFFFF"/>
                </a:solidFill>
                <a:latin typeface="Arial"/>
                <a:ea typeface="+mn-ea"/>
                <a:cs typeface="Arial"/>
              </a:endParaRPr>
            </a:p>
          </p:txBody>
        </p:sp>
        <p:sp>
          <p:nvSpPr>
            <p:cNvPr id="1051" name="AutoShape 64"/>
            <p:cNvSpPr>
              <a:spLocks noChangeArrowheads="1"/>
            </p:cNvSpPr>
            <p:nvPr/>
          </p:nvSpPr>
          <p:spPr bwMode="auto">
            <a:xfrm>
              <a:off x="3994420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2" name="AutoShape 65"/>
            <p:cNvSpPr>
              <a:spLocks noChangeArrowheads="1"/>
            </p:cNvSpPr>
            <p:nvPr/>
          </p:nvSpPr>
          <p:spPr bwMode="auto">
            <a:xfrm>
              <a:off x="3635602" y="5171222"/>
              <a:ext cx="287372" cy="134825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lIns="18000" tIns="252000" rIns="18000" bIns="0"/>
            <a:lstStyle/>
            <a:p>
              <a:pPr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endParaRPr lang="en-US" sz="500" b="1">
                <a:solidFill>
                  <a:srgbClr val="FFFF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053" name="Rectangle 66"/>
            <p:cNvSpPr>
              <a:spLocks noChangeArrowheads="1"/>
            </p:cNvSpPr>
            <p:nvPr/>
          </p:nvSpPr>
          <p:spPr bwMode="auto">
            <a:xfrm>
              <a:off x="2795713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GB" sz="500" b="1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Supporting colors:</a:t>
              </a:r>
            </a:p>
          </p:txBody>
        </p:sp>
        <p:sp>
          <p:nvSpPr>
            <p:cNvPr id="1054" name="Rectangle 68"/>
            <p:cNvSpPr>
              <a:spLocks noChangeArrowheads="1"/>
            </p:cNvSpPr>
            <p:nvPr/>
          </p:nvSpPr>
          <p:spPr bwMode="auto">
            <a:xfrm>
              <a:off x="647565" y="5171222"/>
              <a:ext cx="792258" cy="134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18000" tIns="0" rIns="36000" bIns="0" anchor="ctr"/>
            <a:lstStyle/>
            <a:p>
              <a:pPr algn="r" defTabSz="603220" eaLnBrk="0" hangingPunct="0">
                <a:spcBef>
                  <a:spcPct val="15000"/>
                </a:spcBef>
                <a:spcAft>
                  <a:spcPct val="15000"/>
                </a:spcAft>
                <a:buClr>
                  <a:srgbClr val="4F81BD"/>
                </a:buClr>
              </a:pPr>
              <a:r>
                <a:rPr lang="en-US" sz="500" b="1" dirty="0">
                  <a:solidFill>
                    <a:srgbClr val="FFFFFF"/>
                  </a:solidFill>
                  <a:latin typeface="Arial" pitchFamily="34" charset="0"/>
                  <a:cs typeface="Arial" pitchFamily="34" charset="0"/>
                </a:rPr>
                <a:t>Primary colors:</a:t>
              </a:r>
            </a:p>
          </p:txBody>
        </p:sp>
      </p:grp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8"/>
            <a:ext cx="8229600" cy="3157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7521" y="4718049"/>
            <a:ext cx="314325" cy="268288"/>
          </a:xfrm>
          <a:prstGeom prst="rect">
            <a:avLst/>
          </a:prstGeom>
        </p:spPr>
        <p:txBody>
          <a:bodyPr lIns="0" tIns="45718" rIns="0" bIns="45718" anchor="ctr"/>
          <a:lstStyle>
            <a:defPPr>
              <a:defRPr lang="en-US"/>
            </a:defPPr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defTabSz="457178" fontAlgn="auto">
              <a:spcBef>
                <a:spcPts val="0"/>
              </a:spcBef>
              <a:spcAft>
                <a:spcPts val="0"/>
              </a:spcAft>
              <a:defRPr/>
            </a:pPr>
            <a:fld id="{ACAE5471-9A65-4ED4-92A5-CABD06A5C240}" type="slidenum">
              <a:rPr lang="en-US" sz="1000" smtClean="0">
                <a:solidFill>
                  <a:prstClr val="black"/>
                </a:solidFill>
                <a:latin typeface="Arial"/>
                <a:ea typeface="+mn-ea"/>
                <a:cs typeface="Arial"/>
              </a:rPr>
              <a:pPr algn="l" defTabSz="457178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sz="1000" dirty="0">
              <a:solidFill>
                <a:prstClr val="black"/>
              </a:solidFill>
              <a:latin typeface="Arial"/>
              <a:ea typeface="+mn-ea"/>
              <a:cs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/>
  <p:txStyles>
    <p:titleStyle>
      <a:lvl1pPr algn="l" defTabSz="457178" rtl="0" eaLnBrk="1" fontAlgn="base" hangingPunct="1">
        <a:spcBef>
          <a:spcPct val="0"/>
        </a:spcBef>
        <a:spcAft>
          <a:spcPct val="0"/>
        </a:spcAft>
        <a:defRPr b="1" kern="1200">
          <a:solidFill>
            <a:schemeClr val="tx1"/>
          </a:solidFill>
          <a:latin typeface="Arial"/>
          <a:ea typeface="ヒラギノ角ゴ Pro W3" charset="0"/>
          <a:cs typeface="Arial"/>
        </a:defRPr>
      </a:lvl1pPr>
      <a:lvl2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  <a:cs typeface="Arial" pitchFamily="34" charset="0"/>
        </a:defRPr>
      </a:lvl5pPr>
      <a:lvl6pPr marL="457178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355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532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709" algn="l" defTabSz="457178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77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458765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2pPr>
      <a:lvl3pPr marL="684179" indent="-225413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3pPr>
      <a:lvl4pPr marL="912768" indent="-228588" algn="l" defTabSz="457178" rtl="0" eaLnBrk="1" fontAlgn="base" hangingPunct="1">
        <a:spcBef>
          <a:spcPct val="0"/>
        </a:spcBef>
        <a:spcAft>
          <a:spcPct val="0"/>
        </a:spcAft>
        <a:buFont typeface="Lucida Grande"/>
        <a:buChar char="-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4pPr>
      <a:lvl5pPr marL="1142944" indent="-230177" algn="l" defTabSz="457178" rtl="0" eaLnBrk="1" fontAlgn="base" hangingPunct="1">
        <a:spcBef>
          <a:spcPct val="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ヒラギノ角ゴ Pro W3" charset="0"/>
          <a:cs typeface="ヒラギノ角ゴ Pro W3"/>
        </a:defRPr>
      </a:lvl5pPr>
      <a:lvl6pPr marL="2514474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8" algn="l" defTabSz="457178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5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4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4571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 sz="quarter"/>
          </p:nvPr>
        </p:nvSpPr>
        <p:spPr>
          <a:xfrm>
            <a:off x="685800" y="1563638"/>
            <a:ext cx="7772400" cy="975968"/>
          </a:xfrm>
        </p:spPr>
        <p:txBody>
          <a:bodyPr/>
          <a:lstStyle/>
          <a:p>
            <a:r>
              <a:rPr lang="en-US" altLang="zh-CN" sz="3000" b="1" dirty="0">
                <a:solidFill>
                  <a:srgbClr val="324395"/>
                </a:solidFill>
              </a:rPr>
              <a:t>Views on RAN4 Rel-20 Demodulation performance evolution WI</a:t>
            </a:r>
            <a:endParaRPr lang="zh-CN" altLang="en-US" sz="3000" b="1" dirty="0">
              <a:solidFill>
                <a:srgbClr val="324395"/>
              </a:solidFill>
            </a:endParaRPr>
          </a:p>
        </p:txBody>
      </p:sp>
      <p:sp>
        <p:nvSpPr>
          <p:cNvPr id="3" name="标题 3"/>
          <p:cNvSpPr txBox="1">
            <a:spLocks/>
          </p:cNvSpPr>
          <p:nvPr/>
        </p:nvSpPr>
        <p:spPr>
          <a:xfrm>
            <a:off x="827584" y="3075806"/>
            <a:ext cx="7772400" cy="886495"/>
          </a:xfrm>
          <a:prstGeom prst="rect">
            <a:avLst/>
          </a:prstGeom>
        </p:spPr>
        <p:txBody>
          <a:bodyPr lIns="91438" tIns="45719" rIns="91438" bIns="45719" anchor="ctr" anchorCtr="1"/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0" cap="none" spc="0" normalizeH="0" baseline="0" noProof="0" dirty="0">
                <a:ln>
                  <a:noFill/>
                </a:ln>
                <a:solidFill>
                  <a:srgbClr val="324395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China Telecom</a:t>
            </a:r>
          </a:p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000" kern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2025.09</a:t>
            </a:r>
            <a:endParaRPr kumimoji="0" lang="en-US" altLang="zh-CN" sz="2000" b="0" i="0" u="none" strike="noStrike" kern="0" cap="none" spc="0" normalizeH="0" baseline="0" noProof="0" dirty="0">
              <a:ln>
                <a:noFill/>
              </a:ln>
              <a:solidFill>
                <a:srgbClr val="32439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01C12F05-8292-4501-8B2A-525ACD8593C9}"/>
              </a:ext>
            </a:extLst>
          </p:cNvPr>
          <p:cNvSpPr/>
          <p:nvPr/>
        </p:nvSpPr>
        <p:spPr>
          <a:xfrm>
            <a:off x="107504" y="123478"/>
            <a:ext cx="3168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3GPP TSG RAN Meeting #109</a:t>
            </a:r>
          </a:p>
          <a:p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Beijing</a:t>
            </a:r>
            <a:r>
              <a:rPr lang="pl-PL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,</a:t>
            </a:r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 China,</a:t>
            </a:r>
            <a:r>
              <a:rPr lang="pl-PL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Sep</a:t>
            </a:r>
            <a:r>
              <a:rPr lang="pl-PL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15</a:t>
            </a:r>
            <a:r>
              <a:rPr lang="pl-PL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-1</a:t>
            </a:r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8</a:t>
            </a:r>
            <a:r>
              <a:rPr lang="pl-PL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, 2025</a:t>
            </a:r>
            <a:endParaRPr lang="zh-CN" altLang="en-US" sz="1200" b="1" dirty="0">
              <a:solidFill>
                <a:srgbClr val="32439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005BDA0-FB74-45E9-A3D6-197E98C27E91}"/>
              </a:ext>
            </a:extLst>
          </p:cNvPr>
          <p:cNvSpPr/>
          <p:nvPr/>
        </p:nvSpPr>
        <p:spPr>
          <a:xfrm>
            <a:off x="7524328" y="123478"/>
            <a:ext cx="10046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b="1" dirty="0">
                <a:solidFill>
                  <a:srgbClr val="324395"/>
                </a:solidFill>
                <a:latin typeface="+mj-lt"/>
                <a:ea typeface="+mj-ea"/>
                <a:cs typeface="+mj-cs"/>
              </a:rPr>
              <a:t>RP-252536</a:t>
            </a:r>
          </a:p>
        </p:txBody>
      </p:sp>
    </p:spTree>
    <p:extLst>
      <p:ext uri="{BB962C8B-B14F-4D97-AF65-F5344CB8AC3E}">
        <p14:creationId xmlns:p14="http://schemas.microsoft.com/office/powerpoint/2010/main" val="227158561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 in RAN#108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2B2F04DA-7E1B-4360-BDA0-B49994DC71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675919"/>
              </p:ext>
            </p:extLst>
          </p:nvPr>
        </p:nvGraphicFramePr>
        <p:xfrm>
          <a:off x="179512" y="1089321"/>
          <a:ext cx="8785671" cy="2171700"/>
        </p:xfrm>
        <a:graphic>
          <a:graphicData uri="http://schemas.openxmlformats.org/drawingml/2006/table">
            <a:tbl>
              <a:tblPr firstRow="1" firstCol="1" bandRow="1"/>
              <a:tblGrid>
                <a:gridCol w="8785671">
                  <a:extLst>
                    <a:ext uri="{9D8B030D-6E8A-4147-A177-3AD203B41FA5}">
                      <a16:colId xmlns:a16="http://schemas.microsoft.com/office/drawing/2014/main" val="4113835437"/>
                    </a:ext>
                  </a:extLst>
                </a:gridCol>
              </a:tblGrid>
              <a:tr h="2058493">
                <a:tc>
                  <a:txBody>
                    <a:bodyPr/>
                    <a:lstStyle/>
                    <a:p>
                      <a:pPr marL="342900" lvl="0" indent="-342900" algn="l" defTabSz="914378" rtl="0" eaLnBrk="1" latinLnBrk="0" hangingPunct="1">
                        <a:spcAft>
                          <a:spcPts val="900"/>
                        </a:spcAft>
                        <a:buFont typeface="Times" panose="02020603050405020304" pitchFamily="18" charset="0"/>
                        <a:buChar char="-"/>
                      </a:pPr>
                      <a:r>
                        <a:rPr lang="en-US" altLang="zh-CN" sz="1200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Normative work on SCM based requirements for SU-MIMO in FR1</a:t>
                      </a:r>
                      <a:endParaRPr lang="zh-CN" altLang="zh-CN" sz="1200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Batang" panose="02030600000101010101" pitchFamily="18" charset="-127"/>
                        <a:cs typeface="Calibri" panose="020F0502020204030204" pitchFamily="34" charset="0"/>
                      </a:endParaRPr>
                    </a:p>
                    <a:p>
                      <a:pPr marL="742950" lvl="1" indent="-28575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The exact scope also depends on the conclusion of R19 study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spcAft>
                          <a:spcPts val="900"/>
                        </a:spcAft>
                        <a:buFont typeface="Times" panose="02020603050405020304" pitchFamily="18" charset="0"/>
                        <a:buChar char="-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Study on SCM for MU-MIMO 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Batang" panose="02030600000101010101" pitchFamily="18" charset="-127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spcAft>
                          <a:spcPts val="900"/>
                        </a:spcAft>
                        <a:buFont typeface="Times" panose="02020603050405020304" pitchFamily="18" charset="0"/>
                        <a:buChar char="-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Performance requirements for 6Rx UE with interference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Batang" panose="02030600000101010101" pitchFamily="18" charset="-127"/>
                        <a:cs typeface="Calibri" panose="020F0502020204030204" pitchFamily="34" charset="0"/>
                      </a:endParaRPr>
                    </a:p>
                    <a:p>
                      <a:pPr marL="742950" lvl="1" indent="-285750">
                        <a:spcAft>
                          <a:spcPts val="90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Up to 4 MIMO layers for the target cell is considered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spcAft>
                          <a:spcPts val="900"/>
                        </a:spcAft>
                        <a:buFont typeface="Times" panose="02020603050405020304" pitchFamily="18" charset="0"/>
                        <a:buChar char="-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 RAN1/2 impact is expected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Batang" panose="02030600000101010101" pitchFamily="18" charset="-127"/>
                        <a:cs typeface="Calibri" panose="020F0502020204030204" pitchFamily="34" charset="0"/>
                      </a:endParaRPr>
                    </a:p>
                    <a:p>
                      <a:pPr marL="342900" lvl="0" indent="-342900">
                        <a:spcAft>
                          <a:spcPts val="900"/>
                        </a:spcAft>
                        <a:buFont typeface="Times" panose="02020603050405020304" pitchFamily="18" charset="0"/>
                        <a:buChar char="-"/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Target 0.5 TU allocation from Q1’26 and 1 TU from Q2’26.</a:t>
                      </a:r>
                      <a:endParaRPr lang="zh-CN" altLang="zh-CN" sz="1200" dirty="0">
                        <a:effectLst/>
                        <a:latin typeface="Calibri" panose="020F0502020204030204" pitchFamily="34" charset="0"/>
                        <a:ea typeface="Batang" panose="02030600000101010101" pitchFamily="18" charset="-127"/>
                        <a:cs typeface="Calibri" panose="020F0502020204030204" pitchFamily="34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zh-CN" sz="6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42064" marR="420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6727699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51669BDF-D345-4939-808C-920290D6EA46}"/>
              </a:ext>
            </a:extLst>
          </p:cNvPr>
          <p:cNvSpPr/>
          <p:nvPr/>
        </p:nvSpPr>
        <p:spPr>
          <a:xfrm>
            <a:off x="107504" y="627534"/>
            <a:ext cx="893887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the RAN#108 meeting, the high-level scope (as shown below) for RAN4 Rel-20 WI on Demodulation enhancement is agreed, while the exact scope and WID draft will be discussed and decided in RAN#109.</a:t>
            </a:r>
            <a:endParaRPr lang="zh-CN" altLang="en-US" sz="1200" dirty="0">
              <a:solidFill>
                <a:srgbClr val="000000"/>
              </a:solidFill>
              <a:latin typeface="Calibri" panose="020F0502020204030204" pitchFamily="34" charset="0"/>
              <a:ea typeface="Batang" panose="02030600000101010101" pitchFamily="18" charset="-127"/>
              <a:cs typeface="Calibri" panose="020F0502020204030204" pitchFamily="34" charset="0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97CAD6-072F-B169-AB26-913C1C432575}"/>
              </a:ext>
            </a:extLst>
          </p:cNvPr>
          <p:cNvSpPr txBox="1"/>
          <p:nvPr/>
        </p:nvSpPr>
        <p:spPr>
          <a:xfrm>
            <a:off x="142865" y="3651870"/>
            <a:ext cx="8785671" cy="697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dirty="0"/>
              <a:t>As agreed in RAN#108, there will be 3 objectives (2 normative work + 1 study work) in the Rel-20 </a:t>
            </a:r>
            <a:r>
              <a:rPr lang="en-US" altLang="zh-CN" sz="1200" dirty="0" err="1"/>
              <a:t>Demod</a:t>
            </a:r>
            <a:r>
              <a:rPr lang="en-US" altLang="zh-CN" sz="1200" dirty="0"/>
              <a:t> WI, </a:t>
            </a:r>
            <a:r>
              <a:rPr lang="en-US" altLang="zh-CN" sz="1200" b="1" dirty="0"/>
              <a:t>with no more than 1TU for each meeting</a:t>
            </a:r>
            <a:r>
              <a:rPr lang="en-US" altLang="zh-CN" sz="1200" dirty="0"/>
              <a:t>.</a:t>
            </a:r>
          </a:p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/>
              <a:t>Observation 1: It is very challenge to discuss the 3 objectives in parallel in each meeting</a:t>
            </a:r>
            <a:r>
              <a:rPr lang="en-US" altLang="zh-CN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06257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921575" cy="519113"/>
          </a:xfrm>
        </p:spPr>
        <p:txBody>
          <a:bodyPr/>
          <a:lstStyle/>
          <a:p>
            <a:r>
              <a:rPr lang="en-US" altLang="zh-CN" dirty="0"/>
              <a:t>Considerations for the planning of objectives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728" y="2606872"/>
            <a:ext cx="8928992" cy="1621062"/>
          </a:xfrm>
        </p:spPr>
        <p:txBody>
          <a:bodyPr/>
          <a:lstStyle/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/>
              <a:t>Proposal 1: It is proposed to firstly start the normative work (6Rx UE with interference, SCM requirements for SU-MIMO). The study work (SCM for MU-MIMO) can be started after the new SCM requirements are stable.</a:t>
            </a:r>
            <a:endParaRPr lang="en-US" altLang="zh-CN" sz="1200" dirty="0"/>
          </a:p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dirty="0"/>
              <a:t>With the above proposal, considering there are totally 11 meetings scheduled for RAN4 Rel-20 (from RAN4#116b 25Q4 to RAN4#123 27Q2), it is proposed to organize the SCM work in 2 phases: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Phase I: SCM based requirement definition for SU-MIMO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Phase II: SCM study for MU-MIMO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Note: Phase I is targeted to be concluded in [5] meetings and leave [6] meetings for the Phase II study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3606BE7-651B-8D56-EC3B-2B0A02068C13}"/>
              </a:ext>
            </a:extLst>
          </p:cNvPr>
          <p:cNvSpPr txBox="1"/>
          <p:nvPr/>
        </p:nvSpPr>
        <p:spPr>
          <a:xfrm>
            <a:off x="201964" y="749953"/>
            <a:ext cx="8536138" cy="172354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SCM normative work, </a:t>
            </a:r>
            <a:r>
              <a:rPr lang="en-US" altLang="zh-CN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considering operators’ strong request, it is proposed to start this work at the beginning of the Rel-20 demodulation WI. </a:t>
            </a:r>
          </a:p>
          <a:p>
            <a:pPr marL="541338" lvl="1" indent="-182563">
              <a:spcBef>
                <a:spcPts val="200"/>
              </a:spcBef>
              <a:spcAft>
                <a:spcPts val="200"/>
              </a:spcAft>
              <a:buSzPct val="80000"/>
              <a:buFont typeface="Arial" pitchFamily="34" charset="0"/>
              <a:buChar char="»"/>
            </a:pPr>
            <a:r>
              <a:rPr lang="en-US" altLang="zh-CN" sz="1200" dirty="0">
                <a:latin typeface="Calibri" pitchFamily="34" charset="0"/>
                <a:ea typeface="+mn-ea"/>
                <a:cs typeface="Calibri" pitchFamily="34" charset="0"/>
              </a:rPr>
              <a:t>The Rel-19 SCM study has included comprehensive combinations including channel model, parameters and cases. In Rel-20, there are many test assumptions pending decision (e.g., selection among the 5 candidate channel models, …).</a:t>
            </a:r>
          </a:p>
          <a:p>
            <a:pPr marL="179382" lvl="1" indent="-182563"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SCM MU-MIMO study,</a:t>
            </a:r>
            <a:r>
              <a:rPr lang="en-US" altLang="zh-CN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its workload can be much reduced by inheriting the progress from the SU-MIMO normative work, which not only has little impact to the study progress, but also avoid overlapping discussion and save efforts of the group.   </a:t>
            </a:r>
          </a:p>
          <a:p>
            <a:pPr marL="179382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6Rx UE with interference,</a:t>
            </a:r>
            <a:r>
              <a:rPr lang="en-US" altLang="zh-CN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RAN4 already has experience for similar requirements for 2/4/8 Rx UEs. Its workload should be very controllable to start this work in parallel with the SCM normative work.</a:t>
            </a:r>
          </a:p>
        </p:txBody>
      </p:sp>
    </p:spTree>
    <p:extLst>
      <p:ext uri="{BB962C8B-B14F-4D97-AF65-F5344CB8AC3E}">
        <p14:creationId xmlns:p14="http://schemas.microsoft.com/office/powerpoint/2010/main" val="2931268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921575" cy="519113"/>
          </a:xfrm>
        </p:spPr>
        <p:txBody>
          <a:bodyPr/>
          <a:lstStyle/>
          <a:p>
            <a:r>
              <a:rPr lang="en-US" altLang="zh-CN" dirty="0"/>
              <a:t>Proposed detailed objectives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3495"/>
            <a:ext cx="8928992" cy="4194966"/>
          </a:xfrm>
        </p:spPr>
        <p:txBody>
          <a:bodyPr/>
          <a:lstStyle/>
          <a:p>
            <a:pPr marL="179382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/>
              <a:t>Define the following performance requirements for 6Rx TDD </a:t>
            </a:r>
            <a:r>
              <a:rPr lang="fr-FR" altLang="zh-CN" sz="1200" b="1" dirty="0"/>
              <a:t>UEs with MMSE-IRC receiver:</a:t>
            </a:r>
            <a:endParaRPr lang="en-US" altLang="zh-CN" sz="1200" b="1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PDSCH demodulation requirements with inter-cell and with intra-cell inter-user interference 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CQI reporting requirements with inter-cell interference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The existing interference model for 2/4/8 Rx </a:t>
            </a:r>
            <a:r>
              <a:rPr lang="en-US" altLang="zh-CN" sz="1200"/>
              <a:t>UE is a </a:t>
            </a:r>
            <a:r>
              <a:rPr lang="en-US" altLang="zh-CN" sz="1200" dirty="0"/>
              <a:t>start point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Define release independent rules if feasible.</a:t>
            </a:r>
            <a:endParaRPr lang="en-US" altLang="zh-CN" sz="1200" b="1" dirty="0"/>
          </a:p>
          <a:p>
            <a:pPr marL="179382" lvl="2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Font typeface="Wingdings" pitchFamily="2" charset="2"/>
              <a:buChar char="n"/>
            </a:pPr>
            <a:r>
              <a:rPr lang="en-US" altLang="zh-CN" sz="1200" b="1" dirty="0"/>
              <a:t>Spatial channel modeling (SCM) </a:t>
            </a:r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Phase I: Define new SCM based UE performance requirements for FR1 SU-MIMO (Starts from RAN4#116bis)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Channel model are selected from the Rel-19 RAN4 study in TR38.753.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Simulation parameters agreed in the Rel-19 RAN4 study in TR38.753 is a starting point.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The following requirements will be defined:</a:t>
            </a:r>
          </a:p>
          <a:p>
            <a:pPr marL="1676360" lvl="3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Define PDSCH demodulation requirements for 8T8R 8 layer</a:t>
            </a:r>
          </a:p>
          <a:p>
            <a:pPr marL="1676360" lvl="3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Arial" panose="020B0604020202020204" pitchFamily="34" charset="0"/>
              <a:buChar char="•"/>
            </a:pP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[PMI reporting test case based on SCM with Type I/</a:t>
            </a:r>
            <a:r>
              <a:rPr lang="en-US" altLang="zh-CN" sz="1200" dirty="0" err="1">
                <a:latin typeface="Calibri" pitchFamily="34" charset="0"/>
                <a:cs typeface="Calibri" pitchFamily="34" charset="0"/>
              </a:rPr>
              <a:t>eType</a:t>
            </a:r>
            <a:r>
              <a:rPr lang="en-US" altLang="zh-CN" sz="1200" dirty="0">
                <a:latin typeface="Calibri" pitchFamily="34" charset="0"/>
                <a:cs typeface="Calibri" pitchFamily="34" charset="0"/>
              </a:rPr>
              <a:t> II] (To be discussed during RAN#109)</a:t>
            </a:r>
            <a:endParaRPr lang="en-US" altLang="zh-CN" sz="1200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r>
              <a:rPr lang="en-US" altLang="zh-CN" sz="1200" dirty="0"/>
              <a:t>Phase II: Study the feasibility of SCM based performance requirements under DL MU-MIMO scenario for FR1 (Starts from [RAN4#120])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Both baseline MMSE-IRC [and advanced R-ML] receivers can be considered in the study</a:t>
            </a:r>
          </a:p>
          <a:p>
            <a:pPr marL="1058863" lvl="2" indent="-34290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  <a:buFont typeface="Wingdings" panose="05000000000000000000" pitchFamily="2" charset="2"/>
              <a:buChar char="ü"/>
            </a:pPr>
            <a:r>
              <a:rPr lang="en-US" altLang="zh-CN" sz="1200" dirty="0"/>
              <a:t>Both Type I [and </a:t>
            </a:r>
            <a:r>
              <a:rPr lang="en-US" altLang="zh-CN" sz="1200" dirty="0" err="1"/>
              <a:t>eType</a:t>
            </a:r>
            <a:r>
              <a:rPr lang="en-US" altLang="zh-CN" sz="1200" dirty="0"/>
              <a:t> II] codebook can be considered in the study.</a:t>
            </a:r>
            <a:endParaRPr lang="en-US" altLang="zh-CN" sz="1200" b="1" dirty="0"/>
          </a:p>
          <a:p>
            <a:pPr marL="0" lvl="1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None/>
            </a:pP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99961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4" y="0"/>
            <a:ext cx="7921575" cy="519113"/>
          </a:xfrm>
        </p:spPr>
        <p:txBody>
          <a:bodyPr/>
          <a:lstStyle/>
          <a:p>
            <a:r>
              <a:rPr lang="en-US" altLang="zh-CN" dirty="0"/>
              <a:t>Impacted TS/TR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623495"/>
            <a:ext cx="8928992" cy="4194966"/>
          </a:xfrm>
        </p:spPr>
        <p:txBody>
          <a:bodyPr/>
          <a:lstStyle/>
          <a:p>
            <a:pPr marL="0" lvl="1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None/>
            </a:pPr>
            <a:endParaRPr lang="en-US" altLang="zh-CN" sz="1600" dirty="0"/>
          </a:p>
          <a:p>
            <a:pPr marL="0" lvl="1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None/>
            </a:pPr>
            <a:endParaRPr lang="en-US" altLang="zh-CN" sz="1600" dirty="0"/>
          </a:p>
          <a:p>
            <a:pPr marL="0" lvl="1" indent="0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>
                <a:srgbClr val="FF6600"/>
              </a:buClr>
              <a:buSzPct val="80000"/>
              <a:buNone/>
            </a:pPr>
            <a:endParaRPr lang="en-US" altLang="zh-CN" sz="1600" dirty="0"/>
          </a:p>
          <a:p>
            <a:pPr marL="541338" lvl="1" indent="-182563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SzPct val="80000"/>
            </a:pPr>
            <a:endParaRPr lang="en-US" altLang="zh-CN" sz="1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E1D707-743A-4DE1-9ADF-A19E5F8506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2A54064-2A33-4F7F-8F48-99671D5E8F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496946"/>
              </p:ext>
            </p:extLst>
          </p:nvPr>
        </p:nvGraphicFramePr>
        <p:xfrm>
          <a:off x="1331640" y="1131590"/>
          <a:ext cx="5909945" cy="1097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17575">
                  <a:extLst>
                    <a:ext uri="{9D8B030D-6E8A-4147-A177-3AD203B41FA5}">
                      <a16:colId xmlns:a16="http://schemas.microsoft.com/office/drawing/2014/main" val="3362973154"/>
                    </a:ext>
                  </a:extLst>
                </a:gridCol>
                <a:gridCol w="2758440">
                  <a:extLst>
                    <a:ext uri="{9D8B030D-6E8A-4147-A177-3AD203B41FA5}">
                      <a16:colId xmlns:a16="http://schemas.microsoft.com/office/drawing/2014/main" val="456476610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val="2738778663"/>
                    </a:ext>
                  </a:extLst>
                </a:gridCol>
                <a:gridCol w="1334135">
                  <a:extLst>
                    <a:ext uri="{9D8B030D-6E8A-4147-A177-3AD203B41FA5}">
                      <a16:colId xmlns:a16="http://schemas.microsoft.com/office/drawing/2014/main" val="253821272"/>
                    </a:ext>
                  </a:extLst>
                </a:gridCol>
              </a:tblGrid>
              <a:tr h="0">
                <a:tc grid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Impacted existing TS/TR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07697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TS/TR No.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Description of change 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Target completion plenary#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Remarks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97020012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TS38.101-4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NR; User Equipment (UE) radio transmission and reception; Part 4: Performance requirements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TSG-RAN #116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Performance part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4235602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TS38.307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>
                          <a:effectLst/>
                        </a:rPr>
                        <a:t>NR; Requirements on User Equipments (UEs) supporting a release-independent frequency band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TSG-RAN #116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dirty="0">
                          <a:effectLst/>
                        </a:rPr>
                        <a:t>Performance part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1648834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TR38.753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spatial channel model for demodulation performance requirements for NR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TSG-RAN #116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US" altLang="zh-CN" sz="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Capture the study outcome for SCM MU-MIMO</a:t>
                      </a:r>
                      <a:endParaRPr lang="zh-CN" altLang="en-US" sz="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5917368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6266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altLang="zh-CN" dirty="0"/>
              <a:t>Thanks!</a:t>
            </a:r>
            <a:endParaRPr lang="zh-CN" altLang="en-US" dirty="0"/>
          </a:p>
        </p:txBody>
      </p:sp>
    </p:spTree>
  </p:cSld>
  <p:clrMapOvr>
    <a:masterClrMapping/>
  </p:clrMapOvr>
  <p:transition spd="med"/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theme/theme1.xml><?xml version="1.0" encoding="utf-8"?>
<a:theme xmlns:a="http://schemas.openxmlformats.org/drawingml/2006/main" name="胶片模板-移动通信研究所-16比9-20150113">
  <a:themeElements>
    <a:clrScheme name="研究院PPT模板V2.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研究院PPT模板V2.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317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sz="11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31750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>
            <a:srgbClr val="FF0000"/>
          </a:buClr>
          <a:buSzTx/>
          <a:buFont typeface="Wingdings" pitchFamily="2" charset="2"/>
          <a:buNone/>
          <a:tabLst/>
          <a:defRPr kumimoji="0" lang="zh-CN" altLang="en-US" sz="1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微软雅黑" pitchFamily="34" charset="-122"/>
            <a:ea typeface="微软雅黑" pitchFamily="34" charset="-122"/>
          </a:defRPr>
        </a:defPPr>
      </a:lstStyle>
    </a:lnDef>
  </a:objectDefaults>
  <a:extraClrSchemeLst>
    <a:extraClrScheme>
      <a:clrScheme name="研究院PPT模板V2.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研究院PPT模板V2.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研究院PPT模板V2.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2016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smtClean="0">
            <a:solidFill>
              <a:schemeClr val="bg1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72000" tIns="72000" rIns="72000" bIns="72000" rtlCol="0">
        <a:spAutoFit/>
      </a:bodyPr>
      <a:lstStyle>
        <a:defPPr algn="l" defTabSz="360000">
          <a:spcAft>
            <a:spcPts val="600"/>
          </a:spcAft>
          <a:tabLst>
            <a:tab pos="360000" algn="l"/>
          </a:tabLst>
          <a:defRPr sz="1200" smtClean="0">
            <a:solidFill>
              <a:schemeClr val="tx2"/>
            </a:solidFill>
            <a:latin typeface="Nokia Pure Text Light" panose="020B0403020202020204" pitchFamily="34" charset="0"/>
            <a:ea typeface="Nokia Pure Text Light" panose="020B0403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Pure PowerPoint.potx" id="{6205CDBA-22D6-4D7B-AFCF-904B849D1A79}" vid="{4B5F5FB7-7E9B-4B8B-941F-65FF29DB7DBE}"/>
    </a:ext>
  </a:extLst>
</a:theme>
</file>

<file path=ppt/theme/theme3.xml><?xml version="1.0" encoding="utf-8"?>
<a:theme xmlns:a="http://schemas.openxmlformats.org/drawingml/2006/main" name="Brooklyn_5G_Summit_Slide_Template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胶片模板-移动通信研究所-16比9-20150113</Template>
  <TotalTime>17686</TotalTime>
  <Words>754</Words>
  <Application>Microsoft Office PowerPoint</Application>
  <PresentationFormat>全屏显示(16:9)</PresentationFormat>
  <Paragraphs>73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26" baseType="lpstr">
      <vt:lpstr>Batang</vt:lpstr>
      <vt:lpstr>Lucida Grande</vt:lpstr>
      <vt:lpstr>MS PGothic</vt:lpstr>
      <vt:lpstr>Nokia Pure Headline Light</vt:lpstr>
      <vt:lpstr>Nokia Pure Text Light</vt:lpstr>
      <vt:lpstr>Roboto Black</vt:lpstr>
      <vt:lpstr>ヒラギノ角ゴ Pro W3</vt:lpstr>
      <vt:lpstr>等线</vt:lpstr>
      <vt:lpstr>华文中宋</vt:lpstr>
      <vt:lpstr>宋体</vt:lpstr>
      <vt:lpstr>微软雅黑</vt:lpstr>
      <vt:lpstr>Arial</vt:lpstr>
      <vt:lpstr>Calibri</vt:lpstr>
      <vt:lpstr>Courier New</vt:lpstr>
      <vt:lpstr>Times</vt:lpstr>
      <vt:lpstr>Times New Roman</vt:lpstr>
      <vt:lpstr>Wingdings</vt:lpstr>
      <vt:lpstr>胶片模板-移动通信研究所-16比9-20150113</vt:lpstr>
      <vt:lpstr>3_Nokia White Master with headline</vt:lpstr>
      <vt:lpstr>Brooklyn_5G_Summit_Slide_Template</vt:lpstr>
      <vt:lpstr>Views on RAN4 Rel-20 Demodulation performance evolution WI</vt:lpstr>
      <vt:lpstr>Background in RAN#108</vt:lpstr>
      <vt:lpstr>Considerations for the planning of objectives</vt:lpstr>
      <vt:lpstr>Proposed detailed objectives</vt:lpstr>
      <vt:lpstr>Impacted TS/TR</vt:lpstr>
      <vt:lpstr>Thanks!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Long Biao3</dc:creator>
  <cp:lastModifiedBy>Jingzhou Wu - China Telecom</cp:lastModifiedBy>
  <cp:revision>1879</cp:revision>
  <cp:lastPrinted>2018-01-16T08:39:22Z</cp:lastPrinted>
  <dcterms:created xsi:type="dcterms:W3CDTF">2017-04-20T03:13:07Z</dcterms:created>
  <dcterms:modified xsi:type="dcterms:W3CDTF">2025-09-05T09:04:24Z</dcterms:modified>
</cp:coreProperties>
</file>