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1"/>
    <p:sldMasterId id="2147483683" r:id="rId2"/>
    <p:sldMasterId id="2147483669" r:id="rId3"/>
  </p:sldMasterIdLst>
  <p:notesMasterIdLst>
    <p:notesMasterId r:id="rId17"/>
  </p:notesMasterIdLst>
  <p:handoutMasterIdLst>
    <p:handoutMasterId r:id="rId18"/>
  </p:handoutMasterIdLst>
  <p:sldIdLst>
    <p:sldId id="256" r:id="rId4"/>
    <p:sldId id="1299" r:id="rId5"/>
    <p:sldId id="1300" r:id="rId6"/>
    <p:sldId id="1298" r:id="rId7"/>
    <p:sldId id="1302" r:id="rId8"/>
    <p:sldId id="317" r:id="rId9"/>
    <p:sldId id="316" r:id="rId10"/>
    <p:sldId id="318" r:id="rId11"/>
    <p:sldId id="302" r:id="rId12"/>
    <p:sldId id="301" r:id="rId13"/>
    <p:sldId id="294" r:id="rId14"/>
    <p:sldId id="295" r:id="rId15"/>
    <p:sldId id="290"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FF"/>
    <a:srgbClr val="A6A6A6"/>
    <a:srgbClr val="BFBFBF"/>
    <a:srgbClr val="00FF00"/>
    <a:srgbClr val="66FF66"/>
    <a:srgbClr val="CCFFFF"/>
    <a:srgbClr val="EE906E"/>
    <a:srgbClr val="BDD6EE"/>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35" autoAdjust="0"/>
    <p:restoredTop sz="93698" autoAdjust="0"/>
  </p:normalViewPr>
  <p:slideViewPr>
    <p:cSldViewPr snapToGrid="0">
      <p:cViewPr varScale="1">
        <p:scale>
          <a:sx n="97" d="100"/>
          <a:sy n="97" d="100"/>
        </p:scale>
        <p:origin x="269" y="10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E83624F7-40C8-4B00-8DCE-CAB94AA7B0C9}"/>
    <pc:docChg chg="modSld sldOrd">
      <pc:chgData name="鈴木 泰樹" userId="66397c3e-6de1-45eb-a7ed-a87583d7df17" providerId="ADAL" clId="{E83624F7-40C8-4B00-8DCE-CAB94AA7B0C9}" dt="2024-03-11T11:40:58.659" v="7"/>
      <pc:docMkLst>
        <pc:docMk/>
      </pc:docMkLst>
      <pc:sldChg chg="modSp mod modNotesTx">
        <pc:chgData name="鈴木 泰樹" userId="66397c3e-6de1-45eb-a7ed-a87583d7df17" providerId="ADAL" clId="{E83624F7-40C8-4B00-8DCE-CAB94AA7B0C9}" dt="2024-03-11T11:39:28.653" v="2" actId="207"/>
        <pc:sldMkLst>
          <pc:docMk/>
          <pc:sldMk cId="789215922" sldId="301"/>
        </pc:sldMkLst>
        <pc:picChg chg="mod">
          <ac:chgData name="鈴木 泰樹" userId="66397c3e-6de1-45eb-a7ed-a87583d7df17" providerId="ADAL" clId="{E83624F7-40C8-4B00-8DCE-CAB94AA7B0C9}" dt="2024-03-11T11:39:28.653" v="2" actId="207"/>
          <ac:picMkLst>
            <pc:docMk/>
            <pc:sldMk cId="789215922" sldId="301"/>
            <ac:picMk id="23" creationId="{E69A33FD-937E-CEC7-CF49-8DED892BBDD1}"/>
          </ac:picMkLst>
        </pc:picChg>
      </pc:sldChg>
      <pc:sldChg chg="ord">
        <pc:chgData name="鈴木 泰樹" userId="66397c3e-6de1-45eb-a7ed-a87583d7df17" providerId="ADAL" clId="{E83624F7-40C8-4B00-8DCE-CAB94AA7B0C9}" dt="2024-03-11T11:40:58.659" v="7"/>
        <pc:sldMkLst>
          <pc:docMk/>
          <pc:sldMk cId="1626399954" sldId="316"/>
        </pc:sldMkLst>
      </pc:sldChg>
      <pc:sldChg chg="modNotesTx">
        <pc:chgData name="鈴木 泰樹" userId="66397c3e-6de1-45eb-a7ed-a87583d7df17" providerId="ADAL" clId="{E83624F7-40C8-4B00-8DCE-CAB94AA7B0C9}" dt="2024-03-11T11:39:10.757" v="0" actId="20577"/>
        <pc:sldMkLst>
          <pc:docMk/>
          <pc:sldMk cId="1465536725" sldId="317"/>
        </pc:sldMkLst>
      </pc:sldChg>
      <pc:sldChg chg="modSp mod">
        <pc:chgData name="鈴木 泰樹" userId="66397c3e-6de1-45eb-a7ed-a87583d7df17" providerId="ADAL" clId="{E83624F7-40C8-4B00-8DCE-CAB94AA7B0C9}" dt="2024-03-11T11:39:48.911" v="3" actId="114"/>
        <pc:sldMkLst>
          <pc:docMk/>
          <pc:sldMk cId="129997936" sldId="318"/>
        </pc:sldMkLst>
        <pc:spChg chg="mod">
          <ac:chgData name="鈴木 泰樹" userId="66397c3e-6de1-45eb-a7ed-a87583d7df17" providerId="ADAL" clId="{E83624F7-40C8-4B00-8DCE-CAB94AA7B0C9}" dt="2024-03-11T11:39:48.911" v="3" actId="114"/>
          <ac:spMkLst>
            <pc:docMk/>
            <pc:sldMk cId="129997936" sldId="318"/>
            <ac:spMk id="9" creationId="{6BFFF332-5272-4EE7-A30E-34766C96217C}"/>
          </ac:spMkLst>
        </pc:spChg>
      </pc:sldChg>
    </pc:docChg>
  </pc:docChgLst>
  <pc:docChgLst>
    <pc:chgData name="鈴木 泰樹" userId="66397c3e-6de1-45eb-a7ed-a87583d7df17" providerId="ADAL" clId="{A4142F07-1D32-4C13-AA77-044E94936F66}"/>
    <pc:docChg chg="undo custSel addSld delSld modSld sldOrd">
      <pc:chgData name="鈴木 泰樹" userId="66397c3e-6de1-45eb-a7ed-a87583d7df17" providerId="ADAL" clId="{A4142F07-1D32-4C13-AA77-044E94936F66}" dt="2024-03-07T11:04:59.025" v="1426"/>
      <pc:docMkLst>
        <pc:docMk/>
      </pc:docMkLst>
      <pc:sldChg chg="modSp mod">
        <pc:chgData name="鈴木 泰樹" userId="66397c3e-6de1-45eb-a7ed-a87583d7df17" providerId="ADAL" clId="{A4142F07-1D32-4C13-AA77-044E94936F66}" dt="2024-03-07T09:15:35.645" v="401" actId="20577"/>
        <pc:sldMkLst>
          <pc:docMk/>
          <pc:sldMk cId="1568244733" sldId="256"/>
        </pc:sldMkLst>
        <pc:spChg chg="mod">
          <ac:chgData name="鈴木 泰樹" userId="66397c3e-6de1-45eb-a7ed-a87583d7df17" providerId="ADAL" clId="{A4142F07-1D32-4C13-AA77-044E94936F66}" dt="2024-03-07T07:09:06.727" v="9" actId="20577"/>
          <ac:spMkLst>
            <pc:docMk/>
            <pc:sldMk cId="1568244733" sldId="256"/>
            <ac:spMk id="9" creationId="{00000000-0000-0000-0000-000000000000}"/>
          </ac:spMkLst>
        </pc:spChg>
        <pc:spChg chg="mod">
          <ac:chgData name="鈴木 泰樹" userId="66397c3e-6de1-45eb-a7ed-a87583d7df17" providerId="ADAL" clId="{A4142F07-1D32-4C13-AA77-044E94936F66}" dt="2024-03-07T09:15:35.645" v="401" actId="20577"/>
          <ac:spMkLst>
            <pc:docMk/>
            <pc:sldMk cId="1568244733" sldId="256"/>
            <ac:spMk id="11" creationId="{CBC26E9E-EAD8-4C14-A8DF-6938D37FD94C}"/>
          </ac:spMkLst>
        </pc:spChg>
      </pc:sldChg>
      <pc:sldChg chg="modSp add del mod">
        <pc:chgData name="鈴木 泰樹" userId="66397c3e-6de1-45eb-a7ed-a87583d7df17" providerId="ADAL" clId="{A4142F07-1D32-4C13-AA77-044E94936F66}" dt="2024-03-07T11:01:20.492" v="1418" actId="47"/>
        <pc:sldMkLst>
          <pc:docMk/>
          <pc:sldMk cId="3597140215" sldId="294"/>
        </pc:sldMkLst>
        <pc:spChg chg="mod">
          <ac:chgData name="鈴木 泰樹" userId="66397c3e-6de1-45eb-a7ed-a87583d7df17" providerId="ADAL" clId="{A4142F07-1D32-4C13-AA77-044E94936F66}" dt="2024-03-07T10:49:35.101" v="1384" actId="20577"/>
          <ac:spMkLst>
            <pc:docMk/>
            <pc:sldMk cId="3597140215" sldId="294"/>
            <ac:spMk id="2" creationId="{00000000-0000-0000-0000-000000000000}"/>
          </ac:spMkLst>
        </pc:spChg>
      </pc:sldChg>
      <pc:sldChg chg="modSp mod">
        <pc:chgData name="鈴木 泰樹" userId="66397c3e-6de1-45eb-a7ed-a87583d7df17" providerId="ADAL" clId="{A4142F07-1D32-4C13-AA77-044E94936F66}" dt="2024-03-07T10:49:40.380" v="1385"/>
        <pc:sldMkLst>
          <pc:docMk/>
          <pc:sldMk cId="1285991381" sldId="295"/>
        </pc:sldMkLst>
        <pc:spChg chg="mod">
          <ac:chgData name="鈴木 泰樹" userId="66397c3e-6de1-45eb-a7ed-a87583d7df17" providerId="ADAL" clId="{A4142F07-1D32-4C13-AA77-044E94936F66}" dt="2024-03-07T10:49:40.380" v="1385"/>
          <ac:spMkLst>
            <pc:docMk/>
            <pc:sldMk cId="1285991381" sldId="295"/>
            <ac:spMk id="2" creationId="{00000000-0000-0000-0000-000000000000}"/>
          </ac:spMkLst>
        </pc:spChg>
      </pc:sldChg>
      <pc:sldChg chg="add">
        <pc:chgData name="鈴木 泰樹" userId="66397c3e-6de1-45eb-a7ed-a87583d7df17" providerId="ADAL" clId="{A4142F07-1D32-4C13-AA77-044E94936F66}" dt="2024-03-07T11:04:59.025" v="1426"/>
        <pc:sldMkLst>
          <pc:docMk/>
          <pc:sldMk cId="789215922" sldId="301"/>
        </pc:sldMkLst>
      </pc:sldChg>
      <pc:sldChg chg="modSp add mod">
        <pc:chgData name="鈴木 泰樹" userId="66397c3e-6de1-45eb-a7ed-a87583d7df17" providerId="ADAL" clId="{A4142F07-1D32-4C13-AA77-044E94936F66}" dt="2024-03-07T11:02:40.264" v="1425" actId="20577"/>
        <pc:sldMkLst>
          <pc:docMk/>
          <pc:sldMk cId="3476138532" sldId="302"/>
        </pc:sldMkLst>
        <pc:spChg chg="mod">
          <ac:chgData name="鈴木 泰樹" userId="66397c3e-6de1-45eb-a7ed-a87583d7df17" providerId="ADAL" clId="{A4142F07-1D32-4C13-AA77-044E94936F66}" dt="2024-03-07T11:02:40.264" v="1425" actId="20577"/>
          <ac:spMkLst>
            <pc:docMk/>
            <pc:sldMk cId="3476138532" sldId="302"/>
            <ac:spMk id="2" creationId="{5D536BCA-D14D-EB42-FDFA-35A836D85845}"/>
          </ac:spMkLst>
        </pc:spChg>
      </pc:sldChg>
      <pc:sldChg chg="addSp modSp mod">
        <pc:chgData name="鈴木 泰樹" userId="66397c3e-6de1-45eb-a7ed-a87583d7df17" providerId="ADAL" clId="{A4142F07-1D32-4C13-AA77-044E94936F66}" dt="2024-03-07T10:34:51.035" v="1088" actId="166"/>
        <pc:sldMkLst>
          <pc:docMk/>
          <pc:sldMk cId="1465536725" sldId="317"/>
        </pc:sldMkLst>
        <pc:spChg chg="add mod">
          <ac:chgData name="鈴木 泰樹" userId="66397c3e-6de1-45eb-a7ed-a87583d7df17" providerId="ADAL" clId="{A4142F07-1D32-4C13-AA77-044E94936F66}" dt="2024-03-07T10:33:52.463" v="1082" actId="14100"/>
          <ac:spMkLst>
            <pc:docMk/>
            <pc:sldMk cId="1465536725" sldId="317"/>
            <ac:spMk id="41" creationId="{A0E48834-CE04-A189-6C9F-389965778DE3}"/>
          </ac:spMkLst>
        </pc:spChg>
        <pc:spChg chg="mod ord">
          <ac:chgData name="鈴木 泰樹" userId="66397c3e-6de1-45eb-a7ed-a87583d7df17" providerId="ADAL" clId="{A4142F07-1D32-4C13-AA77-044E94936F66}" dt="2024-03-07T10:34:51.035" v="1088" actId="166"/>
          <ac:spMkLst>
            <pc:docMk/>
            <pc:sldMk cId="1465536725" sldId="317"/>
            <ac:spMk id="77" creationId="{A51AE525-C105-7644-8B23-D58808DCCAB8}"/>
          </ac:spMkLst>
        </pc:spChg>
        <pc:spChg chg="ord">
          <ac:chgData name="鈴木 泰樹" userId="66397c3e-6de1-45eb-a7ed-a87583d7df17" providerId="ADAL" clId="{A4142F07-1D32-4C13-AA77-044E94936F66}" dt="2024-03-07T10:33:59.998" v="1083" actId="166"/>
          <ac:spMkLst>
            <pc:docMk/>
            <pc:sldMk cId="1465536725" sldId="317"/>
            <ac:spMk id="135" creationId="{2712F04D-37F1-4419-AE82-8538E0A5F9B9}"/>
          </ac:spMkLst>
        </pc:spChg>
      </pc:sldChg>
      <pc:sldChg chg="delSp modSp mod ord">
        <pc:chgData name="鈴木 泰樹" userId="66397c3e-6de1-45eb-a7ed-a87583d7df17" providerId="ADAL" clId="{A4142F07-1D32-4C13-AA77-044E94936F66}" dt="2024-03-07T11:00:51.497" v="1416" actId="114"/>
        <pc:sldMkLst>
          <pc:docMk/>
          <pc:sldMk cId="129997936" sldId="318"/>
        </pc:sldMkLst>
        <pc:spChg chg="del mod">
          <ac:chgData name="鈴木 泰樹" userId="66397c3e-6de1-45eb-a7ed-a87583d7df17" providerId="ADAL" clId="{A4142F07-1D32-4C13-AA77-044E94936F66}" dt="2024-03-07T07:23:47.142" v="188" actId="478"/>
          <ac:spMkLst>
            <pc:docMk/>
            <pc:sldMk cId="129997936" sldId="318"/>
            <ac:spMk id="2" creationId="{84F25096-2048-7488-2529-945E50793348}"/>
          </ac:spMkLst>
        </pc:spChg>
        <pc:spChg chg="mod">
          <ac:chgData name="鈴木 泰樹" userId="66397c3e-6de1-45eb-a7ed-a87583d7df17" providerId="ADAL" clId="{A4142F07-1D32-4C13-AA77-044E94936F66}" dt="2024-03-07T10:50:37.629" v="1395" actId="20577"/>
          <ac:spMkLst>
            <pc:docMk/>
            <pc:sldMk cId="129997936" sldId="318"/>
            <ac:spMk id="3" creationId="{D2673FAF-275E-4970-8F60-A45B7F6CE09C}"/>
          </ac:spMkLst>
        </pc:spChg>
        <pc:spChg chg="del mod">
          <ac:chgData name="鈴木 泰樹" userId="66397c3e-6de1-45eb-a7ed-a87583d7df17" providerId="ADAL" clId="{A4142F07-1D32-4C13-AA77-044E94936F66}" dt="2024-03-07T07:23:47.142" v="188" actId="478"/>
          <ac:spMkLst>
            <pc:docMk/>
            <pc:sldMk cId="129997936" sldId="318"/>
            <ac:spMk id="5" creationId="{40DE1FBC-57EF-28F1-0112-0810C577176F}"/>
          </ac:spMkLst>
        </pc:spChg>
        <pc:spChg chg="mod">
          <ac:chgData name="鈴木 泰樹" userId="66397c3e-6de1-45eb-a7ed-a87583d7df17" providerId="ADAL" clId="{A4142F07-1D32-4C13-AA77-044E94936F66}" dt="2024-03-07T11:00:51.497" v="1416" actId="114"/>
          <ac:spMkLst>
            <pc:docMk/>
            <pc:sldMk cId="129997936" sldId="318"/>
            <ac:spMk id="9" creationId="{6BFFF332-5272-4EE7-A30E-34766C96217C}"/>
          </ac:spMkLst>
        </pc:spChg>
        <pc:spChg chg="del mod">
          <ac:chgData name="鈴木 泰樹" userId="66397c3e-6de1-45eb-a7ed-a87583d7df17" providerId="ADAL" clId="{A4142F07-1D32-4C13-AA77-044E94936F66}" dt="2024-03-07T07:23:47.142" v="188" actId="478"/>
          <ac:spMkLst>
            <pc:docMk/>
            <pc:sldMk cId="129997936" sldId="318"/>
            <ac:spMk id="12" creationId="{B5BCA0E1-BC96-BB50-A9B6-6FCAA1ABC5CF}"/>
          </ac:spMkLst>
        </pc:spChg>
        <pc:spChg chg="del mod">
          <ac:chgData name="鈴木 泰樹" userId="66397c3e-6de1-45eb-a7ed-a87583d7df17" providerId="ADAL" clId="{A4142F07-1D32-4C13-AA77-044E94936F66}" dt="2024-03-07T07:23:47.142" v="188" actId="478"/>
          <ac:spMkLst>
            <pc:docMk/>
            <pc:sldMk cId="129997936" sldId="318"/>
            <ac:spMk id="14" creationId="{8ED42E2C-2C25-1413-2DBE-CA95A962B631}"/>
          </ac:spMkLst>
        </pc:spChg>
        <pc:spChg chg="del mod">
          <ac:chgData name="鈴木 泰樹" userId="66397c3e-6de1-45eb-a7ed-a87583d7df17" providerId="ADAL" clId="{A4142F07-1D32-4C13-AA77-044E94936F66}" dt="2024-03-07T07:23:47.142" v="188" actId="478"/>
          <ac:spMkLst>
            <pc:docMk/>
            <pc:sldMk cId="129997936" sldId="318"/>
            <ac:spMk id="15" creationId="{78643154-BF56-FDE6-D685-9F316DFB9467}"/>
          </ac:spMkLst>
        </pc:spChg>
        <pc:spChg chg="del mod">
          <ac:chgData name="鈴木 泰樹" userId="66397c3e-6de1-45eb-a7ed-a87583d7df17" providerId="ADAL" clId="{A4142F07-1D32-4C13-AA77-044E94936F66}" dt="2024-03-07T07:23:47.142" v="188" actId="478"/>
          <ac:spMkLst>
            <pc:docMk/>
            <pc:sldMk cId="129997936" sldId="318"/>
            <ac:spMk id="16" creationId="{FAC36342-F244-E55F-D988-24CD4A229B49}"/>
          </ac:spMkLst>
        </pc:spChg>
        <pc:graphicFrameChg chg="del mod">
          <ac:chgData name="鈴木 泰樹" userId="66397c3e-6de1-45eb-a7ed-a87583d7df17" providerId="ADAL" clId="{A4142F07-1D32-4C13-AA77-044E94936F66}" dt="2024-03-07T07:23:47.142" v="188" actId="478"/>
          <ac:graphicFrameMkLst>
            <pc:docMk/>
            <pc:sldMk cId="129997936" sldId="318"/>
            <ac:graphicFrameMk id="4" creationId="{71D4FD83-D1F9-4F3C-BAD4-EEEECA3DCAE1}"/>
          </ac:graphicFrameMkLst>
        </pc:graphicFrameChg>
      </pc:sldChg>
      <pc:sldChg chg="modSp mod">
        <pc:chgData name="鈴木 泰樹" userId="66397c3e-6de1-45eb-a7ed-a87583d7df17" providerId="ADAL" clId="{A4142F07-1D32-4C13-AA77-044E94936F66}" dt="2024-03-07T09:25:11.460" v="435" actId="404"/>
        <pc:sldMkLst>
          <pc:docMk/>
          <pc:sldMk cId="2587355034" sldId="1298"/>
        </pc:sldMkLst>
        <pc:spChg chg="mod">
          <ac:chgData name="鈴木 泰樹" userId="66397c3e-6de1-45eb-a7ed-a87583d7df17" providerId="ADAL" clId="{A4142F07-1D32-4C13-AA77-044E94936F66}" dt="2024-03-07T09:25:11.460" v="435" actId="404"/>
          <ac:spMkLst>
            <pc:docMk/>
            <pc:sldMk cId="2587355034" sldId="1298"/>
            <ac:spMk id="3" creationId="{00000000-0000-0000-0000-000000000000}"/>
          </ac:spMkLst>
        </pc:spChg>
      </pc:sldChg>
      <pc:sldChg chg="add del">
        <pc:chgData name="鈴木 泰樹" userId="66397c3e-6de1-45eb-a7ed-a87583d7df17" providerId="ADAL" clId="{A4142F07-1D32-4C13-AA77-044E94936F66}" dt="2024-03-07T09:51:55.240" v="469" actId="47"/>
        <pc:sldMkLst>
          <pc:docMk/>
          <pc:sldMk cId="650875809" sldId="1301"/>
        </pc:sldMkLst>
      </pc:sldChg>
      <pc:sldChg chg="modSp add mod">
        <pc:chgData name="鈴木 泰樹" userId="66397c3e-6de1-45eb-a7ed-a87583d7df17" providerId="ADAL" clId="{A4142F07-1D32-4C13-AA77-044E94936F66}" dt="2024-03-07T10:34:30.383" v="1085" actId="1076"/>
        <pc:sldMkLst>
          <pc:docMk/>
          <pc:sldMk cId="3943084421" sldId="1302"/>
        </pc:sldMkLst>
        <pc:spChg chg="mod">
          <ac:chgData name="鈴木 泰樹" userId="66397c3e-6de1-45eb-a7ed-a87583d7df17" providerId="ADAL" clId="{A4142F07-1D32-4C13-AA77-044E94936F66}" dt="2024-03-07T10:34:30.383" v="1085" actId="1076"/>
          <ac:spMkLst>
            <pc:docMk/>
            <pc:sldMk cId="3943084421" sldId="1302"/>
            <ac:spMk id="5" creationId="{40DE1FBC-57EF-28F1-0112-0810C577176F}"/>
          </ac:spMkLst>
        </pc:spChg>
      </pc:sldChg>
      <pc:sldChg chg="del">
        <pc:chgData name="鈴木 泰樹" userId="66397c3e-6de1-45eb-a7ed-a87583d7df17" providerId="ADAL" clId="{A4142F07-1D32-4C13-AA77-044E94936F66}" dt="2024-03-07T07:09:59.808" v="14" actId="47"/>
        <pc:sldMkLst>
          <pc:docMk/>
          <pc:sldMk cId="4141425894" sldId="1303"/>
        </pc:sldMkLst>
      </pc:sldChg>
    </pc:docChg>
  </pc:docChgLst>
  <pc:docChgLst>
    <pc:chgData name="鈴木 泰樹" userId="66397c3e-6de1-45eb-a7ed-a87583d7df17" providerId="ADAL" clId="{B6855431-F98B-43CD-8685-FB728C0BE9A8}"/>
    <pc:docChg chg="undo custSel addSld delSld modSld sldOrd">
      <pc:chgData name="鈴木 泰樹" userId="66397c3e-6de1-45eb-a7ed-a87583d7df17" providerId="ADAL" clId="{B6855431-F98B-43CD-8685-FB728C0BE9A8}" dt="2024-02-16T13:24:30.116" v="2732" actId="20577"/>
      <pc:docMkLst>
        <pc:docMk/>
      </pc:docMkLst>
      <pc:sldChg chg="modSp mod">
        <pc:chgData name="鈴木 泰樹" userId="66397c3e-6de1-45eb-a7ed-a87583d7df17" providerId="ADAL" clId="{B6855431-F98B-43CD-8685-FB728C0BE9A8}" dt="2024-02-16T13:22:50.424" v="2720" actId="20577"/>
        <pc:sldMkLst>
          <pc:docMk/>
          <pc:sldMk cId="1568244733" sldId="256"/>
        </pc:sldMkLst>
        <pc:spChg chg="mod">
          <ac:chgData name="鈴木 泰樹" userId="66397c3e-6de1-45eb-a7ed-a87583d7df17" providerId="ADAL" clId="{B6855431-F98B-43CD-8685-FB728C0BE9A8}" dt="2024-02-16T13:22:50.424" v="2720" actId="20577"/>
          <ac:spMkLst>
            <pc:docMk/>
            <pc:sldMk cId="1568244733" sldId="256"/>
            <ac:spMk id="6" creationId="{00000000-0000-0000-0000-000000000000}"/>
          </ac:spMkLst>
        </pc:spChg>
        <pc:spChg chg="mod">
          <ac:chgData name="鈴木 泰樹" userId="66397c3e-6de1-45eb-a7ed-a87583d7df17" providerId="ADAL" clId="{B6855431-F98B-43CD-8685-FB728C0BE9A8}" dt="2024-02-16T10:44:33.567" v="36" actId="20577"/>
          <ac:spMkLst>
            <pc:docMk/>
            <pc:sldMk cId="1568244733" sldId="256"/>
            <ac:spMk id="8" creationId="{00000000-0000-0000-0000-000000000000}"/>
          </ac:spMkLst>
        </pc:spChg>
        <pc:spChg chg="mod">
          <ac:chgData name="鈴木 泰樹" userId="66397c3e-6de1-45eb-a7ed-a87583d7df17" providerId="ADAL" clId="{B6855431-F98B-43CD-8685-FB728C0BE9A8}" dt="2024-02-16T10:44:38.786" v="44" actId="20577"/>
          <ac:spMkLst>
            <pc:docMk/>
            <pc:sldMk cId="1568244733" sldId="256"/>
            <ac:spMk id="9" creationId="{00000000-0000-0000-0000-000000000000}"/>
          </ac:spMkLst>
        </pc:spChg>
      </pc:sldChg>
      <pc:sldChg chg="addSp modSp mod">
        <pc:chgData name="鈴木 泰樹" userId="66397c3e-6de1-45eb-a7ed-a87583d7df17" providerId="ADAL" clId="{B6855431-F98B-43CD-8685-FB728C0BE9A8}" dt="2024-02-16T10:50:41.549" v="112" actId="20577"/>
        <pc:sldMkLst>
          <pc:docMk/>
          <pc:sldMk cId="3854229351" sldId="286"/>
        </pc:sldMkLst>
        <pc:spChg chg="add mod">
          <ac:chgData name="鈴木 泰樹" userId="66397c3e-6de1-45eb-a7ed-a87583d7df17" providerId="ADAL" clId="{B6855431-F98B-43CD-8685-FB728C0BE9A8}" dt="2024-02-16T10:50:41.549" v="112" actId="20577"/>
          <ac:spMkLst>
            <pc:docMk/>
            <pc:sldMk cId="3854229351" sldId="286"/>
            <ac:spMk id="4" creationId="{E2280B62-B357-378D-C448-A884B892C488}"/>
          </ac:spMkLst>
        </pc:spChg>
      </pc:sldChg>
      <pc:sldChg chg="addSp modSp">
        <pc:chgData name="鈴木 泰樹" userId="66397c3e-6de1-45eb-a7ed-a87583d7df17" providerId="ADAL" clId="{B6855431-F98B-43CD-8685-FB728C0BE9A8}" dt="2024-02-16T10:50:45.862" v="113"/>
        <pc:sldMkLst>
          <pc:docMk/>
          <pc:sldMk cId="612388113" sldId="287"/>
        </pc:sldMkLst>
        <pc:spChg chg="add mod">
          <ac:chgData name="鈴木 泰樹" userId="66397c3e-6de1-45eb-a7ed-a87583d7df17" providerId="ADAL" clId="{B6855431-F98B-43CD-8685-FB728C0BE9A8}" dt="2024-02-16T10:50:45.862" v="113"/>
          <ac:spMkLst>
            <pc:docMk/>
            <pc:sldMk cId="612388113" sldId="287"/>
            <ac:spMk id="4" creationId="{1B2401C1-C57B-4B64-D74D-6F7A7E91DD06}"/>
          </ac:spMkLst>
        </pc:spChg>
      </pc:sldChg>
      <pc:sldChg chg="modSp mod">
        <pc:chgData name="鈴木 泰樹" userId="66397c3e-6de1-45eb-a7ed-a87583d7df17" providerId="ADAL" clId="{B6855431-F98B-43CD-8685-FB728C0BE9A8}" dt="2024-02-16T10:46:48.828" v="91" actId="13926"/>
        <pc:sldMkLst>
          <pc:docMk/>
          <pc:sldMk cId="2253948647" sldId="288"/>
        </pc:sldMkLst>
        <pc:spChg chg="mod">
          <ac:chgData name="鈴木 泰樹" userId="66397c3e-6de1-45eb-a7ed-a87583d7df17" providerId="ADAL" clId="{B6855431-F98B-43CD-8685-FB728C0BE9A8}" dt="2024-02-16T10:46:48.828" v="91" actId="13926"/>
          <ac:spMkLst>
            <pc:docMk/>
            <pc:sldMk cId="2253948647" sldId="288"/>
            <ac:spMk id="3" creationId="{00000000-0000-0000-0000-000000000000}"/>
          </ac:spMkLst>
        </pc:spChg>
      </pc:sldChg>
      <pc:sldChg chg="modSp mod ord">
        <pc:chgData name="鈴木 泰樹" userId="66397c3e-6de1-45eb-a7ed-a87583d7df17" providerId="ADAL" clId="{B6855431-F98B-43CD-8685-FB728C0BE9A8}" dt="2024-02-16T12:31:21.028" v="1679" actId="20577"/>
        <pc:sldMkLst>
          <pc:docMk/>
          <pc:sldMk cId="3102102528" sldId="292"/>
        </pc:sldMkLst>
        <pc:spChg chg="mod">
          <ac:chgData name="鈴木 泰樹" userId="66397c3e-6de1-45eb-a7ed-a87583d7df17" providerId="ADAL" clId="{B6855431-F98B-43CD-8685-FB728C0BE9A8}" dt="2024-02-16T12:31:21.028" v="1679" actId="20577"/>
          <ac:spMkLst>
            <pc:docMk/>
            <pc:sldMk cId="3102102528" sldId="292"/>
            <ac:spMk id="3" creationId="{23734BEA-2E94-474D-9392-3495ECD2418E}"/>
          </ac:spMkLst>
        </pc:spChg>
        <pc:spChg chg="mod">
          <ac:chgData name="鈴木 泰樹" userId="66397c3e-6de1-45eb-a7ed-a87583d7df17" providerId="ADAL" clId="{B6855431-F98B-43CD-8685-FB728C0BE9A8}" dt="2024-02-16T12:28:41.139" v="1667" actId="14100"/>
          <ac:spMkLst>
            <pc:docMk/>
            <pc:sldMk cId="3102102528" sldId="292"/>
            <ac:spMk id="60" creationId="{C55C250C-CE25-4266-A511-2C393444B096}"/>
          </ac:spMkLst>
        </pc:spChg>
      </pc:sldChg>
      <pc:sldChg chg="addSp delSp modSp mod ord">
        <pc:chgData name="鈴木 泰樹" userId="66397c3e-6de1-45eb-a7ed-a87583d7df17" providerId="ADAL" clId="{B6855431-F98B-43CD-8685-FB728C0BE9A8}" dt="2024-02-16T13:24:30.116" v="2732" actId="20577"/>
        <pc:sldMkLst>
          <pc:docMk/>
          <pc:sldMk cId="3022787597" sldId="293"/>
        </pc:sldMkLst>
        <pc:spChg chg="add del mod">
          <ac:chgData name="鈴木 泰樹" userId="66397c3e-6de1-45eb-a7ed-a87583d7df17" providerId="ADAL" clId="{B6855431-F98B-43CD-8685-FB728C0BE9A8}" dt="2024-02-16T13:23:31.574" v="2721" actId="478"/>
          <ac:spMkLst>
            <pc:docMk/>
            <pc:sldMk cId="3022787597" sldId="293"/>
            <ac:spMk id="2" creationId="{1C5E6E7C-ED55-3035-90A9-4A21F9BF2131}"/>
          </ac:spMkLst>
        </pc:spChg>
        <pc:spChg chg="mod">
          <ac:chgData name="鈴木 泰樹" userId="66397c3e-6de1-45eb-a7ed-a87583d7df17" providerId="ADAL" clId="{B6855431-F98B-43CD-8685-FB728C0BE9A8}" dt="2024-02-16T13:24:30.116" v="2732" actId="20577"/>
          <ac:spMkLst>
            <pc:docMk/>
            <pc:sldMk cId="3022787597" sldId="293"/>
            <ac:spMk id="3" creationId="{D2673FAF-275E-4970-8F60-A45B7F6CE09C}"/>
          </ac:spMkLst>
        </pc:spChg>
        <pc:spChg chg="del">
          <ac:chgData name="鈴木 泰樹" userId="66397c3e-6de1-45eb-a7ed-a87583d7df17" providerId="ADAL" clId="{B6855431-F98B-43CD-8685-FB728C0BE9A8}" dt="2024-02-16T13:11:24.224" v="2462" actId="478"/>
          <ac:spMkLst>
            <pc:docMk/>
            <pc:sldMk cId="3022787597" sldId="293"/>
            <ac:spMk id="5" creationId="{9ACB1BFD-CC88-4CFE-A34A-D9A4269A9F7D}"/>
          </ac:spMkLst>
        </pc:spChg>
        <pc:spChg chg="add del mod">
          <ac:chgData name="鈴木 泰樹" userId="66397c3e-6de1-45eb-a7ed-a87583d7df17" providerId="ADAL" clId="{B6855431-F98B-43CD-8685-FB728C0BE9A8}" dt="2024-02-16T13:15:02.544" v="2554" actId="478"/>
          <ac:spMkLst>
            <pc:docMk/>
            <pc:sldMk cId="3022787597" sldId="293"/>
            <ac:spMk id="6" creationId="{4CE4C787-E711-A43E-9A26-5EA72123C851}"/>
          </ac:spMkLst>
        </pc:spChg>
        <pc:spChg chg="add del mod">
          <ac:chgData name="鈴木 泰樹" userId="66397c3e-6de1-45eb-a7ed-a87583d7df17" providerId="ADAL" clId="{B6855431-F98B-43CD-8685-FB728C0BE9A8}" dt="2024-02-16T13:13:38.641" v="2521" actId="478"/>
          <ac:spMkLst>
            <pc:docMk/>
            <pc:sldMk cId="3022787597" sldId="293"/>
            <ac:spMk id="7" creationId="{39C57BDE-5A7C-8C84-64AA-40284F268DBD}"/>
          </ac:spMkLst>
        </pc:spChg>
        <pc:spChg chg="add del mod">
          <ac:chgData name="鈴木 泰樹" userId="66397c3e-6de1-45eb-a7ed-a87583d7df17" providerId="ADAL" clId="{B6855431-F98B-43CD-8685-FB728C0BE9A8}" dt="2024-02-16T13:13:00.165" v="2505" actId="478"/>
          <ac:spMkLst>
            <pc:docMk/>
            <pc:sldMk cId="3022787597" sldId="293"/>
            <ac:spMk id="8" creationId="{372AE606-0DE6-32E0-9775-3806F744410D}"/>
          </ac:spMkLst>
        </pc:spChg>
        <pc:spChg chg="del mod">
          <ac:chgData name="鈴木 泰樹" userId="66397c3e-6de1-45eb-a7ed-a87583d7df17" providerId="ADAL" clId="{B6855431-F98B-43CD-8685-FB728C0BE9A8}" dt="2024-02-16T13:15:02.544" v="2554" actId="478"/>
          <ac:spMkLst>
            <pc:docMk/>
            <pc:sldMk cId="3022787597" sldId="293"/>
            <ac:spMk id="10" creationId="{D8CE8038-1E07-46C7-A047-908ED830F9F3}"/>
          </ac:spMkLst>
        </pc:spChg>
        <pc:spChg chg="del">
          <ac:chgData name="鈴木 泰樹" userId="66397c3e-6de1-45eb-a7ed-a87583d7df17" providerId="ADAL" clId="{B6855431-F98B-43CD-8685-FB728C0BE9A8}" dt="2024-02-16T13:12:18.743" v="2476" actId="478"/>
          <ac:spMkLst>
            <pc:docMk/>
            <pc:sldMk cId="3022787597" sldId="293"/>
            <ac:spMk id="11" creationId="{0FB967D6-86AA-4049-852C-FD77D2F161D9}"/>
          </ac:spMkLst>
        </pc:spChg>
        <pc:spChg chg="add mod">
          <ac:chgData name="鈴木 泰樹" userId="66397c3e-6de1-45eb-a7ed-a87583d7df17" providerId="ADAL" clId="{B6855431-F98B-43CD-8685-FB728C0BE9A8}" dt="2024-02-16T13:19:45.019" v="2682" actId="1037"/>
          <ac:spMkLst>
            <pc:docMk/>
            <pc:sldMk cId="3022787597" sldId="293"/>
            <ac:spMk id="12" creationId="{B5BCA0E1-BC96-BB50-A9B6-6FCAA1ABC5CF}"/>
          </ac:spMkLst>
        </pc:spChg>
        <pc:spChg chg="add mod">
          <ac:chgData name="鈴木 泰樹" userId="66397c3e-6de1-45eb-a7ed-a87583d7df17" providerId="ADAL" clId="{B6855431-F98B-43CD-8685-FB728C0BE9A8}" dt="2024-02-16T13:19:45.019" v="2682" actId="1037"/>
          <ac:spMkLst>
            <pc:docMk/>
            <pc:sldMk cId="3022787597" sldId="293"/>
            <ac:spMk id="13" creationId="{A364346C-5D4C-6825-0B41-05720E217B00}"/>
          </ac:spMkLst>
        </pc:spChg>
        <pc:spChg chg="add mod">
          <ac:chgData name="鈴木 泰樹" userId="66397c3e-6de1-45eb-a7ed-a87583d7df17" providerId="ADAL" clId="{B6855431-F98B-43CD-8685-FB728C0BE9A8}" dt="2024-02-16T13:19:45.019" v="2682" actId="1037"/>
          <ac:spMkLst>
            <pc:docMk/>
            <pc:sldMk cId="3022787597" sldId="293"/>
            <ac:spMk id="14" creationId="{8ED42E2C-2C25-1413-2DBE-CA95A962B631}"/>
          </ac:spMkLst>
        </pc:spChg>
        <pc:spChg chg="add mod">
          <ac:chgData name="鈴木 泰樹" userId="66397c3e-6de1-45eb-a7ed-a87583d7df17" providerId="ADAL" clId="{B6855431-F98B-43CD-8685-FB728C0BE9A8}" dt="2024-02-16T13:24:06.450" v="2726" actId="113"/>
          <ac:spMkLst>
            <pc:docMk/>
            <pc:sldMk cId="3022787597" sldId="293"/>
            <ac:spMk id="15" creationId="{78643154-BF56-FDE6-D685-9F316DFB9467}"/>
          </ac:spMkLst>
        </pc:spChg>
        <pc:spChg chg="add mod">
          <ac:chgData name="鈴木 泰樹" userId="66397c3e-6de1-45eb-a7ed-a87583d7df17" providerId="ADAL" clId="{B6855431-F98B-43CD-8685-FB728C0BE9A8}" dt="2024-02-16T13:24:06.450" v="2726" actId="113"/>
          <ac:spMkLst>
            <pc:docMk/>
            <pc:sldMk cId="3022787597" sldId="293"/>
            <ac:spMk id="16" creationId="{FAC36342-F244-E55F-D988-24CD4A229B49}"/>
          </ac:spMkLst>
        </pc:spChg>
        <pc:graphicFrameChg chg="mod modGraphic">
          <ac:chgData name="鈴木 泰樹" userId="66397c3e-6de1-45eb-a7ed-a87583d7df17" providerId="ADAL" clId="{B6855431-F98B-43CD-8685-FB728C0BE9A8}" dt="2024-02-16T13:19:45.019" v="2682" actId="1037"/>
          <ac:graphicFrameMkLst>
            <pc:docMk/>
            <pc:sldMk cId="3022787597" sldId="293"/>
            <ac:graphicFrameMk id="4" creationId="{71D4FD83-D1F9-4F3C-BAD4-EEEECA3DCAE1}"/>
          </ac:graphicFrameMkLst>
        </pc:graphicFrameChg>
      </pc:sldChg>
      <pc:sldChg chg="add del">
        <pc:chgData name="鈴木 泰樹" userId="66397c3e-6de1-45eb-a7ed-a87583d7df17" providerId="ADAL" clId="{B6855431-F98B-43CD-8685-FB728C0BE9A8}" dt="2024-02-16T10:50:50.588" v="115"/>
        <pc:sldMkLst>
          <pc:docMk/>
          <pc:sldMk cId="724349384" sldId="294"/>
        </pc:sldMkLst>
      </pc:sldChg>
      <pc:sldChg chg="modSp add mod">
        <pc:chgData name="鈴木 泰樹" userId="66397c3e-6de1-45eb-a7ed-a87583d7df17" providerId="ADAL" clId="{B6855431-F98B-43CD-8685-FB728C0BE9A8}" dt="2024-02-16T10:51:23.827" v="135" actId="2085"/>
        <pc:sldMkLst>
          <pc:docMk/>
          <pc:sldMk cId="3597140215" sldId="294"/>
        </pc:sldMkLst>
        <pc:spChg chg="mod">
          <ac:chgData name="鈴木 泰樹" userId="66397c3e-6de1-45eb-a7ed-a87583d7df17" providerId="ADAL" clId="{B6855431-F98B-43CD-8685-FB728C0BE9A8}" dt="2024-02-16T10:51:23.827" v="135" actId="2085"/>
          <ac:spMkLst>
            <pc:docMk/>
            <pc:sldMk cId="3597140215" sldId="294"/>
            <ac:spMk id="4" creationId="{E2280B62-B357-378D-C448-A884B892C488}"/>
          </ac:spMkLst>
        </pc:spChg>
      </pc:sldChg>
      <pc:sldChg chg="addSp delSp modSp add mod">
        <pc:chgData name="鈴木 泰樹" userId="66397c3e-6de1-45eb-a7ed-a87583d7df17" providerId="ADAL" clId="{B6855431-F98B-43CD-8685-FB728C0BE9A8}" dt="2024-02-16T10:51:30.148" v="137"/>
        <pc:sldMkLst>
          <pc:docMk/>
          <pc:sldMk cId="1285991381" sldId="295"/>
        </pc:sldMkLst>
        <pc:spChg chg="del">
          <ac:chgData name="鈴木 泰樹" userId="66397c3e-6de1-45eb-a7ed-a87583d7df17" providerId="ADAL" clId="{B6855431-F98B-43CD-8685-FB728C0BE9A8}" dt="2024-02-16T10:51:29.158" v="136" actId="478"/>
          <ac:spMkLst>
            <pc:docMk/>
            <pc:sldMk cId="1285991381" sldId="295"/>
            <ac:spMk id="4" creationId="{1B2401C1-C57B-4B64-D74D-6F7A7E91DD06}"/>
          </ac:spMkLst>
        </pc:spChg>
        <pc:spChg chg="add mod">
          <ac:chgData name="鈴木 泰樹" userId="66397c3e-6de1-45eb-a7ed-a87583d7df17" providerId="ADAL" clId="{B6855431-F98B-43CD-8685-FB728C0BE9A8}" dt="2024-02-16T10:51:30.148" v="137"/>
          <ac:spMkLst>
            <pc:docMk/>
            <pc:sldMk cId="1285991381" sldId="295"/>
            <ac:spMk id="5" creationId="{F772E88E-0D3B-A54D-3C3A-822AF9D90E5B}"/>
          </ac:spMkLst>
        </pc:spChg>
      </pc:sldChg>
      <pc:sldChg chg="add del">
        <pc:chgData name="鈴木 泰樹" userId="66397c3e-6de1-45eb-a7ed-a87583d7df17" providerId="ADAL" clId="{B6855431-F98B-43CD-8685-FB728C0BE9A8}" dt="2024-02-16T10:50:50.588" v="115"/>
        <pc:sldMkLst>
          <pc:docMk/>
          <pc:sldMk cId="4134489746" sldId="295"/>
        </pc:sldMkLst>
      </pc:sldChg>
      <pc:sldChg chg="addSp delSp modSp add mod ord">
        <pc:chgData name="鈴木 泰樹" userId="66397c3e-6de1-45eb-a7ed-a87583d7df17" providerId="ADAL" clId="{B6855431-F98B-43CD-8685-FB728C0BE9A8}" dt="2024-02-16T12:09:20.714" v="1324" actId="1036"/>
        <pc:sldMkLst>
          <pc:docMk/>
          <pc:sldMk cId="2065613035" sldId="296"/>
        </pc:sldMkLst>
        <pc:spChg chg="mod">
          <ac:chgData name="鈴木 泰樹" userId="66397c3e-6de1-45eb-a7ed-a87583d7df17" providerId="ADAL" clId="{B6855431-F98B-43CD-8685-FB728C0BE9A8}" dt="2024-02-16T11:43:48.607" v="760" actId="20577"/>
          <ac:spMkLst>
            <pc:docMk/>
            <pc:sldMk cId="2065613035" sldId="296"/>
            <ac:spMk id="3" creationId="{D2673FAF-275E-4970-8F60-A45B7F6CE09C}"/>
          </ac:spMkLst>
        </pc:spChg>
        <pc:spChg chg="del">
          <ac:chgData name="鈴木 泰樹" userId="66397c3e-6de1-45eb-a7ed-a87583d7df17" providerId="ADAL" clId="{B6855431-F98B-43CD-8685-FB728C0BE9A8}" dt="2024-02-16T10:52:08.122" v="141" actId="478"/>
          <ac:spMkLst>
            <pc:docMk/>
            <pc:sldMk cId="2065613035" sldId="296"/>
            <ac:spMk id="5" creationId="{9ACB1BFD-CC88-4CFE-A34A-D9A4269A9F7D}"/>
          </ac:spMkLst>
        </pc:spChg>
        <pc:spChg chg="add del mod">
          <ac:chgData name="鈴木 泰樹" userId="66397c3e-6de1-45eb-a7ed-a87583d7df17" providerId="ADAL" clId="{B6855431-F98B-43CD-8685-FB728C0BE9A8}" dt="2024-02-16T11:13:42.280" v="340" actId="478"/>
          <ac:spMkLst>
            <pc:docMk/>
            <pc:sldMk cId="2065613035" sldId="296"/>
            <ac:spMk id="6" creationId="{807445FA-2221-107C-6CFB-5DF87A0C0DE6}"/>
          </ac:spMkLst>
        </pc:spChg>
        <pc:spChg chg="del mod">
          <ac:chgData name="鈴木 泰樹" userId="66397c3e-6de1-45eb-a7ed-a87583d7df17" providerId="ADAL" clId="{B6855431-F98B-43CD-8685-FB728C0BE9A8}" dt="2024-02-16T11:13:39.917" v="339" actId="478"/>
          <ac:spMkLst>
            <pc:docMk/>
            <pc:sldMk cId="2065613035" sldId="296"/>
            <ac:spMk id="9" creationId="{6BFFF332-5272-4EE7-A30E-34766C96217C}"/>
          </ac:spMkLst>
        </pc:spChg>
        <pc:spChg chg="del">
          <ac:chgData name="鈴木 泰樹" userId="66397c3e-6de1-45eb-a7ed-a87583d7df17" providerId="ADAL" clId="{B6855431-F98B-43CD-8685-FB728C0BE9A8}" dt="2024-02-16T10:52:08.122" v="141" actId="478"/>
          <ac:spMkLst>
            <pc:docMk/>
            <pc:sldMk cId="2065613035" sldId="296"/>
            <ac:spMk id="10" creationId="{D8CE8038-1E07-46C7-A047-908ED830F9F3}"/>
          </ac:spMkLst>
        </pc:spChg>
        <pc:spChg chg="del">
          <ac:chgData name="鈴木 泰樹" userId="66397c3e-6de1-45eb-a7ed-a87583d7df17" providerId="ADAL" clId="{B6855431-F98B-43CD-8685-FB728C0BE9A8}" dt="2024-02-16T10:52:08.122" v="141" actId="478"/>
          <ac:spMkLst>
            <pc:docMk/>
            <pc:sldMk cId="2065613035" sldId="296"/>
            <ac:spMk id="11" creationId="{0FB967D6-86AA-4049-852C-FD77D2F161D9}"/>
          </ac:spMkLst>
        </pc:spChg>
        <pc:spChg chg="add mod">
          <ac:chgData name="鈴木 泰樹" userId="66397c3e-6de1-45eb-a7ed-a87583d7df17" providerId="ADAL" clId="{B6855431-F98B-43CD-8685-FB728C0BE9A8}" dt="2024-02-16T12:09:20.714" v="1324" actId="1036"/>
          <ac:spMkLst>
            <pc:docMk/>
            <pc:sldMk cId="2065613035" sldId="296"/>
            <ac:spMk id="12" creationId="{471072A8-92CE-87F7-E25B-19FF2A9D894F}"/>
          </ac:spMkLst>
        </pc:spChg>
        <pc:graphicFrameChg chg="del">
          <ac:chgData name="鈴木 泰樹" userId="66397c3e-6de1-45eb-a7ed-a87583d7df17" providerId="ADAL" clId="{B6855431-F98B-43CD-8685-FB728C0BE9A8}" dt="2024-02-16T10:52:08.122" v="141" actId="478"/>
          <ac:graphicFrameMkLst>
            <pc:docMk/>
            <pc:sldMk cId="2065613035" sldId="296"/>
            <ac:graphicFrameMk id="4" creationId="{71D4FD83-D1F9-4F3C-BAD4-EEEECA3DCAE1}"/>
          </ac:graphicFrameMkLst>
        </pc:graphicFrameChg>
        <pc:graphicFrameChg chg="add del mod">
          <ac:chgData name="鈴木 泰樹" userId="66397c3e-6de1-45eb-a7ed-a87583d7df17" providerId="ADAL" clId="{B6855431-F98B-43CD-8685-FB728C0BE9A8}" dt="2024-02-16T11:13:48.917" v="344"/>
          <ac:graphicFrameMkLst>
            <pc:docMk/>
            <pc:sldMk cId="2065613035" sldId="296"/>
            <ac:graphicFrameMk id="7" creationId="{882019AC-F41F-6E35-6593-76ABFFC57B7E}"/>
          </ac:graphicFrameMkLst>
        </pc:graphicFrameChg>
        <pc:graphicFrameChg chg="add del mod ord modGraphic">
          <ac:chgData name="鈴木 泰樹" userId="66397c3e-6de1-45eb-a7ed-a87583d7df17" providerId="ADAL" clId="{B6855431-F98B-43CD-8685-FB728C0BE9A8}" dt="2024-02-16T11:51:48.311" v="957" actId="478"/>
          <ac:graphicFrameMkLst>
            <pc:docMk/>
            <pc:sldMk cId="2065613035" sldId="296"/>
            <ac:graphicFrameMk id="8" creationId="{FDFC5804-33BE-3D5E-F4C2-76D80C3FCD19}"/>
          </ac:graphicFrameMkLst>
        </pc:graphicFrameChg>
        <pc:graphicFrameChg chg="add mod modGraphic">
          <ac:chgData name="鈴木 泰樹" userId="66397c3e-6de1-45eb-a7ed-a87583d7df17" providerId="ADAL" clId="{B6855431-F98B-43CD-8685-FB728C0BE9A8}" dt="2024-02-16T12:09:12.071" v="1314" actId="1036"/>
          <ac:graphicFrameMkLst>
            <pc:docMk/>
            <pc:sldMk cId="2065613035" sldId="296"/>
            <ac:graphicFrameMk id="13" creationId="{BD4F5442-D47C-E73B-0ABD-F8E6950F9AB6}"/>
          </ac:graphicFrameMkLst>
        </pc:graphicFrameChg>
      </pc:sldChg>
      <pc:sldChg chg="new del">
        <pc:chgData name="鈴木 泰樹" userId="66397c3e-6de1-45eb-a7ed-a87583d7df17" providerId="ADAL" clId="{B6855431-F98B-43CD-8685-FB728C0BE9A8}" dt="2024-02-16T10:51:57.578" v="139" actId="680"/>
        <pc:sldMkLst>
          <pc:docMk/>
          <pc:sldMk cId="3415958457" sldId="296"/>
        </pc:sldMkLst>
      </pc:sldChg>
      <pc:sldChg chg="addSp delSp modSp add mod">
        <pc:chgData name="鈴木 泰樹" userId="66397c3e-6de1-45eb-a7ed-a87583d7df17" providerId="ADAL" clId="{B6855431-F98B-43CD-8685-FB728C0BE9A8}" dt="2024-02-16T13:14:20.683" v="2538" actId="207"/>
        <pc:sldMkLst>
          <pc:docMk/>
          <pc:sldMk cId="262941309" sldId="297"/>
        </pc:sldMkLst>
        <pc:spChg chg="mod">
          <ac:chgData name="鈴木 泰樹" userId="66397c3e-6de1-45eb-a7ed-a87583d7df17" providerId="ADAL" clId="{B6855431-F98B-43CD-8685-FB728C0BE9A8}" dt="2024-02-16T12:26:08.991" v="1661" actId="20577"/>
          <ac:spMkLst>
            <pc:docMk/>
            <pc:sldMk cId="262941309" sldId="297"/>
            <ac:spMk id="3" creationId="{D2673FAF-275E-4970-8F60-A45B7F6CE09C}"/>
          </ac:spMkLst>
        </pc:spChg>
        <pc:spChg chg="add del mod">
          <ac:chgData name="鈴木 泰樹" userId="66397c3e-6de1-45eb-a7ed-a87583d7df17" providerId="ADAL" clId="{B6855431-F98B-43CD-8685-FB728C0BE9A8}" dt="2024-02-16T11:28:25.015" v="534" actId="478"/>
          <ac:spMkLst>
            <pc:docMk/>
            <pc:sldMk cId="262941309" sldId="297"/>
            <ac:spMk id="5" creationId="{50FDAF5C-2652-8EB2-A0A0-808BCF6187E4}"/>
          </ac:spMkLst>
        </pc:spChg>
        <pc:spChg chg="add mod">
          <ac:chgData name="鈴木 泰樹" userId="66397c3e-6de1-45eb-a7ed-a87583d7df17" providerId="ADAL" clId="{B6855431-F98B-43CD-8685-FB728C0BE9A8}" dt="2024-02-16T12:25:35.929" v="1649" actId="1035"/>
          <ac:spMkLst>
            <pc:docMk/>
            <pc:sldMk cId="262941309" sldId="297"/>
            <ac:spMk id="6" creationId="{3D44301D-08B1-9661-132B-63E75EB6A997}"/>
          </ac:spMkLst>
        </pc:spChg>
        <pc:spChg chg="add mod">
          <ac:chgData name="鈴木 泰樹" userId="66397c3e-6de1-45eb-a7ed-a87583d7df17" providerId="ADAL" clId="{B6855431-F98B-43CD-8685-FB728C0BE9A8}" dt="2024-02-16T12:25:35.929" v="1649" actId="1035"/>
          <ac:spMkLst>
            <pc:docMk/>
            <pc:sldMk cId="262941309" sldId="297"/>
            <ac:spMk id="7" creationId="{0B1CC314-134C-5C1A-C3B2-173E9F75C7A7}"/>
          </ac:spMkLst>
        </pc:spChg>
        <pc:spChg chg="add mod">
          <ac:chgData name="鈴木 泰樹" userId="66397c3e-6de1-45eb-a7ed-a87583d7df17" providerId="ADAL" clId="{B6855431-F98B-43CD-8685-FB728C0BE9A8}" dt="2024-02-16T12:25:35.929" v="1649" actId="1035"/>
          <ac:spMkLst>
            <pc:docMk/>
            <pc:sldMk cId="262941309" sldId="297"/>
            <ac:spMk id="8" creationId="{87D6C189-3450-B5A6-6E22-A54810732F8D}"/>
          </ac:spMkLst>
        </pc:spChg>
        <pc:spChg chg="mod">
          <ac:chgData name="鈴木 泰樹" userId="66397c3e-6de1-45eb-a7ed-a87583d7df17" providerId="ADAL" clId="{B6855431-F98B-43CD-8685-FB728C0BE9A8}" dt="2024-02-16T12:00:43.480" v="1089" actId="2711"/>
          <ac:spMkLst>
            <pc:docMk/>
            <pc:sldMk cId="262941309" sldId="297"/>
            <ac:spMk id="9" creationId="{6BFFF332-5272-4EE7-A30E-34766C96217C}"/>
          </ac:spMkLst>
        </pc:spChg>
        <pc:spChg chg="add mod">
          <ac:chgData name="鈴木 泰樹" userId="66397c3e-6de1-45eb-a7ed-a87583d7df17" providerId="ADAL" clId="{B6855431-F98B-43CD-8685-FB728C0BE9A8}" dt="2024-02-16T13:14:20.683" v="2538" actId="207"/>
          <ac:spMkLst>
            <pc:docMk/>
            <pc:sldMk cId="262941309" sldId="297"/>
            <ac:spMk id="10" creationId="{DC7FBE1C-83B5-216B-9EB3-EB89BE9C8165}"/>
          </ac:spMkLst>
        </pc:spChg>
        <pc:spChg chg="add mod">
          <ac:chgData name="鈴木 泰樹" userId="66397c3e-6de1-45eb-a7ed-a87583d7df17" providerId="ADAL" clId="{B6855431-F98B-43CD-8685-FB728C0BE9A8}" dt="2024-02-16T12:25:35.929" v="1649" actId="1035"/>
          <ac:spMkLst>
            <pc:docMk/>
            <pc:sldMk cId="262941309" sldId="297"/>
            <ac:spMk id="11" creationId="{A4B5D49D-3381-26E2-7B7F-EBEC46BB298E}"/>
          </ac:spMkLst>
        </pc:spChg>
        <pc:graphicFrameChg chg="add del mod">
          <ac:chgData name="鈴木 泰樹" userId="66397c3e-6de1-45eb-a7ed-a87583d7df17" providerId="ADAL" clId="{B6855431-F98B-43CD-8685-FB728C0BE9A8}" dt="2024-02-16T11:26:06.399" v="502"/>
          <ac:graphicFrameMkLst>
            <pc:docMk/>
            <pc:sldMk cId="262941309" sldId="297"/>
            <ac:graphicFrameMk id="2" creationId="{08BE6C48-B0AD-3829-3828-9AD4583E90ED}"/>
          </ac:graphicFrameMkLst>
        </pc:graphicFrameChg>
        <pc:graphicFrameChg chg="add mod modGraphic">
          <ac:chgData name="鈴木 泰樹" userId="66397c3e-6de1-45eb-a7ed-a87583d7df17" providerId="ADAL" clId="{B6855431-F98B-43CD-8685-FB728C0BE9A8}" dt="2024-02-16T12:25:35.929" v="1649" actId="1035"/>
          <ac:graphicFrameMkLst>
            <pc:docMk/>
            <pc:sldMk cId="262941309" sldId="297"/>
            <ac:graphicFrameMk id="4" creationId="{0BCF2610-AC7E-D9D9-B268-8B30D6360CB7}"/>
          </ac:graphicFrameMkLst>
        </pc:graphicFrameChg>
      </pc:sldChg>
      <pc:sldChg chg="addSp delSp modSp add mod ord">
        <pc:chgData name="鈴木 泰樹" userId="66397c3e-6de1-45eb-a7ed-a87583d7df17" providerId="ADAL" clId="{B6855431-F98B-43CD-8685-FB728C0BE9A8}" dt="2024-02-16T12:18:08.124" v="1431" actId="20577"/>
        <pc:sldMkLst>
          <pc:docMk/>
          <pc:sldMk cId="2885875328" sldId="298"/>
        </pc:sldMkLst>
        <pc:spChg chg="mod">
          <ac:chgData name="鈴木 泰樹" userId="66397c3e-6de1-45eb-a7ed-a87583d7df17" providerId="ADAL" clId="{B6855431-F98B-43CD-8685-FB728C0BE9A8}" dt="2024-02-16T12:18:08.124" v="1431" actId="20577"/>
          <ac:spMkLst>
            <pc:docMk/>
            <pc:sldMk cId="2885875328" sldId="298"/>
            <ac:spMk id="3" creationId="{D2673FAF-275E-4970-8F60-A45B7F6CE09C}"/>
          </ac:spMkLst>
        </pc:spChg>
        <pc:spChg chg="add del mod">
          <ac:chgData name="鈴木 泰樹" userId="66397c3e-6de1-45eb-a7ed-a87583d7df17" providerId="ADAL" clId="{B6855431-F98B-43CD-8685-FB728C0BE9A8}" dt="2024-02-16T11:44:50.563" v="797" actId="478"/>
          <ac:spMkLst>
            <pc:docMk/>
            <pc:sldMk cId="2885875328" sldId="298"/>
            <ac:spMk id="5" creationId="{E3282E71-95E3-B5A0-4F20-1ABFEFEE8F32}"/>
          </ac:spMkLst>
        </pc:spChg>
        <pc:spChg chg="del">
          <ac:chgData name="鈴木 泰樹" userId="66397c3e-6de1-45eb-a7ed-a87583d7df17" providerId="ADAL" clId="{B6855431-F98B-43CD-8685-FB728C0BE9A8}" dt="2024-02-16T11:33:30.123" v="616" actId="478"/>
          <ac:spMkLst>
            <pc:docMk/>
            <pc:sldMk cId="2885875328" sldId="298"/>
            <ac:spMk id="6" creationId="{3D44301D-08B1-9661-132B-63E75EB6A997}"/>
          </ac:spMkLst>
        </pc:spChg>
        <pc:spChg chg="del">
          <ac:chgData name="鈴木 泰樹" userId="66397c3e-6de1-45eb-a7ed-a87583d7df17" providerId="ADAL" clId="{B6855431-F98B-43CD-8685-FB728C0BE9A8}" dt="2024-02-16T11:33:30.123" v="616" actId="478"/>
          <ac:spMkLst>
            <pc:docMk/>
            <pc:sldMk cId="2885875328" sldId="298"/>
            <ac:spMk id="7" creationId="{0B1CC314-134C-5C1A-C3B2-173E9F75C7A7}"/>
          </ac:spMkLst>
        </pc:spChg>
        <pc:spChg chg="del">
          <ac:chgData name="鈴木 泰樹" userId="66397c3e-6de1-45eb-a7ed-a87583d7df17" providerId="ADAL" clId="{B6855431-F98B-43CD-8685-FB728C0BE9A8}" dt="2024-02-16T11:33:30.123" v="616" actId="478"/>
          <ac:spMkLst>
            <pc:docMk/>
            <pc:sldMk cId="2885875328" sldId="298"/>
            <ac:spMk id="8" creationId="{87D6C189-3450-B5A6-6E22-A54810732F8D}"/>
          </ac:spMkLst>
        </pc:spChg>
        <pc:spChg chg="del">
          <ac:chgData name="鈴木 泰樹" userId="66397c3e-6de1-45eb-a7ed-a87583d7df17" providerId="ADAL" clId="{B6855431-F98B-43CD-8685-FB728C0BE9A8}" dt="2024-02-16T11:44:48.440" v="796" actId="478"/>
          <ac:spMkLst>
            <pc:docMk/>
            <pc:sldMk cId="2885875328" sldId="298"/>
            <ac:spMk id="9" creationId="{6BFFF332-5272-4EE7-A30E-34766C96217C}"/>
          </ac:spMkLst>
        </pc:spChg>
        <pc:spChg chg="add mod">
          <ac:chgData name="鈴木 泰樹" userId="66397c3e-6de1-45eb-a7ed-a87583d7df17" providerId="ADAL" clId="{B6855431-F98B-43CD-8685-FB728C0BE9A8}" dt="2024-02-16T12:17:00.165" v="1424" actId="403"/>
          <ac:spMkLst>
            <pc:docMk/>
            <pc:sldMk cId="2885875328" sldId="298"/>
            <ac:spMk id="10" creationId="{39EB9595-173F-94B6-F54D-D945ABA481F0}"/>
          </ac:spMkLst>
        </pc:spChg>
        <pc:graphicFrameChg chg="del">
          <ac:chgData name="鈴木 泰樹" userId="66397c3e-6de1-45eb-a7ed-a87583d7df17" providerId="ADAL" clId="{B6855431-F98B-43CD-8685-FB728C0BE9A8}" dt="2024-02-16T11:33:30.123" v="616" actId="478"/>
          <ac:graphicFrameMkLst>
            <pc:docMk/>
            <pc:sldMk cId="2885875328" sldId="298"/>
            <ac:graphicFrameMk id="4" creationId="{0BCF2610-AC7E-D9D9-B268-8B30D6360CB7}"/>
          </ac:graphicFrameMkLst>
        </pc:graphicFrameChg>
        <pc:graphicFrameChg chg="add del mod">
          <ac:chgData name="鈴木 泰樹" userId="66397c3e-6de1-45eb-a7ed-a87583d7df17" providerId="ADAL" clId="{B6855431-F98B-43CD-8685-FB728C0BE9A8}" dt="2024-02-16T11:46:39.129" v="820"/>
          <ac:graphicFrameMkLst>
            <pc:docMk/>
            <pc:sldMk cId="2885875328" sldId="298"/>
            <ac:graphicFrameMk id="11" creationId="{EA7CB903-E24D-13EC-A920-D4BD59D4898C}"/>
          </ac:graphicFrameMkLst>
        </pc:graphicFrameChg>
        <pc:graphicFrameChg chg="add mod modGraphic">
          <ac:chgData name="鈴木 泰樹" userId="66397c3e-6de1-45eb-a7ed-a87583d7df17" providerId="ADAL" clId="{B6855431-F98B-43CD-8685-FB728C0BE9A8}" dt="2024-02-16T12:17:34.605" v="1429" actId="12788"/>
          <ac:graphicFrameMkLst>
            <pc:docMk/>
            <pc:sldMk cId="2885875328" sldId="298"/>
            <ac:graphicFrameMk id="12" creationId="{E71E4337-A17C-5930-77F0-553D58EA9FC2}"/>
          </ac:graphicFrameMkLst>
        </pc:graphicFrameChg>
        <pc:graphicFrameChg chg="add del mod modGraphic">
          <ac:chgData name="鈴木 泰樹" userId="66397c3e-6de1-45eb-a7ed-a87583d7df17" providerId="ADAL" clId="{B6855431-F98B-43CD-8685-FB728C0BE9A8}" dt="2024-02-16T11:49:37.872" v="909" actId="478"/>
          <ac:graphicFrameMkLst>
            <pc:docMk/>
            <pc:sldMk cId="2885875328" sldId="298"/>
            <ac:graphicFrameMk id="13" creationId="{7A0DE7D0-413C-712C-B7B1-A1114B8C9650}"/>
          </ac:graphicFrameMkLst>
        </pc:graphicFrameChg>
        <pc:graphicFrameChg chg="add del mod">
          <ac:chgData name="鈴木 泰樹" userId="66397c3e-6de1-45eb-a7ed-a87583d7df17" providerId="ADAL" clId="{B6855431-F98B-43CD-8685-FB728C0BE9A8}" dt="2024-02-16T11:49:41.196" v="911"/>
          <ac:graphicFrameMkLst>
            <pc:docMk/>
            <pc:sldMk cId="2885875328" sldId="298"/>
            <ac:graphicFrameMk id="14" creationId="{04F9F779-5917-3B1C-7309-CD4318A7AE8C}"/>
          </ac:graphicFrameMkLst>
        </pc:graphicFrameChg>
        <pc:graphicFrameChg chg="add mod modGraphic">
          <ac:chgData name="鈴木 泰樹" userId="66397c3e-6de1-45eb-a7ed-a87583d7df17" providerId="ADAL" clId="{B6855431-F98B-43CD-8685-FB728C0BE9A8}" dt="2024-02-16T12:15:18.336" v="1406" actId="20577"/>
          <ac:graphicFrameMkLst>
            <pc:docMk/>
            <pc:sldMk cId="2885875328" sldId="298"/>
            <ac:graphicFrameMk id="15" creationId="{7FFBD47F-2EFE-8655-7AD6-E20CA26A57AC}"/>
          </ac:graphicFrameMkLst>
        </pc:graphicFrameChg>
        <pc:picChg chg="add del mod">
          <ac:chgData name="鈴木 泰樹" userId="66397c3e-6de1-45eb-a7ed-a87583d7df17" providerId="ADAL" clId="{B6855431-F98B-43CD-8685-FB728C0BE9A8}" dt="2024-02-16T12:04:47.112" v="1150" actId="478"/>
          <ac:picMkLst>
            <pc:docMk/>
            <pc:sldMk cId="2885875328" sldId="298"/>
            <ac:picMk id="17" creationId="{0D83D1B5-CB1D-23C9-D31B-4D43B177F1EF}"/>
          </ac:picMkLst>
        </pc:picChg>
      </pc:sldChg>
      <pc:sldChg chg="modSp add mod">
        <pc:chgData name="鈴木 泰樹" userId="66397c3e-6de1-45eb-a7ed-a87583d7df17" providerId="ADAL" clId="{B6855431-F98B-43CD-8685-FB728C0BE9A8}" dt="2024-02-16T12:16:31.214" v="1421" actId="403"/>
        <pc:sldMkLst>
          <pc:docMk/>
          <pc:sldMk cId="2905540795" sldId="299"/>
        </pc:sldMkLst>
        <pc:spChg chg="mod">
          <ac:chgData name="鈴木 泰樹" userId="66397c3e-6de1-45eb-a7ed-a87583d7df17" providerId="ADAL" clId="{B6855431-F98B-43CD-8685-FB728C0BE9A8}" dt="2024-02-16T12:16:31.214" v="1421" actId="403"/>
          <ac:spMkLst>
            <pc:docMk/>
            <pc:sldMk cId="2905540795" sldId="299"/>
            <ac:spMk id="12" creationId="{471072A8-92CE-87F7-E25B-19FF2A9D894F}"/>
          </ac:spMkLst>
        </pc:spChg>
        <pc:graphicFrameChg chg="mod modGraphic">
          <ac:chgData name="鈴木 泰樹" userId="66397c3e-6de1-45eb-a7ed-a87583d7df17" providerId="ADAL" clId="{B6855431-F98B-43CD-8685-FB728C0BE9A8}" dt="2024-02-16T12:15:37.664" v="1418" actId="1036"/>
          <ac:graphicFrameMkLst>
            <pc:docMk/>
            <pc:sldMk cId="2905540795" sldId="299"/>
            <ac:graphicFrameMk id="8" creationId="{FDFC5804-33BE-3D5E-F4C2-76D80C3FCD19}"/>
          </ac:graphicFrameMkLst>
        </pc:graphicFrameChg>
      </pc:sldChg>
      <pc:sldChg chg="addSp delSp modSp add mod">
        <pc:chgData name="鈴木 泰樹" userId="66397c3e-6de1-45eb-a7ed-a87583d7df17" providerId="ADAL" clId="{B6855431-F98B-43CD-8685-FB728C0BE9A8}" dt="2024-02-16T12:18:15.391" v="1433" actId="20577"/>
        <pc:sldMkLst>
          <pc:docMk/>
          <pc:sldMk cId="3926047573" sldId="300"/>
        </pc:sldMkLst>
        <pc:spChg chg="mod">
          <ac:chgData name="鈴木 泰樹" userId="66397c3e-6de1-45eb-a7ed-a87583d7df17" providerId="ADAL" clId="{B6855431-F98B-43CD-8685-FB728C0BE9A8}" dt="2024-02-16T12:18:15.391" v="1433" actId="20577"/>
          <ac:spMkLst>
            <pc:docMk/>
            <pc:sldMk cId="3926047573" sldId="300"/>
            <ac:spMk id="3" creationId="{D2673FAF-275E-4970-8F60-A45B7F6CE09C}"/>
          </ac:spMkLst>
        </pc:spChg>
        <pc:spChg chg="mod">
          <ac:chgData name="鈴木 泰樹" userId="66397c3e-6de1-45eb-a7ed-a87583d7df17" providerId="ADAL" clId="{B6855431-F98B-43CD-8685-FB728C0BE9A8}" dt="2024-02-16T12:06:05.706" v="1196" actId="20577"/>
          <ac:spMkLst>
            <pc:docMk/>
            <pc:sldMk cId="3926047573" sldId="300"/>
            <ac:spMk id="10" creationId="{39EB9595-173F-94B6-F54D-D945ABA481F0}"/>
          </ac:spMkLst>
        </pc:spChg>
        <pc:graphicFrameChg chg="del">
          <ac:chgData name="鈴木 泰樹" userId="66397c3e-6de1-45eb-a7ed-a87583d7df17" providerId="ADAL" clId="{B6855431-F98B-43CD-8685-FB728C0BE9A8}" dt="2024-02-16T12:05:15.530" v="1173" actId="478"/>
          <ac:graphicFrameMkLst>
            <pc:docMk/>
            <pc:sldMk cId="3926047573" sldId="300"/>
            <ac:graphicFrameMk id="12" creationId="{E71E4337-A17C-5930-77F0-553D58EA9FC2}"/>
          </ac:graphicFrameMkLst>
        </pc:graphicFrameChg>
        <pc:graphicFrameChg chg="del">
          <ac:chgData name="鈴木 泰樹" userId="66397c3e-6de1-45eb-a7ed-a87583d7df17" providerId="ADAL" clId="{B6855431-F98B-43CD-8685-FB728C0BE9A8}" dt="2024-02-16T12:05:15.530" v="1173" actId="478"/>
          <ac:graphicFrameMkLst>
            <pc:docMk/>
            <pc:sldMk cId="3926047573" sldId="300"/>
            <ac:graphicFrameMk id="15" creationId="{7FFBD47F-2EFE-8655-7AD6-E20CA26A57AC}"/>
          </ac:graphicFrameMkLst>
        </pc:graphicFrameChg>
        <pc:picChg chg="add mod ord">
          <ac:chgData name="鈴木 泰樹" userId="66397c3e-6de1-45eb-a7ed-a87583d7df17" providerId="ADAL" clId="{B6855431-F98B-43CD-8685-FB728C0BE9A8}" dt="2024-02-16T12:07:43.300" v="1288" actId="1035"/>
          <ac:picMkLst>
            <pc:docMk/>
            <pc:sldMk cId="3926047573" sldId="300"/>
            <ac:picMk id="4" creationId="{01625680-276E-26EA-CA53-5B1EF1E1DD3F}"/>
          </ac:picMkLst>
        </pc:picChg>
        <pc:picChg chg="add del mod ord">
          <ac:chgData name="鈴木 泰樹" userId="66397c3e-6de1-45eb-a7ed-a87583d7df17" providerId="ADAL" clId="{B6855431-F98B-43CD-8685-FB728C0BE9A8}" dt="2024-02-16T12:07:52.181" v="1289" actId="14100"/>
          <ac:picMkLst>
            <pc:docMk/>
            <pc:sldMk cId="3926047573" sldId="300"/>
            <ac:picMk id="17" creationId="{0D83D1B5-CB1D-23C9-D31B-4D43B177F1EF}"/>
          </ac:picMkLst>
        </pc:picChg>
      </pc:sldChg>
      <pc:sldChg chg="addSp delSp modSp add mod">
        <pc:chgData name="鈴木 泰樹" userId="66397c3e-6de1-45eb-a7ed-a87583d7df17" providerId="ADAL" clId="{B6855431-F98B-43CD-8685-FB728C0BE9A8}" dt="2024-02-16T13:08:27.566" v="2461" actId="1035"/>
        <pc:sldMkLst>
          <pc:docMk/>
          <pc:sldMk cId="789215922" sldId="301"/>
        </pc:sldMkLst>
        <pc:spChg chg="add mod">
          <ac:chgData name="鈴木 泰樹" userId="66397c3e-6de1-45eb-a7ed-a87583d7df17" providerId="ADAL" clId="{B6855431-F98B-43CD-8685-FB728C0BE9A8}" dt="2024-02-16T12:39:07.061" v="1712" actId="1076"/>
          <ac:spMkLst>
            <pc:docMk/>
            <pc:sldMk cId="789215922" sldId="301"/>
            <ac:spMk id="2" creationId="{8EDA1F8F-A4FE-4E99-70C3-1CBF3E1C4EB5}"/>
          </ac:spMkLst>
        </pc:spChg>
        <pc:spChg chg="mod">
          <ac:chgData name="鈴木 泰樹" userId="66397c3e-6de1-45eb-a7ed-a87583d7df17" providerId="ADAL" clId="{B6855431-F98B-43CD-8685-FB728C0BE9A8}" dt="2024-02-16T13:05:45.099" v="2380" actId="255"/>
          <ac:spMkLst>
            <pc:docMk/>
            <pc:sldMk cId="789215922" sldId="301"/>
            <ac:spMk id="3" creationId="{D2673FAF-275E-4970-8F60-A45B7F6CE09C}"/>
          </ac:spMkLst>
        </pc:spChg>
        <pc:spChg chg="del">
          <ac:chgData name="鈴木 泰樹" userId="66397c3e-6de1-45eb-a7ed-a87583d7df17" providerId="ADAL" clId="{B6855431-F98B-43CD-8685-FB728C0BE9A8}" dt="2024-02-16T12:36:50.373" v="1681" actId="478"/>
          <ac:spMkLst>
            <pc:docMk/>
            <pc:sldMk cId="789215922" sldId="301"/>
            <ac:spMk id="6" creationId="{3D44301D-08B1-9661-132B-63E75EB6A997}"/>
          </ac:spMkLst>
        </pc:spChg>
        <pc:spChg chg="del">
          <ac:chgData name="鈴木 泰樹" userId="66397c3e-6de1-45eb-a7ed-a87583d7df17" providerId="ADAL" clId="{B6855431-F98B-43CD-8685-FB728C0BE9A8}" dt="2024-02-16T12:36:50.373" v="1681" actId="478"/>
          <ac:spMkLst>
            <pc:docMk/>
            <pc:sldMk cId="789215922" sldId="301"/>
            <ac:spMk id="7" creationId="{0B1CC314-134C-5C1A-C3B2-173E9F75C7A7}"/>
          </ac:spMkLst>
        </pc:spChg>
        <pc:spChg chg="del">
          <ac:chgData name="鈴木 泰樹" userId="66397c3e-6de1-45eb-a7ed-a87583d7df17" providerId="ADAL" clId="{B6855431-F98B-43CD-8685-FB728C0BE9A8}" dt="2024-02-16T12:36:50.373" v="1681" actId="478"/>
          <ac:spMkLst>
            <pc:docMk/>
            <pc:sldMk cId="789215922" sldId="301"/>
            <ac:spMk id="8" creationId="{87D6C189-3450-B5A6-6E22-A54810732F8D}"/>
          </ac:spMkLst>
        </pc:spChg>
        <pc:spChg chg="mod">
          <ac:chgData name="鈴木 泰樹" userId="66397c3e-6de1-45eb-a7ed-a87583d7df17" providerId="ADAL" clId="{B6855431-F98B-43CD-8685-FB728C0BE9A8}" dt="2024-02-16T13:08:27.566" v="2461" actId="1035"/>
          <ac:spMkLst>
            <pc:docMk/>
            <pc:sldMk cId="789215922" sldId="301"/>
            <ac:spMk id="9" creationId="{6BFFF332-5272-4EE7-A30E-34766C96217C}"/>
          </ac:spMkLst>
        </pc:spChg>
        <pc:spChg chg="del">
          <ac:chgData name="鈴木 泰樹" userId="66397c3e-6de1-45eb-a7ed-a87583d7df17" providerId="ADAL" clId="{B6855431-F98B-43CD-8685-FB728C0BE9A8}" dt="2024-02-16T12:36:50.373" v="1681" actId="478"/>
          <ac:spMkLst>
            <pc:docMk/>
            <pc:sldMk cId="789215922" sldId="301"/>
            <ac:spMk id="10" creationId="{DC7FBE1C-83B5-216B-9EB3-EB89BE9C8165}"/>
          </ac:spMkLst>
        </pc:spChg>
        <pc:spChg chg="del">
          <ac:chgData name="鈴木 泰樹" userId="66397c3e-6de1-45eb-a7ed-a87583d7df17" providerId="ADAL" clId="{B6855431-F98B-43CD-8685-FB728C0BE9A8}" dt="2024-02-16T12:36:50.373" v="1681" actId="478"/>
          <ac:spMkLst>
            <pc:docMk/>
            <pc:sldMk cId="789215922" sldId="301"/>
            <ac:spMk id="11" creationId="{A4B5D49D-3381-26E2-7B7F-EBEC46BB298E}"/>
          </ac:spMkLst>
        </pc:spChg>
        <pc:spChg chg="add mod">
          <ac:chgData name="鈴木 泰樹" userId="66397c3e-6de1-45eb-a7ed-a87583d7df17" providerId="ADAL" clId="{B6855431-F98B-43CD-8685-FB728C0BE9A8}" dt="2024-02-16T13:08:27.566" v="2461" actId="1035"/>
          <ac:spMkLst>
            <pc:docMk/>
            <pc:sldMk cId="789215922" sldId="301"/>
            <ac:spMk id="15" creationId="{CFDE302F-37E4-4B2D-D284-FEF3D199BA81}"/>
          </ac:spMkLst>
        </pc:spChg>
        <pc:spChg chg="add mod ord">
          <ac:chgData name="鈴木 泰樹" userId="66397c3e-6de1-45eb-a7ed-a87583d7df17" providerId="ADAL" clId="{B6855431-F98B-43CD-8685-FB728C0BE9A8}" dt="2024-02-16T13:08:27.566" v="2461" actId="1035"/>
          <ac:spMkLst>
            <pc:docMk/>
            <pc:sldMk cId="789215922" sldId="301"/>
            <ac:spMk id="18" creationId="{C4C9E441-0D4B-C71E-F46D-E34806B37045}"/>
          </ac:spMkLst>
        </pc:spChg>
        <pc:spChg chg="add mod">
          <ac:chgData name="鈴木 泰樹" userId="66397c3e-6de1-45eb-a7ed-a87583d7df17" providerId="ADAL" clId="{B6855431-F98B-43CD-8685-FB728C0BE9A8}" dt="2024-02-16T13:08:27.566" v="2461" actId="1035"/>
          <ac:spMkLst>
            <pc:docMk/>
            <pc:sldMk cId="789215922" sldId="301"/>
            <ac:spMk id="19" creationId="{79324B55-91CA-083A-2CCE-30F73719D844}"/>
          </ac:spMkLst>
        </pc:spChg>
        <pc:spChg chg="add mod">
          <ac:chgData name="鈴木 泰樹" userId="66397c3e-6de1-45eb-a7ed-a87583d7df17" providerId="ADAL" clId="{B6855431-F98B-43CD-8685-FB728C0BE9A8}" dt="2024-02-16T13:08:27.566" v="2461" actId="1035"/>
          <ac:spMkLst>
            <pc:docMk/>
            <pc:sldMk cId="789215922" sldId="301"/>
            <ac:spMk id="22" creationId="{C996130C-CE5E-8C1B-39B3-042988190348}"/>
          </ac:spMkLst>
        </pc:spChg>
        <pc:spChg chg="add mod">
          <ac:chgData name="鈴木 泰樹" userId="66397c3e-6de1-45eb-a7ed-a87583d7df17" providerId="ADAL" clId="{B6855431-F98B-43CD-8685-FB728C0BE9A8}" dt="2024-02-16T12:49:34.642" v="2043"/>
          <ac:spMkLst>
            <pc:docMk/>
            <pc:sldMk cId="789215922" sldId="301"/>
            <ac:spMk id="34" creationId="{DADF8031-0C66-4B06-B589-C81118ED37BC}"/>
          </ac:spMkLst>
        </pc:spChg>
        <pc:spChg chg="add mod">
          <ac:chgData name="鈴木 泰樹" userId="66397c3e-6de1-45eb-a7ed-a87583d7df17" providerId="ADAL" clId="{B6855431-F98B-43CD-8685-FB728C0BE9A8}" dt="2024-02-16T12:58:39.116" v="2295" actId="403"/>
          <ac:spMkLst>
            <pc:docMk/>
            <pc:sldMk cId="789215922" sldId="301"/>
            <ac:spMk id="35" creationId="{B30CAA04-698D-4019-9151-FE032335BC68}"/>
          </ac:spMkLst>
        </pc:spChg>
        <pc:spChg chg="add mod">
          <ac:chgData name="鈴木 泰樹" userId="66397c3e-6de1-45eb-a7ed-a87583d7df17" providerId="ADAL" clId="{B6855431-F98B-43CD-8685-FB728C0BE9A8}" dt="2024-02-16T12:49:34.642" v="2043"/>
          <ac:spMkLst>
            <pc:docMk/>
            <pc:sldMk cId="789215922" sldId="301"/>
            <ac:spMk id="36" creationId="{DE009375-E6CA-4177-9116-29AFF4164117}"/>
          </ac:spMkLst>
        </pc:spChg>
        <pc:spChg chg="add mod">
          <ac:chgData name="鈴木 泰樹" userId="66397c3e-6de1-45eb-a7ed-a87583d7df17" providerId="ADAL" clId="{B6855431-F98B-43CD-8685-FB728C0BE9A8}" dt="2024-02-16T12:58:29.074" v="2293" actId="403"/>
          <ac:spMkLst>
            <pc:docMk/>
            <pc:sldMk cId="789215922" sldId="301"/>
            <ac:spMk id="37" creationId="{8E096EFD-1E3A-4A8A-A77D-3BFD16016E04}"/>
          </ac:spMkLst>
        </pc:spChg>
        <pc:spChg chg="add mod">
          <ac:chgData name="鈴木 泰樹" userId="66397c3e-6de1-45eb-a7ed-a87583d7df17" providerId="ADAL" clId="{B6855431-F98B-43CD-8685-FB728C0BE9A8}" dt="2024-02-16T13:07:37.314" v="2435" actId="14100"/>
          <ac:spMkLst>
            <pc:docMk/>
            <pc:sldMk cId="789215922" sldId="301"/>
            <ac:spMk id="38" creationId="{06EB28A0-FD1D-8229-3AF5-022AE1D2E611}"/>
          </ac:spMkLst>
        </pc:spChg>
        <pc:grpChg chg="add mod">
          <ac:chgData name="鈴木 泰樹" userId="66397c3e-6de1-45eb-a7ed-a87583d7df17" providerId="ADAL" clId="{B6855431-F98B-43CD-8685-FB728C0BE9A8}" dt="2024-02-16T13:08:27.566" v="2461" actId="1035"/>
          <ac:grpSpMkLst>
            <pc:docMk/>
            <pc:sldMk cId="789215922" sldId="301"/>
            <ac:grpSpMk id="24" creationId="{E18B5A0A-51E4-48A9-B91C-550C2509BEF4}"/>
          </ac:grpSpMkLst>
        </pc:grpChg>
        <pc:graphicFrameChg chg="del">
          <ac:chgData name="鈴木 泰樹" userId="66397c3e-6de1-45eb-a7ed-a87583d7df17" providerId="ADAL" clId="{B6855431-F98B-43CD-8685-FB728C0BE9A8}" dt="2024-02-16T12:36:50.373" v="1681" actId="478"/>
          <ac:graphicFrameMkLst>
            <pc:docMk/>
            <pc:sldMk cId="789215922" sldId="301"/>
            <ac:graphicFrameMk id="4" creationId="{0BCF2610-AC7E-D9D9-B268-8B30D6360CB7}"/>
          </ac:graphicFrameMkLst>
        </pc:graphicFrameChg>
        <pc:graphicFrameChg chg="add mod">
          <ac:chgData name="鈴木 泰樹" userId="66397c3e-6de1-45eb-a7ed-a87583d7df17" providerId="ADAL" clId="{B6855431-F98B-43CD-8685-FB728C0BE9A8}" dt="2024-02-16T13:08:27.566" v="2461" actId="1035"/>
          <ac:graphicFrameMkLst>
            <pc:docMk/>
            <pc:sldMk cId="789215922" sldId="301"/>
            <ac:graphicFrameMk id="5" creationId="{6262D719-F5CD-8D75-74F2-5F413BB93E70}"/>
          </ac:graphicFrameMkLst>
        </pc:graphicFrameChg>
        <pc:graphicFrameChg chg="add del mod">
          <ac:chgData name="鈴木 泰樹" userId="66397c3e-6de1-45eb-a7ed-a87583d7df17" providerId="ADAL" clId="{B6855431-F98B-43CD-8685-FB728C0BE9A8}" dt="2024-02-16T12:40:26.756" v="1785"/>
          <ac:graphicFrameMkLst>
            <pc:docMk/>
            <pc:sldMk cId="789215922" sldId="301"/>
            <ac:graphicFrameMk id="12" creationId="{876BAEFC-D04E-E4B4-75BF-F7B162CDB75C}"/>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13" creationId="{859A053B-AA95-3991-E6F8-D14E0881ED52}"/>
          </ac:graphicFrameMkLst>
        </pc:graphicFrameChg>
        <pc:graphicFrameChg chg="add mod ord modGraphic">
          <ac:chgData name="鈴木 泰樹" userId="66397c3e-6de1-45eb-a7ed-a87583d7df17" providerId="ADAL" clId="{B6855431-F98B-43CD-8685-FB728C0BE9A8}" dt="2024-02-16T13:08:27.566" v="2461" actId="1035"/>
          <ac:graphicFrameMkLst>
            <pc:docMk/>
            <pc:sldMk cId="789215922" sldId="301"/>
            <ac:graphicFrameMk id="16" creationId="{5E70153A-D5F0-A55E-E05D-E94FB4A948AE}"/>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20" creationId="{1BC2D62C-B0DA-4D3E-D48F-AB0435D0DAD0}"/>
          </ac:graphicFrameMkLst>
        </pc:graphicFrameChg>
        <pc:picChg chg="add mod">
          <ac:chgData name="鈴木 泰樹" userId="66397c3e-6de1-45eb-a7ed-a87583d7df17" providerId="ADAL" clId="{B6855431-F98B-43CD-8685-FB728C0BE9A8}" dt="2024-02-16T13:08:27.566" v="2461" actId="1035"/>
          <ac:picMkLst>
            <pc:docMk/>
            <pc:sldMk cId="789215922" sldId="301"/>
            <ac:picMk id="23" creationId="{E69A33FD-937E-CEC7-CF49-8DED892BBDD1}"/>
          </ac:picMkLst>
        </pc:picChg>
        <pc:picChg chg="add mod">
          <ac:chgData name="鈴木 泰樹" userId="66397c3e-6de1-45eb-a7ed-a87583d7df17" providerId="ADAL" clId="{B6855431-F98B-43CD-8685-FB728C0BE9A8}" dt="2024-02-16T12:49:34.642" v="2043"/>
          <ac:picMkLst>
            <pc:docMk/>
            <pc:sldMk cId="789215922" sldId="301"/>
            <ac:picMk id="25" creationId="{31B8DCE0-138B-4C0A-90F8-1B3AD9193A19}"/>
          </ac:picMkLst>
        </pc:picChg>
        <pc:picChg chg="add mod">
          <ac:chgData name="鈴木 泰樹" userId="66397c3e-6de1-45eb-a7ed-a87583d7df17" providerId="ADAL" clId="{B6855431-F98B-43CD-8685-FB728C0BE9A8}" dt="2024-02-16T12:49:34.642" v="2043"/>
          <ac:picMkLst>
            <pc:docMk/>
            <pc:sldMk cId="789215922" sldId="301"/>
            <ac:picMk id="26" creationId="{78C6DD9B-0643-4E20-9B0F-6D45F087D6C4}"/>
          </ac:picMkLst>
        </pc:picChg>
        <pc:picChg chg="add mod">
          <ac:chgData name="鈴木 泰樹" userId="66397c3e-6de1-45eb-a7ed-a87583d7df17" providerId="ADAL" clId="{B6855431-F98B-43CD-8685-FB728C0BE9A8}" dt="2024-02-16T12:49:34.642" v="2043"/>
          <ac:picMkLst>
            <pc:docMk/>
            <pc:sldMk cId="789215922" sldId="301"/>
            <ac:picMk id="27" creationId="{3A898B8C-0A68-49A7-9B4A-6BEFB17FA424}"/>
          </ac:picMkLst>
        </pc:picChg>
        <pc:picChg chg="add mod">
          <ac:chgData name="鈴木 泰樹" userId="66397c3e-6de1-45eb-a7ed-a87583d7df17" providerId="ADAL" clId="{B6855431-F98B-43CD-8685-FB728C0BE9A8}" dt="2024-02-16T12:49:34.642" v="2043"/>
          <ac:picMkLst>
            <pc:docMk/>
            <pc:sldMk cId="789215922" sldId="301"/>
            <ac:picMk id="30" creationId="{E7A2DE5B-C64A-45F1-B66D-B564F3A68D37}"/>
          </ac:picMkLst>
        </pc:picChg>
        <pc:picChg chg="add mod">
          <ac:chgData name="鈴木 泰樹" userId="66397c3e-6de1-45eb-a7ed-a87583d7df17" providerId="ADAL" clId="{B6855431-F98B-43CD-8685-FB728C0BE9A8}" dt="2024-02-16T12:49:34.642" v="2043"/>
          <ac:picMkLst>
            <pc:docMk/>
            <pc:sldMk cId="789215922" sldId="301"/>
            <ac:picMk id="33" creationId="{964E6E96-1CE6-4215-AE49-A3C699685484}"/>
          </ac:picMkLst>
        </pc:picChg>
        <pc:cxnChg chg="add mod">
          <ac:chgData name="鈴木 泰樹" userId="66397c3e-6de1-45eb-a7ed-a87583d7df17" providerId="ADAL" clId="{B6855431-F98B-43CD-8685-FB728C0BE9A8}" dt="2024-02-16T12:49:34.642" v="2043"/>
          <ac:cxnSpMkLst>
            <pc:docMk/>
            <pc:sldMk cId="789215922" sldId="301"/>
            <ac:cxnSpMk id="28" creationId="{B88C96E3-5AE6-456D-85E2-CD378A4165DC}"/>
          </ac:cxnSpMkLst>
        </pc:cxnChg>
        <pc:cxnChg chg="add mod">
          <ac:chgData name="鈴木 泰樹" userId="66397c3e-6de1-45eb-a7ed-a87583d7df17" providerId="ADAL" clId="{B6855431-F98B-43CD-8685-FB728C0BE9A8}" dt="2024-02-16T12:49:34.642" v="2043"/>
          <ac:cxnSpMkLst>
            <pc:docMk/>
            <pc:sldMk cId="789215922" sldId="301"/>
            <ac:cxnSpMk id="29" creationId="{EEF2C38A-E5AA-4650-9A6C-364668DE1261}"/>
          </ac:cxnSpMkLst>
        </pc:cxnChg>
        <pc:cxnChg chg="add mod">
          <ac:chgData name="鈴木 泰樹" userId="66397c3e-6de1-45eb-a7ed-a87583d7df17" providerId="ADAL" clId="{B6855431-F98B-43CD-8685-FB728C0BE9A8}" dt="2024-02-16T12:49:34.642" v="2043"/>
          <ac:cxnSpMkLst>
            <pc:docMk/>
            <pc:sldMk cId="789215922" sldId="301"/>
            <ac:cxnSpMk id="31" creationId="{3357A5A0-15A1-40A3-9134-36E1A42D9B2F}"/>
          </ac:cxnSpMkLst>
        </pc:cxnChg>
        <pc:cxnChg chg="add mod">
          <ac:chgData name="鈴木 泰樹" userId="66397c3e-6de1-45eb-a7ed-a87583d7df17" providerId="ADAL" clId="{B6855431-F98B-43CD-8685-FB728C0BE9A8}" dt="2024-02-16T12:49:34.642" v="2043"/>
          <ac:cxnSpMkLst>
            <pc:docMk/>
            <pc:sldMk cId="789215922" sldId="301"/>
            <ac:cxnSpMk id="32" creationId="{8BE51A72-B6F7-4AD5-AB23-57DB7DA20E8D}"/>
          </ac:cxnSpMkLst>
        </pc:cxnChg>
      </pc:sldChg>
    </pc:docChg>
  </pc:docChgLst>
  <pc:docChgLst>
    <pc:chgData name="鈴木 泰樹" userId="66397c3e-6de1-45eb-a7ed-a87583d7df17" providerId="ADAL" clId="{A27BAC78-8E9A-411B-9471-3BAB64EE1A5C}"/>
    <pc:docChg chg="undo custSel addSld delSld modSld">
      <pc:chgData name="鈴木 泰樹" userId="66397c3e-6de1-45eb-a7ed-a87583d7df17" providerId="ADAL" clId="{A27BAC78-8E9A-411B-9471-3BAB64EE1A5C}" dt="2024-03-11T08:59:36.243" v="82" actId="20577"/>
      <pc:docMkLst>
        <pc:docMk/>
      </pc:docMkLst>
      <pc:sldChg chg="modSp add del mod">
        <pc:chgData name="鈴木 泰樹" userId="66397c3e-6de1-45eb-a7ed-a87583d7df17" providerId="ADAL" clId="{A27BAC78-8E9A-411B-9471-3BAB64EE1A5C}" dt="2024-03-11T07:48:30.721" v="37" actId="20577"/>
        <pc:sldMkLst>
          <pc:docMk/>
          <pc:sldMk cId="3597140215" sldId="294"/>
        </pc:sldMkLst>
        <pc:spChg chg="mod">
          <ac:chgData name="鈴木 泰樹" userId="66397c3e-6de1-45eb-a7ed-a87583d7df17" providerId="ADAL" clId="{A27BAC78-8E9A-411B-9471-3BAB64EE1A5C}" dt="2024-03-11T07:48:30.721" v="37" actId="20577"/>
          <ac:spMkLst>
            <pc:docMk/>
            <pc:sldMk cId="3597140215" sldId="294"/>
            <ac:spMk id="2" creationId="{00000000-0000-0000-0000-000000000000}"/>
          </ac:spMkLst>
        </pc:spChg>
      </pc:sldChg>
      <pc:sldChg chg="modSp add del mod">
        <pc:chgData name="鈴木 泰樹" userId="66397c3e-6de1-45eb-a7ed-a87583d7df17" providerId="ADAL" clId="{A27BAC78-8E9A-411B-9471-3BAB64EE1A5C}" dt="2024-03-11T07:48:50.753" v="44"/>
        <pc:sldMkLst>
          <pc:docMk/>
          <pc:sldMk cId="1285991381" sldId="295"/>
        </pc:sldMkLst>
        <pc:spChg chg="mod">
          <ac:chgData name="鈴木 泰樹" userId="66397c3e-6de1-45eb-a7ed-a87583d7df17" providerId="ADAL" clId="{A27BAC78-8E9A-411B-9471-3BAB64EE1A5C}" dt="2024-03-11T07:48:50.753" v="44"/>
          <ac:spMkLst>
            <pc:docMk/>
            <pc:sldMk cId="1285991381" sldId="295"/>
            <ac:spMk id="2" creationId="{00000000-0000-0000-0000-000000000000}"/>
          </ac:spMkLst>
        </pc:spChg>
      </pc:sldChg>
      <pc:sldChg chg="modNotesTx">
        <pc:chgData name="鈴木 泰樹" userId="66397c3e-6de1-45eb-a7ed-a87583d7df17" providerId="ADAL" clId="{A27BAC78-8E9A-411B-9471-3BAB64EE1A5C}" dt="2024-03-11T07:51:52.343" v="48" actId="20577"/>
        <pc:sldMkLst>
          <pc:docMk/>
          <pc:sldMk cId="789215922" sldId="301"/>
        </pc:sldMkLst>
      </pc:sldChg>
      <pc:sldChg chg="modNotesTx">
        <pc:chgData name="鈴木 泰樹" userId="66397c3e-6de1-45eb-a7ed-a87583d7df17" providerId="ADAL" clId="{A27BAC78-8E9A-411B-9471-3BAB64EE1A5C}" dt="2024-03-11T08:59:36.243" v="82" actId="20577"/>
        <pc:sldMkLst>
          <pc:docMk/>
          <pc:sldMk cId="1465536725" sldId="317"/>
        </pc:sldMkLst>
      </pc:sldChg>
      <pc:sldChg chg="modSp mod">
        <pc:chgData name="鈴木 泰樹" userId="66397c3e-6de1-45eb-a7ed-a87583d7df17" providerId="ADAL" clId="{A27BAC78-8E9A-411B-9471-3BAB64EE1A5C}" dt="2024-03-11T07:46:43.820" v="13" actId="20577"/>
        <pc:sldMkLst>
          <pc:docMk/>
          <pc:sldMk cId="129997936" sldId="318"/>
        </pc:sldMkLst>
        <pc:spChg chg="mod">
          <ac:chgData name="鈴木 泰樹" userId="66397c3e-6de1-45eb-a7ed-a87583d7df17" providerId="ADAL" clId="{A27BAC78-8E9A-411B-9471-3BAB64EE1A5C}" dt="2024-03-11T07:46:43.820" v="13" actId="20577"/>
          <ac:spMkLst>
            <pc:docMk/>
            <pc:sldMk cId="129997936" sldId="318"/>
            <ac:spMk id="9" creationId="{6BFFF332-5272-4EE7-A30E-34766C96217C}"/>
          </ac:spMkLst>
        </pc:spChg>
      </pc:sldChg>
    </pc:docChg>
  </pc:docChgLst>
  <pc:docChgLst>
    <pc:chgData name="鈴木 泰樹" userId="66397c3e-6de1-45eb-a7ed-a87583d7df17" providerId="ADAL" clId="{6047F5F2-39AB-4D4F-B065-D55A443CF4A3}"/>
    <pc:docChg chg="undo redo custSel addSld delSld modSld sldOrd">
      <pc:chgData name="鈴木 泰樹" userId="66397c3e-6de1-45eb-a7ed-a87583d7df17" providerId="ADAL" clId="{6047F5F2-39AB-4D4F-B065-D55A443CF4A3}" dt="2024-02-19T13:59:13.277" v="6295" actId="20577"/>
      <pc:docMkLst>
        <pc:docMk/>
      </pc:docMkLst>
      <pc:sldChg chg="del">
        <pc:chgData name="鈴木 泰樹" userId="66397c3e-6de1-45eb-a7ed-a87583d7df17" providerId="ADAL" clId="{6047F5F2-39AB-4D4F-B065-D55A443CF4A3}" dt="2024-02-19T07:11:59.877" v="7" actId="47"/>
        <pc:sldMkLst>
          <pc:docMk/>
          <pc:sldMk cId="3264567125" sldId="283"/>
        </pc:sldMkLst>
      </pc:sldChg>
      <pc:sldChg chg="del">
        <pc:chgData name="鈴木 泰樹" userId="66397c3e-6de1-45eb-a7ed-a87583d7df17" providerId="ADAL" clId="{6047F5F2-39AB-4D4F-B065-D55A443CF4A3}" dt="2024-02-19T07:11:59.877" v="7" actId="47"/>
        <pc:sldMkLst>
          <pc:docMk/>
          <pc:sldMk cId="1111063547" sldId="284"/>
        </pc:sldMkLst>
      </pc:sldChg>
      <pc:sldChg chg="del">
        <pc:chgData name="鈴木 泰樹" userId="66397c3e-6de1-45eb-a7ed-a87583d7df17" providerId="ADAL" clId="{6047F5F2-39AB-4D4F-B065-D55A443CF4A3}" dt="2024-02-19T07:12:08.953" v="8" actId="47"/>
        <pc:sldMkLst>
          <pc:docMk/>
          <pc:sldMk cId="3890604227" sldId="285"/>
        </pc:sldMkLst>
      </pc:sldChg>
      <pc:sldChg chg="del">
        <pc:chgData name="鈴木 泰樹" userId="66397c3e-6de1-45eb-a7ed-a87583d7df17" providerId="ADAL" clId="{6047F5F2-39AB-4D4F-B065-D55A443CF4A3}" dt="2024-02-19T07:12:10.657" v="10" actId="47"/>
        <pc:sldMkLst>
          <pc:docMk/>
          <pc:sldMk cId="3854229351" sldId="286"/>
        </pc:sldMkLst>
      </pc:sldChg>
      <pc:sldChg chg="del">
        <pc:chgData name="鈴木 泰樹" userId="66397c3e-6de1-45eb-a7ed-a87583d7df17" providerId="ADAL" clId="{6047F5F2-39AB-4D4F-B065-D55A443CF4A3}" dt="2024-02-19T07:12:11.281" v="11" actId="47"/>
        <pc:sldMkLst>
          <pc:docMk/>
          <pc:sldMk cId="612388113" sldId="287"/>
        </pc:sldMkLst>
      </pc:sldChg>
      <pc:sldChg chg="modSp mod">
        <pc:chgData name="鈴木 泰樹" userId="66397c3e-6de1-45eb-a7ed-a87583d7df17" providerId="ADAL" clId="{6047F5F2-39AB-4D4F-B065-D55A443CF4A3}" dt="2024-02-19T08:17:07.191" v="588" actId="20577"/>
        <pc:sldMkLst>
          <pc:docMk/>
          <pc:sldMk cId="2253948647" sldId="288"/>
        </pc:sldMkLst>
        <pc:spChg chg="mod">
          <ac:chgData name="鈴木 泰樹" userId="66397c3e-6de1-45eb-a7ed-a87583d7df17" providerId="ADAL" clId="{6047F5F2-39AB-4D4F-B065-D55A443CF4A3}" dt="2024-02-19T08:17:07.191" v="588" actId="20577"/>
          <ac:spMkLst>
            <pc:docMk/>
            <pc:sldMk cId="2253948647" sldId="288"/>
            <ac:spMk id="3" creationId="{00000000-0000-0000-0000-000000000000}"/>
          </ac:spMkLst>
        </pc:spChg>
      </pc:sldChg>
      <pc:sldChg chg="add del">
        <pc:chgData name="鈴木 泰樹" userId="66397c3e-6de1-45eb-a7ed-a87583d7df17" providerId="ADAL" clId="{6047F5F2-39AB-4D4F-B065-D55A443CF4A3}" dt="2024-02-19T07:11:46.345" v="6"/>
        <pc:sldMkLst>
          <pc:docMk/>
          <pc:sldMk cId="224586393" sldId="290"/>
        </pc:sldMkLst>
      </pc:sldChg>
      <pc:sldChg chg="del">
        <pc:chgData name="鈴木 泰樹" userId="66397c3e-6de1-45eb-a7ed-a87583d7df17" providerId="ADAL" clId="{6047F5F2-39AB-4D4F-B065-D55A443CF4A3}" dt="2024-02-19T07:11:59.877" v="7" actId="47"/>
        <pc:sldMkLst>
          <pc:docMk/>
          <pc:sldMk cId="1239026341" sldId="291"/>
        </pc:sldMkLst>
      </pc:sldChg>
      <pc:sldChg chg="del">
        <pc:chgData name="鈴木 泰樹" userId="66397c3e-6de1-45eb-a7ed-a87583d7df17" providerId="ADAL" clId="{6047F5F2-39AB-4D4F-B065-D55A443CF4A3}" dt="2024-02-19T07:12:09.626" v="9" actId="47"/>
        <pc:sldMkLst>
          <pc:docMk/>
          <pc:sldMk cId="3102102528" sldId="292"/>
        </pc:sldMkLst>
      </pc:sldChg>
      <pc:sldChg chg="addSp delSp modSp mod ord modNotesTx">
        <pc:chgData name="鈴木 泰樹" userId="66397c3e-6de1-45eb-a7ed-a87583d7df17" providerId="ADAL" clId="{6047F5F2-39AB-4D4F-B065-D55A443CF4A3}" dt="2024-02-19T13:59:13.277" v="6295" actId="20577"/>
        <pc:sldMkLst>
          <pc:docMk/>
          <pc:sldMk cId="3022787597" sldId="293"/>
        </pc:sldMkLst>
        <pc:spChg chg="mod">
          <ac:chgData name="鈴木 泰樹" userId="66397c3e-6de1-45eb-a7ed-a87583d7df17" providerId="ADAL" clId="{6047F5F2-39AB-4D4F-B065-D55A443CF4A3}" dt="2024-02-19T12:12:00.944" v="1443" actId="20577"/>
          <ac:spMkLst>
            <pc:docMk/>
            <pc:sldMk cId="3022787597" sldId="293"/>
            <ac:spMk id="3" creationId="{D2673FAF-275E-4970-8F60-A45B7F6CE09C}"/>
          </ac:spMkLst>
        </pc:spChg>
        <pc:spChg chg="add mod">
          <ac:chgData name="鈴木 泰樹" userId="66397c3e-6de1-45eb-a7ed-a87583d7df17" providerId="ADAL" clId="{6047F5F2-39AB-4D4F-B065-D55A443CF4A3}" dt="2024-02-19T12:15:22.280" v="1529" actId="1035"/>
          <ac:spMkLst>
            <pc:docMk/>
            <pc:sldMk cId="3022787597" sldId="293"/>
            <ac:spMk id="7" creationId="{3CDD4CA6-3E13-1F09-4ECE-B9572B2E928D}"/>
          </ac:spMkLst>
        </pc:spChg>
        <pc:spChg chg="add mod">
          <ac:chgData name="鈴木 泰樹" userId="66397c3e-6de1-45eb-a7ed-a87583d7df17" providerId="ADAL" clId="{6047F5F2-39AB-4D4F-B065-D55A443CF4A3}" dt="2024-02-19T12:19:14.099" v="1570" actId="1036"/>
          <ac:spMkLst>
            <pc:docMk/>
            <pc:sldMk cId="3022787597" sldId="293"/>
            <ac:spMk id="8" creationId="{80F12E82-EC94-10CD-9937-4F3FCCBE7844}"/>
          </ac:spMkLst>
        </pc:spChg>
        <pc:spChg chg="mod">
          <ac:chgData name="鈴木 泰樹" userId="66397c3e-6de1-45eb-a7ed-a87583d7df17" providerId="ADAL" clId="{6047F5F2-39AB-4D4F-B065-D55A443CF4A3}" dt="2024-02-19T12:15:09.837" v="1514" actId="20577"/>
          <ac:spMkLst>
            <pc:docMk/>
            <pc:sldMk cId="3022787597" sldId="293"/>
            <ac:spMk id="9" creationId="{6BFFF332-5272-4EE7-A30E-34766C96217C}"/>
          </ac:spMkLst>
        </pc:spChg>
        <pc:spChg chg="add mod">
          <ac:chgData name="鈴木 泰樹" userId="66397c3e-6de1-45eb-a7ed-a87583d7df17" providerId="ADAL" clId="{6047F5F2-39AB-4D4F-B065-D55A443CF4A3}" dt="2024-02-19T12:15:39.962" v="1540" actId="1035"/>
          <ac:spMkLst>
            <pc:docMk/>
            <pc:sldMk cId="3022787597" sldId="293"/>
            <ac:spMk id="10" creationId="{0EAAE885-BE1D-9071-1877-2560FB33FA73}"/>
          </ac:spMkLst>
        </pc:spChg>
        <pc:spChg chg="add mod">
          <ac:chgData name="鈴木 泰樹" userId="66397c3e-6de1-45eb-a7ed-a87583d7df17" providerId="ADAL" clId="{6047F5F2-39AB-4D4F-B065-D55A443CF4A3}" dt="2024-02-19T12:16:03.890" v="1544" actId="14100"/>
          <ac:spMkLst>
            <pc:docMk/>
            <pc:sldMk cId="3022787597" sldId="293"/>
            <ac:spMk id="11" creationId="{B4D5C97B-D842-4563-1FB6-23021724B73C}"/>
          </ac:spMkLst>
        </pc:spChg>
        <pc:spChg chg="del">
          <ac:chgData name="鈴木 泰樹" userId="66397c3e-6de1-45eb-a7ed-a87583d7df17" providerId="ADAL" clId="{6047F5F2-39AB-4D4F-B065-D55A443CF4A3}" dt="2024-02-19T12:04:41.134" v="1348" actId="478"/>
          <ac:spMkLst>
            <pc:docMk/>
            <pc:sldMk cId="3022787597" sldId="293"/>
            <ac:spMk id="12" creationId="{B5BCA0E1-BC96-BB50-A9B6-6FCAA1ABC5CF}"/>
          </ac:spMkLst>
        </pc:spChg>
        <pc:spChg chg="del">
          <ac:chgData name="鈴木 泰樹" userId="66397c3e-6de1-45eb-a7ed-a87583d7df17" providerId="ADAL" clId="{6047F5F2-39AB-4D4F-B065-D55A443CF4A3}" dt="2024-02-19T12:04:41.134" v="1348" actId="478"/>
          <ac:spMkLst>
            <pc:docMk/>
            <pc:sldMk cId="3022787597" sldId="293"/>
            <ac:spMk id="13" creationId="{A364346C-5D4C-6825-0B41-05720E217B00}"/>
          </ac:spMkLst>
        </pc:spChg>
        <pc:spChg chg="del">
          <ac:chgData name="鈴木 泰樹" userId="66397c3e-6de1-45eb-a7ed-a87583d7df17" providerId="ADAL" clId="{6047F5F2-39AB-4D4F-B065-D55A443CF4A3}" dt="2024-02-19T12:04:41.134" v="1348" actId="478"/>
          <ac:spMkLst>
            <pc:docMk/>
            <pc:sldMk cId="3022787597" sldId="293"/>
            <ac:spMk id="14" creationId="{8ED42E2C-2C25-1413-2DBE-CA95A962B631}"/>
          </ac:spMkLst>
        </pc:spChg>
        <pc:spChg chg="del">
          <ac:chgData name="鈴木 泰樹" userId="66397c3e-6de1-45eb-a7ed-a87583d7df17" providerId="ADAL" clId="{6047F5F2-39AB-4D4F-B065-D55A443CF4A3}" dt="2024-02-19T12:04:41.134" v="1348" actId="478"/>
          <ac:spMkLst>
            <pc:docMk/>
            <pc:sldMk cId="3022787597" sldId="293"/>
            <ac:spMk id="15" creationId="{78643154-BF56-FDE6-D685-9F316DFB9467}"/>
          </ac:spMkLst>
        </pc:spChg>
        <pc:spChg chg="del">
          <ac:chgData name="鈴木 泰樹" userId="66397c3e-6de1-45eb-a7ed-a87583d7df17" providerId="ADAL" clId="{6047F5F2-39AB-4D4F-B065-D55A443CF4A3}" dt="2024-02-19T12:04:41.134" v="1348" actId="478"/>
          <ac:spMkLst>
            <pc:docMk/>
            <pc:sldMk cId="3022787597" sldId="293"/>
            <ac:spMk id="16" creationId="{FAC36342-F244-E55F-D988-24CD4A229B49}"/>
          </ac:spMkLst>
        </pc:spChg>
        <pc:spChg chg="add mod">
          <ac:chgData name="鈴木 泰樹" userId="66397c3e-6de1-45eb-a7ed-a87583d7df17" providerId="ADAL" clId="{6047F5F2-39AB-4D4F-B065-D55A443CF4A3}" dt="2024-02-19T12:16:44.683" v="1554" actId="14100"/>
          <ac:spMkLst>
            <pc:docMk/>
            <pc:sldMk cId="3022787597" sldId="293"/>
            <ac:spMk id="17" creationId="{2DC86EBA-1BC2-C1D4-B216-54DBA3DD2B77}"/>
          </ac:spMkLst>
        </pc:spChg>
        <pc:graphicFrameChg chg="add del mod">
          <ac:chgData name="鈴木 泰樹" userId="66397c3e-6de1-45eb-a7ed-a87583d7df17" providerId="ADAL" clId="{6047F5F2-39AB-4D4F-B065-D55A443CF4A3}" dt="2024-02-19T12:05:28.538" v="1351" actId="478"/>
          <ac:graphicFrameMkLst>
            <pc:docMk/>
            <pc:sldMk cId="3022787597" sldId="293"/>
            <ac:graphicFrameMk id="2" creationId="{8FB376B6-8412-1213-8A4B-42B4CE939A19}"/>
          </ac:graphicFrameMkLst>
        </pc:graphicFrameChg>
        <pc:graphicFrameChg chg="del modGraphic">
          <ac:chgData name="鈴木 泰樹" userId="66397c3e-6de1-45eb-a7ed-a87583d7df17" providerId="ADAL" clId="{6047F5F2-39AB-4D4F-B065-D55A443CF4A3}" dt="2024-02-19T12:04:41.134" v="1348" actId="478"/>
          <ac:graphicFrameMkLst>
            <pc:docMk/>
            <pc:sldMk cId="3022787597" sldId="293"/>
            <ac:graphicFrameMk id="4" creationId="{71D4FD83-D1F9-4F3C-BAD4-EEEECA3DCAE1}"/>
          </ac:graphicFrameMkLst>
        </pc:graphicFrameChg>
        <pc:graphicFrameChg chg="add del mod">
          <ac:chgData name="鈴木 泰樹" userId="66397c3e-6de1-45eb-a7ed-a87583d7df17" providerId="ADAL" clId="{6047F5F2-39AB-4D4F-B065-D55A443CF4A3}" dt="2024-02-19T12:05:31.927" v="1353"/>
          <ac:graphicFrameMkLst>
            <pc:docMk/>
            <pc:sldMk cId="3022787597" sldId="293"/>
            <ac:graphicFrameMk id="5" creationId="{1575CE9D-803F-6CCF-3C5B-74CDAA3FC435}"/>
          </ac:graphicFrameMkLst>
        </pc:graphicFrameChg>
        <pc:picChg chg="add mod modCrop">
          <ac:chgData name="鈴木 泰樹" userId="66397c3e-6de1-45eb-a7ed-a87583d7df17" providerId="ADAL" clId="{6047F5F2-39AB-4D4F-B065-D55A443CF4A3}" dt="2024-02-19T12:15:22.280" v="1529" actId="1035"/>
          <ac:picMkLst>
            <pc:docMk/>
            <pc:sldMk cId="3022787597" sldId="293"/>
            <ac:picMk id="6" creationId="{90A36773-7CB0-FF44-87B2-E2AE23656911}"/>
          </ac:picMkLst>
        </pc:picChg>
      </pc:sldChg>
      <pc:sldChg chg="addSp delSp modSp mod">
        <pc:chgData name="鈴木 泰樹" userId="66397c3e-6de1-45eb-a7ed-a87583d7df17" providerId="ADAL" clId="{6047F5F2-39AB-4D4F-B065-D55A443CF4A3}" dt="2024-02-19T09:28:19.413" v="712" actId="14100"/>
        <pc:sldMkLst>
          <pc:docMk/>
          <pc:sldMk cId="3597140215" sldId="294"/>
        </pc:sldMkLst>
        <pc:spChg chg="mod">
          <ac:chgData name="鈴木 泰樹" userId="66397c3e-6de1-45eb-a7ed-a87583d7df17" providerId="ADAL" clId="{6047F5F2-39AB-4D4F-B065-D55A443CF4A3}" dt="2024-02-19T08:14:35.743" v="572" actId="20577"/>
          <ac:spMkLst>
            <pc:docMk/>
            <pc:sldMk cId="3597140215" sldId="294"/>
            <ac:spMk id="2" creationId="{00000000-0000-0000-0000-000000000000}"/>
          </ac:spMkLst>
        </pc:spChg>
        <pc:spChg chg="mod">
          <ac:chgData name="鈴木 泰樹" userId="66397c3e-6de1-45eb-a7ed-a87583d7df17" providerId="ADAL" clId="{6047F5F2-39AB-4D4F-B065-D55A443CF4A3}" dt="2024-02-19T09:26:09.214" v="662" actId="20577"/>
          <ac:spMkLst>
            <pc:docMk/>
            <pc:sldMk cId="3597140215" sldId="294"/>
            <ac:spMk id="3" creationId="{00000000-0000-0000-0000-000000000000}"/>
          </ac:spMkLst>
        </pc:spChg>
        <pc:spChg chg="del">
          <ac:chgData name="鈴木 泰樹" userId="66397c3e-6de1-45eb-a7ed-a87583d7df17" providerId="ADAL" clId="{6047F5F2-39AB-4D4F-B065-D55A443CF4A3}" dt="2024-02-19T08:14:51.990" v="581" actId="478"/>
          <ac:spMkLst>
            <pc:docMk/>
            <pc:sldMk cId="3597140215" sldId="294"/>
            <ac:spMk id="4" creationId="{E2280B62-B357-378D-C448-A884B892C488}"/>
          </ac:spMkLst>
        </pc:spChg>
        <pc:spChg chg="add del mod">
          <ac:chgData name="鈴木 泰樹" userId="66397c3e-6de1-45eb-a7ed-a87583d7df17" providerId="ADAL" clId="{6047F5F2-39AB-4D4F-B065-D55A443CF4A3}" dt="2024-02-19T07:46:55.053" v="179" actId="478"/>
          <ac:spMkLst>
            <pc:docMk/>
            <pc:sldMk cId="3597140215" sldId="294"/>
            <ac:spMk id="5" creationId="{59B6CB5E-41AF-D252-6F8E-9579E31E0351}"/>
          </ac:spMkLst>
        </pc:spChg>
        <pc:spChg chg="add mod">
          <ac:chgData name="鈴木 泰樹" userId="66397c3e-6de1-45eb-a7ed-a87583d7df17" providerId="ADAL" clId="{6047F5F2-39AB-4D4F-B065-D55A443CF4A3}" dt="2024-02-19T09:26:38.640" v="665" actId="14100"/>
          <ac:spMkLst>
            <pc:docMk/>
            <pc:sldMk cId="3597140215" sldId="294"/>
            <ac:spMk id="6" creationId="{7DB9DBA0-7C19-4E82-2AD6-C2D844B14111}"/>
          </ac:spMkLst>
        </pc:spChg>
        <pc:spChg chg="add mod">
          <ac:chgData name="鈴木 泰樹" userId="66397c3e-6de1-45eb-a7ed-a87583d7df17" providerId="ADAL" clId="{6047F5F2-39AB-4D4F-B065-D55A443CF4A3}" dt="2024-02-19T09:28:19.413" v="712" actId="14100"/>
          <ac:spMkLst>
            <pc:docMk/>
            <pc:sldMk cId="3597140215" sldId="294"/>
            <ac:spMk id="7" creationId="{B6D22977-6B67-D50C-3B21-1F37DD38FD8F}"/>
          </ac:spMkLst>
        </pc:spChg>
        <pc:spChg chg="add mod">
          <ac:chgData name="鈴木 泰樹" userId="66397c3e-6de1-45eb-a7ed-a87583d7df17" providerId="ADAL" clId="{6047F5F2-39AB-4D4F-B065-D55A443CF4A3}" dt="2024-02-19T09:28:19.413" v="712" actId="14100"/>
          <ac:spMkLst>
            <pc:docMk/>
            <pc:sldMk cId="3597140215" sldId="294"/>
            <ac:spMk id="8" creationId="{5D4B0955-4918-0801-9D7F-F8EB7F2B6414}"/>
          </ac:spMkLst>
        </pc:spChg>
      </pc:sldChg>
      <pc:sldChg chg="addSp delSp modSp mod">
        <pc:chgData name="鈴木 泰樹" userId="66397c3e-6de1-45eb-a7ed-a87583d7df17" providerId="ADAL" clId="{6047F5F2-39AB-4D4F-B065-D55A443CF4A3}" dt="2024-02-19T08:14:59.730" v="583" actId="478"/>
        <pc:sldMkLst>
          <pc:docMk/>
          <pc:sldMk cId="1285991381" sldId="295"/>
        </pc:sldMkLst>
        <pc:spChg chg="mod">
          <ac:chgData name="鈴木 泰樹" userId="66397c3e-6de1-45eb-a7ed-a87583d7df17" providerId="ADAL" clId="{6047F5F2-39AB-4D4F-B065-D55A443CF4A3}" dt="2024-02-19T08:14:44.198" v="580" actId="20577"/>
          <ac:spMkLst>
            <pc:docMk/>
            <pc:sldMk cId="1285991381" sldId="295"/>
            <ac:spMk id="2" creationId="{00000000-0000-0000-0000-000000000000}"/>
          </ac:spMkLst>
        </pc:spChg>
        <pc:spChg chg="mod">
          <ac:chgData name="鈴木 泰樹" userId="66397c3e-6de1-45eb-a7ed-a87583d7df17" providerId="ADAL" clId="{6047F5F2-39AB-4D4F-B065-D55A443CF4A3}" dt="2024-02-19T08:14:14.115" v="568" actId="20577"/>
          <ac:spMkLst>
            <pc:docMk/>
            <pc:sldMk cId="1285991381" sldId="295"/>
            <ac:spMk id="3" creationId="{00000000-0000-0000-0000-000000000000}"/>
          </ac:spMkLst>
        </pc:spChg>
        <pc:spChg chg="add mod">
          <ac:chgData name="鈴木 泰樹" userId="66397c3e-6de1-45eb-a7ed-a87583d7df17" providerId="ADAL" clId="{6047F5F2-39AB-4D4F-B065-D55A443CF4A3}" dt="2024-02-19T08:04:18.827" v="458" actId="20577"/>
          <ac:spMkLst>
            <pc:docMk/>
            <pc:sldMk cId="1285991381" sldId="295"/>
            <ac:spMk id="4" creationId="{63D49F96-B37B-7FDF-0A96-53743960EB37}"/>
          </ac:spMkLst>
        </pc:spChg>
        <pc:spChg chg="del">
          <ac:chgData name="鈴木 泰樹" userId="66397c3e-6de1-45eb-a7ed-a87583d7df17" providerId="ADAL" clId="{6047F5F2-39AB-4D4F-B065-D55A443CF4A3}" dt="2024-02-19T08:14:59.730" v="583" actId="478"/>
          <ac:spMkLst>
            <pc:docMk/>
            <pc:sldMk cId="1285991381" sldId="295"/>
            <ac:spMk id="5" creationId="{F772E88E-0D3B-A54D-3C3A-822AF9D90E5B}"/>
          </ac:spMkLst>
        </pc:spChg>
      </pc:sldChg>
      <pc:sldChg chg="modNotesTx">
        <pc:chgData name="鈴木 泰樹" userId="66397c3e-6de1-45eb-a7ed-a87583d7df17" providerId="ADAL" clId="{6047F5F2-39AB-4D4F-B065-D55A443CF4A3}" dt="2024-02-19T13:13:49.714" v="3019" actId="20577"/>
        <pc:sldMkLst>
          <pc:docMk/>
          <pc:sldMk cId="2065613035" sldId="296"/>
        </pc:sldMkLst>
      </pc:sldChg>
      <pc:sldChg chg="addSp modSp mod modNotesTx">
        <pc:chgData name="鈴木 泰樹" userId="66397c3e-6de1-45eb-a7ed-a87583d7df17" providerId="ADAL" clId="{6047F5F2-39AB-4D4F-B065-D55A443CF4A3}" dt="2024-02-19T13:39:34.676" v="4809" actId="20577"/>
        <pc:sldMkLst>
          <pc:docMk/>
          <pc:sldMk cId="262941309" sldId="297"/>
        </pc:sldMkLst>
        <pc:spChg chg="add mod">
          <ac:chgData name="鈴木 泰樹" userId="66397c3e-6de1-45eb-a7ed-a87583d7df17" providerId="ADAL" clId="{6047F5F2-39AB-4D4F-B065-D55A443CF4A3}" dt="2024-02-19T13:05:10.048" v="2523" actId="20577"/>
          <ac:spMkLst>
            <pc:docMk/>
            <pc:sldMk cId="262941309" sldId="297"/>
            <ac:spMk id="2" creationId="{533DC9CF-ED46-F77C-E880-89D6144A3194}"/>
          </ac:spMkLst>
        </pc:spChg>
        <pc:spChg chg="mod">
          <ac:chgData name="鈴木 泰樹" userId="66397c3e-6de1-45eb-a7ed-a87583d7df17" providerId="ADAL" clId="{6047F5F2-39AB-4D4F-B065-D55A443CF4A3}" dt="2024-02-19T13:01:04.836" v="2313" actId="1036"/>
          <ac:spMkLst>
            <pc:docMk/>
            <pc:sldMk cId="262941309" sldId="297"/>
            <ac:spMk id="6" creationId="{3D44301D-08B1-9661-132B-63E75EB6A997}"/>
          </ac:spMkLst>
        </pc:spChg>
        <pc:spChg chg="mod">
          <ac:chgData name="鈴木 泰樹" userId="66397c3e-6de1-45eb-a7ed-a87583d7df17" providerId="ADAL" clId="{6047F5F2-39AB-4D4F-B065-D55A443CF4A3}" dt="2024-02-19T13:01:04.836" v="2313" actId="1036"/>
          <ac:spMkLst>
            <pc:docMk/>
            <pc:sldMk cId="262941309" sldId="297"/>
            <ac:spMk id="7" creationId="{0B1CC314-134C-5C1A-C3B2-173E9F75C7A7}"/>
          </ac:spMkLst>
        </pc:spChg>
        <pc:spChg chg="mod">
          <ac:chgData name="鈴木 泰樹" userId="66397c3e-6de1-45eb-a7ed-a87583d7df17" providerId="ADAL" clId="{6047F5F2-39AB-4D4F-B065-D55A443CF4A3}" dt="2024-02-19T13:01:04.836" v="2313" actId="1036"/>
          <ac:spMkLst>
            <pc:docMk/>
            <pc:sldMk cId="262941309" sldId="297"/>
            <ac:spMk id="8" creationId="{87D6C189-3450-B5A6-6E22-A54810732F8D}"/>
          </ac:spMkLst>
        </pc:spChg>
        <pc:spChg chg="mod">
          <ac:chgData name="鈴木 泰樹" userId="66397c3e-6de1-45eb-a7ed-a87583d7df17" providerId="ADAL" clId="{6047F5F2-39AB-4D4F-B065-D55A443CF4A3}" dt="2024-02-19T12:21:42.038" v="1593" actId="20577"/>
          <ac:spMkLst>
            <pc:docMk/>
            <pc:sldMk cId="262941309" sldId="297"/>
            <ac:spMk id="9" creationId="{6BFFF332-5272-4EE7-A30E-34766C96217C}"/>
          </ac:spMkLst>
        </pc:spChg>
        <pc:spChg chg="mod">
          <ac:chgData name="鈴木 泰樹" userId="66397c3e-6de1-45eb-a7ed-a87583d7df17" providerId="ADAL" clId="{6047F5F2-39AB-4D4F-B065-D55A443CF4A3}" dt="2024-02-19T13:01:04.836" v="2313" actId="1036"/>
          <ac:spMkLst>
            <pc:docMk/>
            <pc:sldMk cId="262941309" sldId="297"/>
            <ac:spMk id="10" creationId="{DC7FBE1C-83B5-216B-9EB3-EB89BE9C8165}"/>
          </ac:spMkLst>
        </pc:spChg>
        <pc:spChg chg="mod">
          <ac:chgData name="鈴木 泰樹" userId="66397c3e-6de1-45eb-a7ed-a87583d7df17" providerId="ADAL" clId="{6047F5F2-39AB-4D4F-B065-D55A443CF4A3}" dt="2024-02-19T13:01:04.836" v="2313" actId="1036"/>
          <ac:spMkLst>
            <pc:docMk/>
            <pc:sldMk cId="262941309" sldId="297"/>
            <ac:spMk id="11" creationId="{A4B5D49D-3381-26E2-7B7F-EBEC46BB298E}"/>
          </ac:spMkLst>
        </pc:spChg>
        <pc:graphicFrameChg chg="mod modGraphic">
          <ac:chgData name="鈴木 泰樹" userId="66397c3e-6de1-45eb-a7ed-a87583d7df17" providerId="ADAL" clId="{6047F5F2-39AB-4D4F-B065-D55A443CF4A3}" dt="2024-02-19T13:01:04.836" v="2313" actId="1036"/>
          <ac:graphicFrameMkLst>
            <pc:docMk/>
            <pc:sldMk cId="262941309" sldId="297"/>
            <ac:graphicFrameMk id="4" creationId="{0BCF2610-AC7E-D9D9-B268-8B30D6360CB7}"/>
          </ac:graphicFrameMkLst>
        </pc:graphicFrameChg>
      </pc:sldChg>
      <pc:sldChg chg="modSp mod modNotesTx">
        <pc:chgData name="鈴木 泰樹" userId="66397c3e-6de1-45eb-a7ed-a87583d7df17" providerId="ADAL" clId="{6047F5F2-39AB-4D4F-B065-D55A443CF4A3}" dt="2024-02-19T13:24:17.462" v="3910" actId="20577"/>
        <pc:sldMkLst>
          <pc:docMk/>
          <pc:sldMk cId="2885875328" sldId="298"/>
        </pc:sldMkLst>
        <pc:graphicFrameChg chg="modGraphic">
          <ac:chgData name="鈴木 泰樹" userId="66397c3e-6de1-45eb-a7ed-a87583d7df17" providerId="ADAL" clId="{6047F5F2-39AB-4D4F-B065-D55A443CF4A3}" dt="2024-02-19T12:55:09.297" v="2033" actId="13926"/>
          <ac:graphicFrameMkLst>
            <pc:docMk/>
            <pc:sldMk cId="2885875328" sldId="298"/>
            <ac:graphicFrameMk id="15" creationId="{7FFBD47F-2EFE-8655-7AD6-E20CA26A57AC}"/>
          </ac:graphicFrameMkLst>
        </pc:graphicFrameChg>
      </pc:sldChg>
      <pc:sldChg chg="modNotesTx">
        <pc:chgData name="鈴木 泰樹" userId="66397c3e-6de1-45eb-a7ed-a87583d7df17" providerId="ADAL" clId="{6047F5F2-39AB-4D4F-B065-D55A443CF4A3}" dt="2024-02-19T13:18:15.079" v="3396" actId="20577"/>
        <pc:sldMkLst>
          <pc:docMk/>
          <pc:sldMk cId="2905540795" sldId="299"/>
        </pc:sldMkLst>
      </pc:sldChg>
      <pc:sldChg chg="modNotesTx">
        <pc:chgData name="鈴木 泰樹" userId="66397c3e-6de1-45eb-a7ed-a87583d7df17" providerId="ADAL" clId="{6047F5F2-39AB-4D4F-B065-D55A443CF4A3}" dt="2024-02-19T13:26:28.829" v="4082" actId="20577"/>
        <pc:sldMkLst>
          <pc:docMk/>
          <pc:sldMk cId="3926047573" sldId="300"/>
        </pc:sldMkLst>
      </pc:sldChg>
      <pc:sldChg chg="modSp mod modNotesTx">
        <pc:chgData name="鈴木 泰樹" userId="66397c3e-6de1-45eb-a7ed-a87583d7df17" providerId="ADAL" clId="{6047F5F2-39AB-4D4F-B065-D55A443CF4A3}" dt="2024-02-19T13:34:11.350" v="4538" actId="20577"/>
        <pc:sldMkLst>
          <pc:docMk/>
          <pc:sldMk cId="789215922" sldId="301"/>
        </pc:sldMkLst>
        <pc:spChg chg="mod">
          <ac:chgData name="鈴木 泰樹" userId="66397c3e-6de1-45eb-a7ed-a87583d7df17" providerId="ADAL" clId="{6047F5F2-39AB-4D4F-B065-D55A443CF4A3}" dt="2024-02-19T12:34:00.183" v="2032" actId="1035"/>
          <ac:spMkLst>
            <pc:docMk/>
            <pc:sldMk cId="789215922" sldId="301"/>
            <ac:spMk id="9" creationId="{6BFFF332-5272-4EE7-A30E-34766C96217C}"/>
          </ac:spMkLst>
        </pc:spChg>
        <pc:spChg chg="mod">
          <ac:chgData name="鈴木 泰樹" userId="66397c3e-6de1-45eb-a7ed-a87583d7df17" providerId="ADAL" clId="{6047F5F2-39AB-4D4F-B065-D55A443CF4A3}" dt="2024-02-19T12:34:00.183" v="2032" actId="1035"/>
          <ac:spMkLst>
            <pc:docMk/>
            <pc:sldMk cId="789215922" sldId="301"/>
            <ac:spMk id="15" creationId="{CFDE302F-37E4-4B2D-D284-FEF3D199BA81}"/>
          </ac:spMkLst>
        </pc:spChg>
        <pc:spChg chg="mod">
          <ac:chgData name="鈴木 泰樹" userId="66397c3e-6de1-45eb-a7ed-a87583d7df17" providerId="ADAL" clId="{6047F5F2-39AB-4D4F-B065-D55A443CF4A3}" dt="2024-02-19T12:34:00.183" v="2032" actId="1035"/>
          <ac:spMkLst>
            <pc:docMk/>
            <pc:sldMk cId="789215922" sldId="301"/>
            <ac:spMk id="18" creationId="{C4C9E441-0D4B-C71E-F46D-E34806B37045}"/>
          </ac:spMkLst>
        </pc:spChg>
        <pc:spChg chg="mod">
          <ac:chgData name="鈴木 泰樹" userId="66397c3e-6de1-45eb-a7ed-a87583d7df17" providerId="ADAL" clId="{6047F5F2-39AB-4D4F-B065-D55A443CF4A3}" dt="2024-02-19T12:34:00.183" v="2032" actId="1035"/>
          <ac:spMkLst>
            <pc:docMk/>
            <pc:sldMk cId="789215922" sldId="301"/>
            <ac:spMk id="19" creationId="{79324B55-91CA-083A-2CCE-30F73719D844}"/>
          </ac:spMkLst>
        </pc:spChg>
        <pc:spChg chg="mod">
          <ac:chgData name="鈴木 泰樹" userId="66397c3e-6de1-45eb-a7ed-a87583d7df17" providerId="ADAL" clId="{6047F5F2-39AB-4D4F-B065-D55A443CF4A3}" dt="2024-02-19T12:34:00.183" v="2032" actId="1035"/>
          <ac:spMkLst>
            <pc:docMk/>
            <pc:sldMk cId="789215922" sldId="301"/>
            <ac:spMk id="22" creationId="{C996130C-CE5E-8C1B-39B3-042988190348}"/>
          </ac:spMkLst>
        </pc:spChg>
        <pc:spChg chg="mod">
          <ac:chgData name="鈴木 泰樹" userId="66397c3e-6de1-45eb-a7ed-a87583d7df17" providerId="ADAL" clId="{6047F5F2-39AB-4D4F-B065-D55A443CF4A3}" dt="2024-02-19T12:33:47.579" v="2027" actId="27636"/>
          <ac:spMkLst>
            <pc:docMk/>
            <pc:sldMk cId="789215922" sldId="301"/>
            <ac:spMk id="38" creationId="{06EB28A0-FD1D-8229-3AF5-022AE1D2E611}"/>
          </ac:spMkLst>
        </pc:spChg>
        <pc:grpChg chg="mod">
          <ac:chgData name="鈴木 泰樹" userId="66397c3e-6de1-45eb-a7ed-a87583d7df17" providerId="ADAL" clId="{6047F5F2-39AB-4D4F-B065-D55A443CF4A3}" dt="2024-02-19T12:34:00.183" v="2032" actId="1035"/>
          <ac:grpSpMkLst>
            <pc:docMk/>
            <pc:sldMk cId="789215922" sldId="301"/>
            <ac:grpSpMk id="24" creationId="{E18B5A0A-51E4-48A9-B91C-550C2509BEF4}"/>
          </ac:grpSpMkLst>
        </pc:grpChg>
        <pc:graphicFrameChg chg="mod">
          <ac:chgData name="鈴木 泰樹" userId="66397c3e-6de1-45eb-a7ed-a87583d7df17" providerId="ADAL" clId="{6047F5F2-39AB-4D4F-B065-D55A443CF4A3}" dt="2024-02-19T12:34:00.183" v="2032" actId="1035"/>
          <ac:graphicFrameMkLst>
            <pc:docMk/>
            <pc:sldMk cId="789215922" sldId="301"/>
            <ac:graphicFrameMk id="5" creationId="{6262D719-F5CD-8D75-74F2-5F413BB93E70}"/>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3" creationId="{859A053B-AA95-3991-E6F8-D14E0881ED52}"/>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6" creationId="{5E70153A-D5F0-A55E-E05D-E94FB4A948AE}"/>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20" creationId="{1BC2D62C-B0DA-4D3E-D48F-AB0435D0DAD0}"/>
          </ac:graphicFrameMkLst>
        </pc:graphicFrameChg>
        <pc:picChg chg="mod">
          <ac:chgData name="鈴木 泰樹" userId="66397c3e-6de1-45eb-a7ed-a87583d7df17" providerId="ADAL" clId="{6047F5F2-39AB-4D4F-B065-D55A443CF4A3}" dt="2024-02-19T12:34:00.183" v="2032" actId="1035"/>
          <ac:picMkLst>
            <pc:docMk/>
            <pc:sldMk cId="789215922" sldId="301"/>
            <ac:picMk id="23" creationId="{E69A33FD-937E-CEC7-CF49-8DED892BBDD1}"/>
          </ac:picMkLst>
        </pc:picChg>
      </pc:sldChg>
      <pc:sldChg chg="add">
        <pc:chgData name="鈴木 泰樹" userId="66397c3e-6de1-45eb-a7ed-a87583d7df17" providerId="ADAL" clId="{6047F5F2-39AB-4D4F-B065-D55A443CF4A3}" dt="2024-02-19T07:11:46.345" v="6"/>
        <pc:sldMkLst>
          <pc:docMk/>
          <pc:sldMk cId="3476138532" sldId="302"/>
        </pc:sldMkLst>
      </pc:sldChg>
      <pc:sldChg chg="add">
        <pc:chgData name="鈴木 泰樹" userId="66397c3e-6de1-45eb-a7ed-a87583d7df17" providerId="ADAL" clId="{6047F5F2-39AB-4D4F-B065-D55A443CF4A3}" dt="2024-02-19T07:11:46.345" v="6"/>
        <pc:sldMkLst>
          <pc:docMk/>
          <pc:sldMk cId="3854916070" sldId="303"/>
        </pc:sldMkLst>
      </pc:sldChg>
      <pc:sldChg chg="add">
        <pc:chgData name="鈴木 泰樹" userId="66397c3e-6de1-45eb-a7ed-a87583d7df17" providerId="ADAL" clId="{6047F5F2-39AB-4D4F-B065-D55A443CF4A3}" dt="2024-02-19T07:11:46.345" v="6"/>
        <pc:sldMkLst>
          <pc:docMk/>
          <pc:sldMk cId="2960975777" sldId="304"/>
        </pc:sldMkLst>
      </pc:sldChg>
      <pc:sldChg chg="add">
        <pc:chgData name="鈴木 泰樹" userId="66397c3e-6de1-45eb-a7ed-a87583d7df17" providerId="ADAL" clId="{6047F5F2-39AB-4D4F-B065-D55A443CF4A3}" dt="2024-02-19T07:11:46.345" v="6"/>
        <pc:sldMkLst>
          <pc:docMk/>
          <pc:sldMk cId="2024011386" sldId="305"/>
        </pc:sldMkLst>
      </pc:sldChg>
      <pc:sldChg chg="add">
        <pc:chgData name="鈴木 泰樹" userId="66397c3e-6de1-45eb-a7ed-a87583d7df17" providerId="ADAL" clId="{6047F5F2-39AB-4D4F-B065-D55A443CF4A3}" dt="2024-02-19T07:11:46.345" v="6"/>
        <pc:sldMkLst>
          <pc:docMk/>
          <pc:sldMk cId="4099601351" sldId="306"/>
        </pc:sldMkLst>
      </pc:sldChg>
      <pc:sldChg chg="add">
        <pc:chgData name="鈴木 泰樹" userId="66397c3e-6de1-45eb-a7ed-a87583d7df17" providerId="ADAL" clId="{6047F5F2-39AB-4D4F-B065-D55A443CF4A3}" dt="2024-02-19T07:11:46.345" v="6"/>
        <pc:sldMkLst>
          <pc:docMk/>
          <pc:sldMk cId="4197906753" sldId="307"/>
        </pc:sldMkLst>
      </pc:sldChg>
      <pc:sldChg chg="add">
        <pc:chgData name="鈴木 泰樹" userId="66397c3e-6de1-45eb-a7ed-a87583d7df17" providerId="ADAL" clId="{6047F5F2-39AB-4D4F-B065-D55A443CF4A3}" dt="2024-02-19T07:11:46.345" v="6"/>
        <pc:sldMkLst>
          <pc:docMk/>
          <pc:sldMk cId="2942304700" sldId="308"/>
        </pc:sldMkLst>
      </pc:sldChg>
      <pc:sldChg chg="add">
        <pc:chgData name="鈴木 泰樹" userId="66397c3e-6de1-45eb-a7ed-a87583d7df17" providerId="ADAL" clId="{6047F5F2-39AB-4D4F-B065-D55A443CF4A3}" dt="2024-02-19T07:11:46.345" v="6"/>
        <pc:sldMkLst>
          <pc:docMk/>
          <pc:sldMk cId="2216897666" sldId="309"/>
        </pc:sldMkLst>
      </pc:sldChg>
      <pc:sldChg chg="add">
        <pc:chgData name="鈴木 泰樹" userId="66397c3e-6de1-45eb-a7ed-a87583d7df17" providerId="ADAL" clId="{6047F5F2-39AB-4D4F-B065-D55A443CF4A3}" dt="2024-02-19T07:11:46.345" v="6"/>
        <pc:sldMkLst>
          <pc:docMk/>
          <pc:sldMk cId="3690123962" sldId="310"/>
        </pc:sldMkLst>
      </pc:sldChg>
      <pc:sldChg chg="add">
        <pc:chgData name="鈴木 泰樹" userId="66397c3e-6de1-45eb-a7ed-a87583d7df17" providerId="ADAL" clId="{6047F5F2-39AB-4D4F-B065-D55A443CF4A3}" dt="2024-02-19T07:11:46.345" v="6"/>
        <pc:sldMkLst>
          <pc:docMk/>
          <pc:sldMk cId="3800511682" sldId="311"/>
        </pc:sldMkLst>
      </pc:sldChg>
      <pc:sldChg chg="add">
        <pc:chgData name="鈴木 泰樹" userId="66397c3e-6de1-45eb-a7ed-a87583d7df17" providerId="ADAL" clId="{6047F5F2-39AB-4D4F-B065-D55A443CF4A3}" dt="2024-02-19T07:11:46.345" v="6"/>
        <pc:sldMkLst>
          <pc:docMk/>
          <pc:sldMk cId="2294683778" sldId="312"/>
        </pc:sldMkLst>
      </pc:sldChg>
      <pc:sldChg chg="modSp add del mod">
        <pc:chgData name="鈴木 泰樹" userId="66397c3e-6de1-45eb-a7ed-a87583d7df17" providerId="ADAL" clId="{6047F5F2-39AB-4D4F-B065-D55A443CF4A3}" dt="2024-02-19T08:00:13.374" v="291" actId="47"/>
        <pc:sldMkLst>
          <pc:docMk/>
          <pc:sldMk cId="340099520" sldId="313"/>
        </pc:sldMkLst>
        <pc:spChg chg="mod">
          <ac:chgData name="鈴木 泰樹" userId="66397c3e-6de1-45eb-a7ed-a87583d7df17" providerId="ADAL" clId="{6047F5F2-39AB-4D4F-B065-D55A443CF4A3}" dt="2024-02-19T07:57:57.899" v="259" actId="20577"/>
          <ac:spMkLst>
            <pc:docMk/>
            <pc:sldMk cId="340099520" sldId="313"/>
            <ac:spMk id="3" creationId="{00000000-0000-0000-0000-000000000000}"/>
          </ac:spMkLst>
        </pc:spChg>
        <pc:spChg chg="mod">
          <ac:chgData name="鈴木 泰樹" userId="66397c3e-6de1-45eb-a7ed-a87583d7df17" providerId="ADAL" clId="{6047F5F2-39AB-4D4F-B065-D55A443CF4A3}" dt="2024-02-19T07:57:53.491" v="257" actId="20577"/>
          <ac:spMkLst>
            <pc:docMk/>
            <pc:sldMk cId="340099520" sldId="313"/>
            <ac:spMk id="6" creationId="{7DB9DBA0-7C19-4E82-2AD6-C2D844B14111}"/>
          </ac:spMkLst>
        </pc:spChg>
      </pc:sldChg>
      <pc:sldChg chg="addSp delSp modSp add mod">
        <pc:chgData name="鈴木 泰樹" userId="66397c3e-6de1-45eb-a7ed-a87583d7df17" providerId="ADAL" clId="{6047F5F2-39AB-4D4F-B065-D55A443CF4A3}" dt="2024-02-19T09:29:06.973" v="743" actId="1036"/>
        <pc:sldMkLst>
          <pc:docMk/>
          <pc:sldMk cId="561848572" sldId="313"/>
        </pc:sldMkLst>
        <pc:spChg chg="mod">
          <ac:chgData name="鈴木 泰樹" userId="66397c3e-6de1-45eb-a7ed-a87583d7df17" providerId="ADAL" clId="{6047F5F2-39AB-4D4F-B065-D55A443CF4A3}" dt="2024-02-19T08:14:39.949" v="576" actId="20577"/>
          <ac:spMkLst>
            <pc:docMk/>
            <pc:sldMk cId="561848572" sldId="313"/>
            <ac:spMk id="2" creationId="{00000000-0000-0000-0000-000000000000}"/>
          </ac:spMkLst>
        </pc:spChg>
        <pc:spChg chg="mod">
          <ac:chgData name="鈴木 泰樹" userId="66397c3e-6de1-45eb-a7ed-a87583d7df17" providerId="ADAL" clId="{6047F5F2-39AB-4D4F-B065-D55A443CF4A3}" dt="2024-02-19T09:26:13.383" v="664" actId="20577"/>
          <ac:spMkLst>
            <pc:docMk/>
            <pc:sldMk cId="561848572" sldId="313"/>
            <ac:spMk id="3" creationId="{00000000-0000-0000-0000-000000000000}"/>
          </ac:spMkLst>
        </pc:spChg>
        <pc:spChg chg="add del mod">
          <ac:chgData name="鈴木 泰樹" userId="66397c3e-6de1-45eb-a7ed-a87583d7df17" providerId="ADAL" clId="{6047F5F2-39AB-4D4F-B065-D55A443CF4A3}" dt="2024-02-19T09:25:29.665" v="619"/>
          <ac:spMkLst>
            <pc:docMk/>
            <pc:sldMk cId="561848572" sldId="313"/>
            <ac:spMk id="4" creationId="{B98BB0F7-DA85-1604-F4B1-DEF7B9904DD8}"/>
          </ac:spMkLst>
        </pc:spChg>
        <pc:spChg chg="del">
          <ac:chgData name="鈴木 泰樹" userId="66397c3e-6de1-45eb-a7ed-a87583d7df17" providerId="ADAL" clId="{6047F5F2-39AB-4D4F-B065-D55A443CF4A3}" dt="2024-02-19T08:14:56.715" v="582" actId="478"/>
          <ac:spMkLst>
            <pc:docMk/>
            <pc:sldMk cId="561848572" sldId="313"/>
            <ac:spMk id="4" creationId="{E2280B62-B357-378D-C448-A884B892C488}"/>
          </ac:spMkLst>
        </pc:spChg>
        <pc:spChg chg="add del mod">
          <ac:chgData name="鈴木 泰樹" userId="66397c3e-6de1-45eb-a7ed-a87583d7df17" providerId="ADAL" clId="{6047F5F2-39AB-4D4F-B065-D55A443CF4A3}" dt="2024-02-19T09:25:01.892" v="617" actId="478"/>
          <ac:spMkLst>
            <pc:docMk/>
            <pc:sldMk cId="561848572" sldId="313"/>
            <ac:spMk id="5" creationId="{ECDF9633-64CF-93D2-09AE-FA71C23C097E}"/>
          </ac:spMkLst>
        </pc:spChg>
        <pc:spChg chg="del mod">
          <ac:chgData name="鈴木 泰樹" userId="66397c3e-6de1-45eb-a7ed-a87583d7df17" providerId="ADAL" clId="{6047F5F2-39AB-4D4F-B065-D55A443CF4A3}" dt="2024-02-19T08:02:49.099" v="324" actId="478"/>
          <ac:spMkLst>
            <pc:docMk/>
            <pc:sldMk cId="561848572" sldId="313"/>
            <ac:spMk id="6" creationId="{7DB9DBA0-7C19-4E82-2AD6-C2D844B14111}"/>
          </ac:spMkLst>
        </pc:spChg>
        <pc:spChg chg="add mod">
          <ac:chgData name="鈴木 泰樹" userId="66397c3e-6de1-45eb-a7ed-a87583d7df17" providerId="ADAL" clId="{6047F5F2-39AB-4D4F-B065-D55A443CF4A3}" dt="2024-02-19T09:27:25.741" v="702" actId="20577"/>
          <ac:spMkLst>
            <pc:docMk/>
            <pc:sldMk cId="561848572" sldId="313"/>
            <ac:spMk id="6" creationId="{D6E8F664-07A1-27D2-06D2-E82CB1BB5EF8}"/>
          </ac:spMkLst>
        </pc:spChg>
        <pc:spChg chg="add mod">
          <ac:chgData name="鈴木 泰樹" userId="66397c3e-6de1-45eb-a7ed-a87583d7df17" providerId="ADAL" clId="{6047F5F2-39AB-4D4F-B065-D55A443CF4A3}" dt="2024-02-19T09:29:00.128" v="726" actId="1036"/>
          <ac:spMkLst>
            <pc:docMk/>
            <pc:sldMk cId="561848572" sldId="313"/>
            <ac:spMk id="7" creationId="{3503707D-1B3B-2579-8F99-FF48D2C0A59D}"/>
          </ac:spMkLst>
        </pc:spChg>
        <pc:spChg chg="add del mod">
          <ac:chgData name="鈴木 泰樹" userId="66397c3e-6de1-45eb-a7ed-a87583d7df17" providerId="ADAL" clId="{6047F5F2-39AB-4D4F-B065-D55A443CF4A3}" dt="2024-02-19T08:11:08.791" v="548"/>
          <ac:spMkLst>
            <pc:docMk/>
            <pc:sldMk cId="561848572" sldId="313"/>
            <ac:spMk id="7" creationId="{ABC2E035-141B-B6FE-256D-F9FC9538F87E}"/>
          </ac:spMkLst>
        </pc:spChg>
        <pc:spChg chg="add mod">
          <ac:chgData name="鈴木 泰樹" userId="66397c3e-6de1-45eb-a7ed-a87583d7df17" providerId="ADAL" clId="{6047F5F2-39AB-4D4F-B065-D55A443CF4A3}" dt="2024-02-19T09:29:06.973" v="743" actId="1036"/>
          <ac:spMkLst>
            <pc:docMk/>
            <pc:sldMk cId="561848572" sldId="313"/>
            <ac:spMk id="8" creationId="{D668B6AA-099F-26B1-011B-638646DC1597}"/>
          </ac:spMkLst>
        </pc:spChg>
        <pc:spChg chg="add del mod">
          <ac:chgData name="鈴木 泰樹" userId="66397c3e-6de1-45eb-a7ed-a87583d7df17" providerId="ADAL" clId="{6047F5F2-39AB-4D4F-B065-D55A443CF4A3}" dt="2024-02-19T08:11:08.791" v="548"/>
          <ac:spMkLst>
            <pc:docMk/>
            <pc:sldMk cId="561848572" sldId="313"/>
            <ac:spMk id="8" creationId="{E22B2160-0623-0561-DF13-51D10CF45A4D}"/>
          </ac:spMkLst>
        </pc:spChg>
        <pc:spChg chg="add del mod">
          <ac:chgData name="鈴木 泰樹" userId="66397c3e-6de1-45eb-a7ed-a87583d7df17" providerId="ADAL" clId="{6047F5F2-39AB-4D4F-B065-D55A443CF4A3}" dt="2024-02-19T08:11:45.432" v="552"/>
          <ac:spMkLst>
            <pc:docMk/>
            <pc:sldMk cId="561848572" sldId="313"/>
            <ac:spMk id="9" creationId="{95849A20-AB4C-7CB6-4DF3-25B7348C62CF}"/>
          </ac:spMkLst>
        </pc:spChg>
        <pc:spChg chg="add del mod">
          <ac:chgData name="鈴木 泰樹" userId="66397c3e-6de1-45eb-a7ed-a87583d7df17" providerId="ADAL" clId="{6047F5F2-39AB-4D4F-B065-D55A443CF4A3}" dt="2024-02-19T08:11:45.432" v="552"/>
          <ac:spMkLst>
            <pc:docMk/>
            <pc:sldMk cId="561848572" sldId="313"/>
            <ac:spMk id="10" creationId="{AAC2C681-D2E3-E014-DDAC-F47067B3D76B}"/>
          </ac:spMkLst>
        </pc:spChg>
        <pc:spChg chg="add del mod">
          <ac:chgData name="鈴木 泰樹" userId="66397c3e-6de1-45eb-a7ed-a87583d7df17" providerId="ADAL" clId="{6047F5F2-39AB-4D4F-B065-D55A443CF4A3}" dt="2024-02-19T09:28:42.918" v="713" actId="478"/>
          <ac:spMkLst>
            <pc:docMk/>
            <pc:sldMk cId="561848572" sldId="313"/>
            <ac:spMk id="11" creationId="{0C052803-D148-F34D-9F27-FC1D768EC779}"/>
          </ac:spMkLst>
        </pc:spChg>
        <pc:spChg chg="add del mod">
          <ac:chgData name="鈴木 泰樹" userId="66397c3e-6de1-45eb-a7ed-a87583d7df17" providerId="ADAL" clId="{6047F5F2-39AB-4D4F-B065-D55A443CF4A3}" dt="2024-02-19T09:28:47.479" v="714" actId="478"/>
          <ac:spMkLst>
            <pc:docMk/>
            <pc:sldMk cId="561848572" sldId="313"/>
            <ac:spMk id="12" creationId="{2EB44D2D-AC9E-C54E-B60D-DCFC594D745A}"/>
          </ac:spMkLst>
        </pc:spChg>
      </pc:sldChg>
      <pc:sldChg chg="addSp delSp modSp add del mod">
        <pc:chgData name="鈴木 泰樹" userId="66397c3e-6de1-45eb-a7ed-a87583d7df17" providerId="ADAL" clId="{6047F5F2-39AB-4D4F-B065-D55A443CF4A3}" dt="2024-02-19T10:20:33.810" v="1221" actId="47"/>
        <pc:sldMkLst>
          <pc:docMk/>
          <pc:sldMk cId="159896290" sldId="314"/>
        </pc:sldMkLst>
        <pc:spChg chg="mod">
          <ac:chgData name="鈴木 泰樹" userId="66397c3e-6de1-45eb-a7ed-a87583d7df17" providerId="ADAL" clId="{6047F5F2-39AB-4D4F-B065-D55A443CF4A3}" dt="2024-02-19T10:06:38.809" v="1059" actId="20577"/>
          <ac:spMkLst>
            <pc:docMk/>
            <pc:sldMk cId="159896290" sldId="314"/>
            <ac:spMk id="2" creationId="{00000000-0000-0000-0000-000000000000}"/>
          </ac:spMkLst>
        </pc:spChg>
        <pc:spChg chg="mod">
          <ac:chgData name="鈴木 泰樹" userId="66397c3e-6de1-45eb-a7ed-a87583d7df17" providerId="ADAL" clId="{6047F5F2-39AB-4D4F-B065-D55A443CF4A3}" dt="2024-02-19T09:59:23.492" v="855" actId="20577"/>
          <ac:spMkLst>
            <pc:docMk/>
            <pc:sldMk cId="159896290" sldId="314"/>
            <ac:spMk id="6" creationId="{52D10E07-B2A3-41D0-A079-F1ACE2D4F6C8}"/>
          </ac:spMkLst>
        </pc:spChg>
        <pc:spChg chg="mod">
          <ac:chgData name="鈴木 泰樹" userId="66397c3e-6de1-45eb-a7ed-a87583d7df17" providerId="ADAL" clId="{6047F5F2-39AB-4D4F-B065-D55A443CF4A3}" dt="2024-02-19T10:01:25.558" v="887" actId="1035"/>
          <ac:spMkLst>
            <pc:docMk/>
            <pc:sldMk cId="159896290" sldId="314"/>
            <ac:spMk id="38" creationId="{D8646E9D-A7F1-42FE-9C50-0B8538106EF8}"/>
          </ac:spMkLst>
        </pc:spChg>
        <pc:spChg chg="mod">
          <ac:chgData name="鈴木 泰樹" userId="66397c3e-6de1-45eb-a7ed-a87583d7df17" providerId="ADAL" clId="{6047F5F2-39AB-4D4F-B065-D55A443CF4A3}" dt="2024-02-19T09:59:26.168" v="856" actId="20577"/>
          <ac:spMkLst>
            <pc:docMk/>
            <pc:sldMk cId="159896290" sldId="314"/>
            <ac:spMk id="44" creationId="{52D10E07-B2A3-41D0-A079-F1ACE2D4F6C8}"/>
          </ac:spMkLst>
        </pc:spChg>
        <pc:spChg chg="mod">
          <ac:chgData name="鈴木 泰樹" userId="66397c3e-6de1-45eb-a7ed-a87583d7df17" providerId="ADAL" clId="{6047F5F2-39AB-4D4F-B065-D55A443CF4A3}" dt="2024-02-19T10:11:50.095" v="1112" actId="207"/>
          <ac:spMkLst>
            <pc:docMk/>
            <pc:sldMk cId="159896290" sldId="314"/>
            <ac:spMk id="47" creationId="{5B3C82F9-973F-4169-99CA-92BF990076D2}"/>
          </ac:spMkLst>
        </pc:spChg>
        <pc:spChg chg="del mod">
          <ac:chgData name="鈴木 泰樹" userId="66397c3e-6de1-45eb-a7ed-a87583d7df17" providerId="ADAL" clId="{6047F5F2-39AB-4D4F-B065-D55A443CF4A3}" dt="2024-02-19T10:01:41.022" v="889" actId="478"/>
          <ac:spMkLst>
            <pc:docMk/>
            <pc:sldMk cId="159896290" sldId="314"/>
            <ac:spMk id="72" creationId="{D8646E9D-A7F1-42FE-9C50-0B8538106EF8}"/>
          </ac:spMkLst>
        </pc:spChg>
        <pc:spChg chg="mod">
          <ac:chgData name="鈴木 泰樹" userId="66397c3e-6de1-45eb-a7ed-a87583d7df17" providerId="ADAL" clId="{6047F5F2-39AB-4D4F-B065-D55A443CF4A3}" dt="2024-02-19T10:11:24.187" v="1104" actId="13926"/>
          <ac:spMkLst>
            <pc:docMk/>
            <pc:sldMk cId="159896290" sldId="314"/>
            <ac:spMk id="74" creationId="{D8646E9D-A7F1-42FE-9C50-0B8538106EF8}"/>
          </ac:spMkLst>
        </pc:spChg>
        <pc:spChg chg="add mod">
          <ac:chgData name="鈴木 泰樹" userId="66397c3e-6de1-45eb-a7ed-a87583d7df17" providerId="ADAL" clId="{6047F5F2-39AB-4D4F-B065-D55A443CF4A3}" dt="2024-02-19T10:14:29.431" v="1130" actId="13926"/>
          <ac:spMkLst>
            <pc:docMk/>
            <pc:sldMk cId="159896290" sldId="314"/>
            <ac:spMk id="77" creationId="{A51AE525-C105-7644-8B23-D58808DCCAB8}"/>
          </ac:spMkLst>
        </pc:spChg>
        <pc:spChg chg="mod">
          <ac:chgData name="鈴木 泰樹" userId="66397c3e-6de1-45eb-a7ed-a87583d7df17" providerId="ADAL" clId="{6047F5F2-39AB-4D4F-B065-D55A443CF4A3}" dt="2024-02-19T09:59:28.601" v="857" actId="20577"/>
          <ac:spMkLst>
            <pc:docMk/>
            <pc:sldMk cId="159896290" sldId="314"/>
            <ac:spMk id="80" creationId="{52D10E07-B2A3-41D0-A079-F1ACE2D4F6C8}"/>
          </ac:spMkLst>
        </pc:spChg>
        <pc:spChg chg="mod">
          <ac:chgData name="鈴木 泰樹" userId="66397c3e-6de1-45eb-a7ed-a87583d7df17" providerId="ADAL" clId="{6047F5F2-39AB-4D4F-B065-D55A443CF4A3}" dt="2024-02-19T10:14:16.392" v="1129" actId="13926"/>
          <ac:spMkLst>
            <pc:docMk/>
            <pc:sldMk cId="159896290" sldId="314"/>
            <ac:spMk id="85" creationId="{5B3C82F9-973F-4169-99CA-92BF990076D2}"/>
          </ac:spMkLst>
        </pc:spChg>
        <pc:spChg chg="mod">
          <ac:chgData name="鈴木 泰樹" userId="66397c3e-6de1-45eb-a7ed-a87583d7df17" providerId="ADAL" clId="{6047F5F2-39AB-4D4F-B065-D55A443CF4A3}" dt="2024-02-19T10:01:54.225" v="894" actId="20577"/>
          <ac:spMkLst>
            <pc:docMk/>
            <pc:sldMk cId="159896290" sldId="314"/>
            <ac:spMk id="110" creationId="{D8646E9D-A7F1-42FE-9C50-0B8538106EF8}"/>
          </ac:spMkLst>
        </pc:spChg>
        <pc:spChg chg="mod">
          <ac:chgData name="鈴木 泰樹" userId="66397c3e-6de1-45eb-a7ed-a87583d7df17" providerId="ADAL" clId="{6047F5F2-39AB-4D4F-B065-D55A443CF4A3}" dt="2024-02-19T10:14:07.958" v="1128" actId="13926"/>
          <ac:spMkLst>
            <pc:docMk/>
            <pc:sldMk cId="159896290" sldId="314"/>
            <ac:spMk id="113" creationId="{D8646E9D-A7F1-42FE-9C50-0B8538106EF8}"/>
          </ac:spMkLst>
        </pc:spChg>
        <pc:spChg chg="add mod">
          <ac:chgData name="鈴木 泰樹" userId="66397c3e-6de1-45eb-a7ed-a87583d7df17" providerId="ADAL" clId="{6047F5F2-39AB-4D4F-B065-D55A443CF4A3}" dt="2024-02-19T10:05:47.282" v="1053" actId="20577"/>
          <ac:spMkLst>
            <pc:docMk/>
            <pc:sldMk cId="159896290" sldId="314"/>
            <ac:spMk id="114" creationId="{8382597B-2426-FB49-5FED-3940D22F75CF}"/>
          </ac:spMkLst>
        </pc:spChg>
        <pc:spChg chg="add mod">
          <ac:chgData name="鈴木 泰樹" userId="66397c3e-6de1-45eb-a7ed-a87583d7df17" providerId="ADAL" clId="{6047F5F2-39AB-4D4F-B065-D55A443CF4A3}" dt="2024-02-19T10:01:51.488" v="891" actId="1076"/>
          <ac:spMkLst>
            <pc:docMk/>
            <pc:sldMk cId="159896290" sldId="314"/>
            <ac:spMk id="119" creationId="{75D854D9-E3BA-D993-7157-F064F38F4A3B}"/>
          </ac:spMkLst>
        </pc:spChg>
        <pc:spChg chg="mod">
          <ac:chgData name="鈴木 泰樹" userId="66397c3e-6de1-45eb-a7ed-a87583d7df17" providerId="ADAL" clId="{6047F5F2-39AB-4D4F-B065-D55A443CF4A3}" dt="2024-02-19T09:54:05.430" v="781" actId="20577"/>
          <ac:spMkLst>
            <pc:docMk/>
            <pc:sldMk cId="159896290" sldId="314"/>
            <ac:spMk id="121" creationId="{D8646E9D-A7F1-42FE-9C50-0B8538106EF8}"/>
          </ac:spMkLst>
        </pc:spChg>
        <pc:spChg chg="mod">
          <ac:chgData name="鈴木 泰樹" userId="66397c3e-6de1-45eb-a7ed-a87583d7df17" providerId="ADAL" clId="{6047F5F2-39AB-4D4F-B065-D55A443CF4A3}" dt="2024-02-19T09:53:43.175" v="775" actId="20577"/>
          <ac:spMkLst>
            <pc:docMk/>
            <pc:sldMk cId="159896290" sldId="314"/>
            <ac:spMk id="122" creationId="{D8646E9D-A7F1-42FE-9C50-0B8538106EF8}"/>
          </ac:spMkLst>
        </pc:spChg>
        <pc:spChg chg="mod">
          <ac:chgData name="鈴木 泰樹" userId="66397c3e-6de1-45eb-a7ed-a87583d7df17" providerId="ADAL" clId="{6047F5F2-39AB-4D4F-B065-D55A443CF4A3}" dt="2024-02-19T10:07:01.327" v="1072" actId="14100"/>
          <ac:spMkLst>
            <pc:docMk/>
            <pc:sldMk cId="159896290" sldId="314"/>
            <ac:spMk id="123" creationId="{00000000-0000-0000-0000-000000000000}"/>
          </ac:spMkLst>
        </pc:spChg>
        <pc:spChg chg="add mod">
          <ac:chgData name="鈴木 泰樹" userId="66397c3e-6de1-45eb-a7ed-a87583d7df17" providerId="ADAL" clId="{6047F5F2-39AB-4D4F-B065-D55A443CF4A3}" dt="2024-02-19T10:09:03.448" v="1094" actId="207"/>
          <ac:spMkLst>
            <pc:docMk/>
            <pc:sldMk cId="159896290" sldId="314"/>
            <ac:spMk id="124" creationId="{25FAEA5D-5CC5-B212-00CF-D94301E10E94}"/>
          </ac:spMkLst>
        </pc:spChg>
      </pc:sldChg>
      <pc:sldChg chg="addSp modSp add del mod">
        <pc:chgData name="鈴木 泰樹" userId="66397c3e-6de1-45eb-a7ed-a87583d7df17" providerId="ADAL" clId="{6047F5F2-39AB-4D4F-B065-D55A443CF4A3}" dt="2024-02-19T10:20:33.810" v="1221" actId="47"/>
        <pc:sldMkLst>
          <pc:docMk/>
          <pc:sldMk cId="2816917425" sldId="315"/>
        </pc:sldMkLst>
        <pc:spChg chg="add mod">
          <ac:chgData name="鈴木 泰樹" userId="66397c3e-6de1-45eb-a7ed-a87583d7df17" providerId="ADAL" clId="{6047F5F2-39AB-4D4F-B065-D55A443CF4A3}" dt="2024-02-19T10:09:17.357" v="1097" actId="14100"/>
          <ac:spMkLst>
            <pc:docMk/>
            <pc:sldMk cId="2816917425" sldId="315"/>
            <ac:spMk id="2" creationId="{B3AD635F-F2A6-9F21-3365-5C8BEDB1ECDE}"/>
          </ac:spMkLst>
        </pc:spChg>
        <pc:spChg chg="mod">
          <ac:chgData name="鈴木 泰樹" userId="66397c3e-6de1-45eb-a7ed-a87583d7df17" providerId="ADAL" clId="{6047F5F2-39AB-4D4F-B065-D55A443CF4A3}" dt="2024-02-19T10:06:49.138" v="1071" actId="20577"/>
          <ac:spMkLst>
            <pc:docMk/>
            <pc:sldMk cId="2816917425" sldId="315"/>
            <ac:spMk id="3" creationId="{23734BEA-2E94-474D-9392-3495ECD2418E}"/>
          </ac:spMkLst>
        </pc:spChg>
        <pc:spChg chg="mod">
          <ac:chgData name="鈴木 泰樹" userId="66397c3e-6de1-45eb-a7ed-a87583d7df17" providerId="ADAL" clId="{6047F5F2-39AB-4D4F-B065-D55A443CF4A3}" dt="2024-02-19T09:59:19.625" v="854" actId="20577"/>
          <ac:spMkLst>
            <pc:docMk/>
            <pc:sldMk cId="2816917425" sldId="315"/>
            <ac:spMk id="46" creationId="{E65D639D-ACE4-4BB1-B532-E87A7E636E50}"/>
          </ac:spMkLst>
        </pc:spChg>
        <pc:spChg chg="mod">
          <ac:chgData name="鈴木 泰樹" userId="66397c3e-6de1-45eb-a7ed-a87583d7df17" providerId="ADAL" clId="{6047F5F2-39AB-4D4F-B065-D55A443CF4A3}" dt="2024-02-19T10:12:55.200" v="1127" actId="20577"/>
          <ac:spMkLst>
            <pc:docMk/>
            <pc:sldMk cId="2816917425" sldId="315"/>
            <ac:spMk id="47" creationId="{F03EE175-C4E8-4450-836F-49A0A36EDBE5}"/>
          </ac:spMkLst>
        </pc:spChg>
        <pc:spChg chg="mod">
          <ac:chgData name="鈴木 泰樹" userId="66397c3e-6de1-45eb-a7ed-a87583d7df17" providerId="ADAL" clId="{6047F5F2-39AB-4D4F-B065-D55A443CF4A3}" dt="2024-02-19T10:12:30.251" v="1118" actId="20577"/>
          <ac:spMkLst>
            <pc:docMk/>
            <pc:sldMk cId="2816917425" sldId="315"/>
            <ac:spMk id="48" creationId="{620F13D7-47CA-4495-8FF3-B3015013A379}"/>
          </ac:spMkLst>
        </pc:spChg>
        <pc:spChg chg="mod">
          <ac:chgData name="鈴木 泰樹" userId="66397c3e-6de1-45eb-a7ed-a87583d7df17" providerId="ADAL" clId="{6047F5F2-39AB-4D4F-B065-D55A443CF4A3}" dt="2024-02-19T10:02:04.611" v="895" actId="1076"/>
          <ac:spMkLst>
            <pc:docMk/>
            <pc:sldMk cId="2816917425" sldId="315"/>
            <ac:spMk id="50" creationId="{CECBBEA3-09D6-4971-9CEF-4E35639ADE0A}"/>
          </ac:spMkLst>
        </pc:spChg>
        <pc:spChg chg="mod">
          <ac:chgData name="鈴木 泰樹" userId="66397c3e-6de1-45eb-a7ed-a87583d7df17" providerId="ADAL" clId="{6047F5F2-39AB-4D4F-B065-D55A443CF4A3}" dt="2024-02-19T09:54:29.571" v="783" actId="20577"/>
          <ac:spMkLst>
            <pc:docMk/>
            <pc:sldMk cId="2816917425" sldId="315"/>
            <ac:spMk id="52" creationId="{AA0D3BEE-89B0-481D-B61B-6D8B39CE5F46}"/>
          </ac:spMkLst>
        </pc:spChg>
      </pc:sldChg>
      <pc:sldChg chg="addSp delSp modSp add mod">
        <pc:chgData name="鈴木 泰樹" userId="66397c3e-6de1-45eb-a7ed-a87583d7df17" providerId="ADAL" clId="{6047F5F2-39AB-4D4F-B065-D55A443CF4A3}" dt="2024-02-19T11:59:07.021" v="1339"/>
        <pc:sldMkLst>
          <pc:docMk/>
          <pc:sldMk cId="1626399954" sldId="316"/>
        </pc:sldMkLst>
        <pc:spChg chg="del mod">
          <ac:chgData name="鈴木 泰樹" userId="66397c3e-6de1-45eb-a7ed-a87583d7df17" providerId="ADAL" clId="{6047F5F2-39AB-4D4F-B065-D55A443CF4A3}" dt="2024-02-19T11:59:06.813" v="1338" actId="478"/>
          <ac:spMkLst>
            <pc:docMk/>
            <pc:sldMk cId="1626399954" sldId="316"/>
            <ac:spMk id="2" creationId="{B3AD635F-F2A6-9F21-3365-5C8BEDB1ECDE}"/>
          </ac:spMkLst>
        </pc:spChg>
        <pc:spChg chg="add mod">
          <ac:chgData name="鈴木 泰樹" userId="66397c3e-6de1-45eb-a7ed-a87583d7df17" providerId="ADAL" clId="{6047F5F2-39AB-4D4F-B065-D55A443CF4A3}" dt="2024-02-19T10:19:26.359" v="1181" actId="1038"/>
          <ac:spMkLst>
            <pc:docMk/>
            <pc:sldMk cId="1626399954" sldId="316"/>
            <ac:spMk id="4" creationId="{C29D4B52-F6AD-8FBC-84E5-607814121FE5}"/>
          </ac:spMkLst>
        </pc:spChg>
        <pc:spChg chg="add mod">
          <ac:chgData name="鈴木 泰樹" userId="66397c3e-6de1-45eb-a7ed-a87583d7df17" providerId="ADAL" clId="{6047F5F2-39AB-4D4F-B065-D55A443CF4A3}" dt="2024-02-19T10:19:33.365" v="1198" actId="1038"/>
          <ac:spMkLst>
            <pc:docMk/>
            <pc:sldMk cId="1626399954" sldId="316"/>
            <ac:spMk id="5" creationId="{43F7BD9F-E619-9DC9-54A6-DDEA921515BD}"/>
          </ac:spMkLst>
        </pc:spChg>
        <pc:spChg chg="add mod">
          <ac:chgData name="鈴木 泰樹" userId="66397c3e-6de1-45eb-a7ed-a87583d7df17" providerId="ADAL" clId="{6047F5F2-39AB-4D4F-B065-D55A443CF4A3}" dt="2024-02-19T11:59:07.021" v="1339"/>
          <ac:spMkLst>
            <pc:docMk/>
            <pc:sldMk cId="1626399954" sldId="316"/>
            <ac:spMk id="6" creationId="{3FF0882F-1803-95FB-14FC-61B7194D5604}"/>
          </ac:spMkLst>
        </pc:spChg>
        <pc:spChg chg="mod">
          <ac:chgData name="鈴木 泰樹" userId="66397c3e-6de1-45eb-a7ed-a87583d7df17" providerId="ADAL" clId="{6047F5F2-39AB-4D4F-B065-D55A443CF4A3}" dt="2024-02-19T11:21:07.430" v="1223" actId="20577"/>
          <ac:spMkLst>
            <pc:docMk/>
            <pc:sldMk cId="1626399954" sldId="316"/>
            <ac:spMk id="47" creationId="{F03EE175-C4E8-4450-836F-49A0A36EDBE5}"/>
          </ac:spMkLst>
        </pc:spChg>
      </pc:sldChg>
      <pc:sldChg chg="addSp delSp modSp add mod ord modNotesTx">
        <pc:chgData name="鈴木 泰樹" userId="66397c3e-6de1-45eb-a7ed-a87583d7df17" providerId="ADAL" clId="{6047F5F2-39AB-4D4F-B065-D55A443CF4A3}" dt="2024-02-19T13:53:42.480" v="5734" actId="20577"/>
        <pc:sldMkLst>
          <pc:docMk/>
          <pc:sldMk cId="1465536725" sldId="317"/>
        </pc:sldMkLst>
        <pc:spChg chg="mod">
          <ac:chgData name="鈴木 泰樹" userId="66397c3e-6de1-45eb-a7ed-a87583d7df17" providerId="ADAL" clId="{6047F5F2-39AB-4D4F-B065-D55A443CF4A3}" dt="2024-02-19T13:40:24.713" v="4823" actId="20577"/>
          <ac:spMkLst>
            <pc:docMk/>
            <pc:sldMk cId="1465536725" sldId="317"/>
            <ac:spMk id="2" creationId="{00000000-0000-0000-0000-000000000000}"/>
          </ac:spMkLst>
        </pc:spChg>
        <pc:spChg chg="add mod">
          <ac:chgData name="鈴木 泰樹" userId="66397c3e-6de1-45eb-a7ed-a87583d7df17" providerId="ADAL" clId="{6047F5F2-39AB-4D4F-B065-D55A443CF4A3}" dt="2024-02-19T10:19:07.849" v="1159" actId="20577"/>
          <ac:spMkLst>
            <pc:docMk/>
            <pc:sldMk cId="1465536725" sldId="317"/>
            <ac:spMk id="72" creationId="{DA6D2269-749B-7B0C-104F-9DB2F2CA8AA7}"/>
          </ac:spMkLst>
        </pc:spChg>
        <pc:spChg chg="mod">
          <ac:chgData name="鈴木 泰樹" userId="66397c3e-6de1-45eb-a7ed-a87583d7df17" providerId="ADAL" clId="{6047F5F2-39AB-4D4F-B065-D55A443CF4A3}" dt="2024-02-19T10:19:49.945" v="1213" actId="1037"/>
          <ac:spMkLst>
            <pc:docMk/>
            <pc:sldMk cId="1465536725" sldId="317"/>
            <ac:spMk id="76" creationId="{B1FC1509-4D7F-4259-AF4B-4047899B7A2A}"/>
          </ac:spMkLst>
        </pc:spChg>
        <pc:spChg chg="mod">
          <ac:chgData name="鈴木 泰樹" userId="66397c3e-6de1-45eb-a7ed-a87583d7df17" providerId="ADAL" clId="{6047F5F2-39AB-4D4F-B065-D55A443CF4A3}" dt="2024-02-19T10:20:04.508" v="1220" actId="1038"/>
          <ac:spMkLst>
            <pc:docMk/>
            <pc:sldMk cId="1465536725" sldId="317"/>
            <ac:spMk id="84" creationId="{B1FC1509-4D7F-4259-AF4B-4047899B7A2A}"/>
          </ac:spMkLst>
        </pc:spChg>
        <pc:spChg chg="mod">
          <ac:chgData name="鈴木 泰樹" userId="66397c3e-6de1-45eb-a7ed-a87583d7df17" providerId="ADAL" clId="{6047F5F2-39AB-4D4F-B065-D55A443CF4A3}" dt="2024-02-19T11:59:36.857" v="1340" actId="14100"/>
          <ac:spMkLst>
            <pc:docMk/>
            <pc:sldMk cId="1465536725" sldId="317"/>
            <ac:spMk id="123" creationId="{00000000-0000-0000-0000-000000000000}"/>
          </ac:spMkLst>
        </pc:spChg>
        <pc:spChg chg="del">
          <ac:chgData name="鈴木 泰樹" userId="66397c3e-6de1-45eb-a7ed-a87583d7df17" providerId="ADAL" clId="{6047F5F2-39AB-4D4F-B065-D55A443CF4A3}" dt="2024-02-19T11:29:32.969" v="1224" actId="478"/>
          <ac:spMkLst>
            <pc:docMk/>
            <pc:sldMk cId="1465536725" sldId="317"/>
            <ac:spMk id="124" creationId="{25FAEA5D-5CC5-B212-00CF-D94301E10E94}"/>
          </ac:spMkLst>
        </pc:spChg>
        <pc:spChg chg="add mod">
          <ac:chgData name="鈴木 泰樹" userId="66397c3e-6de1-45eb-a7ed-a87583d7df17" providerId="ADAL" clId="{6047F5F2-39AB-4D4F-B065-D55A443CF4A3}" dt="2024-02-19T10:18:38.592" v="1149"/>
          <ac:spMkLst>
            <pc:docMk/>
            <pc:sldMk cId="1465536725" sldId="317"/>
            <ac:spMk id="125" creationId="{4ADB17B6-32BF-DAD5-C926-5336E0D1708A}"/>
          </ac:spMkLst>
        </pc:spChg>
        <pc:spChg chg="add mod">
          <ac:chgData name="鈴木 泰樹" userId="66397c3e-6de1-45eb-a7ed-a87583d7df17" providerId="ADAL" clId="{6047F5F2-39AB-4D4F-B065-D55A443CF4A3}" dt="2024-02-19T10:19:03.513" v="1155" actId="20577"/>
          <ac:spMkLst>
            <pc:docMk/>
            <pc:sldMk cId="1465536725" sldId="317"/>
            <ac:spMk id="126" creationId="{E7194AEE-956D-E199-993D-F4966E565CD5}"/>
          </ac:spMkLst>
        </pc:spChg>
        <pc:spChg chg="add mod">
          <ac:chgData name="鈴木 泰樹" userId="66397c3e-6de1-45eb-a7ed-a87583d7df17" providerId="ADAL" clId="{6047F5F2-39AB-4D4F-B065-D55A443CF4A3}" dt="2024-02-19T10:19:09.944" v="1161" actId="20577"/>
          <ac:spMkLst>
            <pc:docMk/>
            <pc:sldMk cId="1465536725" sldId="317"/>
            <ac:spMk id="127" creationId="{FF806B1C-23E4-7AF4-CF52-96D31DC0564F}"/>
          </ac:spMkLst>
        </pc:spChg>
        <pc:spChg chg="add mod">
          <ac:chgData name="鈴木 泰樹" userId="66397c3e-6de1-45eb-a7ed-a87583d7df17" providerId="ADAL" clId="{6047F5F2-39AB-4D4F-B065-D55A443CF4A3}" dt="2024-02-19T10:18:59.330" v="1153" actId="1076"/>
          <ac:spMkLst>
            <pc:docMk/>
            <pc:sldMk cId="1465536725" sldId="317"/>
            <ac:spMk id="128" creationId="{C6276225-1017-484C-1ACA-87202A792BF1}"/>
          </ac:spMkLst>
        </pc:spChg>
        <pc:spChg chg="add mod">
          <ac:chgData name="鈴木 泰樹" userId="66397c3e-6de1-45eb-a7ed-a87583d7df17" providerId="ADAL" clId="{6047F5F2-39AB-4D4F-B065-D55A443CF4A3}" dt="2024-02-19T10:18:59.330" v="1153" actId="1076"/>
          <ac:spMkLst>
            <pc:docMk/>
            <pc:sldMk cId="1465536725" sldId="317"/>
            <ac:spMk id="129" creationId="{346D7584-6ECE-3137-456B-CBDFAEB28548}"/>
          </ac:spMkLst>
        </pc:spChg>
        <pc:spChg chg="add mod">
          <ac:chgData name="鈴木 泰樹" userId="66397c3e-6de1-45eb-a7ed-a87583d7df17" providerId="ADAL" clId="{6047F5F2-39AB-4D4F-B065-D55A443CF4A3}" dt="2024-02-19T11:59:41.149" v="1346" actId="1036"/>
          <ac:spMkLst>
            <pc:docMk/>
            <pc:sldMk cId="1465536725" sldId="317"/>
            <ac:spMk id="130" creationId="{71CB62DD-D2D4-4382-CB39-E8E4ED76FE29}"/>
          </ac:spMkLst>
        </pc:spChg>
        <pc:spChg chg="add del mod">
          <ac:chgData name="鈴木 泰樹" userId="66397c3e-6de1-45eb-a7ed-a87583d7df17" providerId="ADAL" clId="{6047F5F2-39AB-4D4F-B065-D55A443CF4A3}" dt="2024-02-19T11:58:56.604" v="1335" actId="478"/>
          <ac:spMkLst>
            <pc:docMk/>
            <pc:sldMk cId="1465536725" sldId="317"/>
            <ac:spMk id="131" creationId="{547E215C-3147-753E-F89D-5183FFAE7858}"/>
          </ac:spMkLst>
        </pc:spChg>
        <pc:spChg chg="add mod">
          <ac:chgData name="鈴木 泰樹" userId="66397c3e-6de1-45eb-a7ed-a87583d7df17" providerId="ADAL" clId="{6047F5F2-39AB-4D4F-B065-D55A443CF4A3}" dt="2024-02-19T11:59:41.149" v="1346" actId="1036"/>
          <ac:spMkLst>
            <pc:docMk/>
            <pc:sldMk cId="1465536725" sldId="317"/>
            <ac:spMk id="132" creationId="{24150346-FFED-1FF9-F0DE-F4FDC03D263C}"/>
          </ac:spMkLst>
        </pc:spChg>
        <pc:spChg chg="add mod">
          <ac:chgData name="鈴木 泰樹" userId="66397c3e-6de1-45eb-a7ed-a87583d7df17" providerId="ADAL" clId="{6047F5F2-39AB-4D4F-B065-D55A443CF4A3}" dt="2024-02-19T11:59:41.149" v="1346" actId="1036"/>
          <ac:spMkLst>
            <pc:docMk/>
            <pc:sldMk cId="1465536725" sldId="317"/>
            <ac:spMk id="133" creationId="{7A6AE989-5D5F-09CB-C17F-53234D51A2FE}"/>
          </ac:spMkLst>
        </pc:spChg>
      </pc:sldChg>
      <pc:sldChg chg="modSp add mod">
        <pc:chgData name="鈴木 泰樹" userId="66397c3e-6de1-45eb-a7ed-a87583d7df17" providerId="ADAL" clId="{6047F5F2-39AB-4D4F-B065-D55A443CF4A3}" dt="2024-02-19T13:36:30.341" v="4635" actId="20577"/>
        <pc:sldMkLst>
          <pc:docMk/>
          <pc:sldMk cId="129997936" sldId="318"/>
        </pc:sldMkLst>
        <pc:spChg chg="mod">
          <ac:chgData name="鈴木 泰樹" userId="66397c3e-6de1-45eb-a7ed-a87583d7df17" providerId="ADAL" clId="{6047F5F2-39AB-4D4F-B065-D55A443CF4A3}" dt="2024-02-19T13:36:30.341" v="4635" actId="20577"/>
          <ac:spMkLst>
            <pc:docMk/>
            <pc:sldMk cId="129997936" sldId="318"/>
            <ac:spMk id="3" creationId="{D2673FAF-275E-4970-8F60-A45B7F6CE09C}"/>
          </ac:spMkLst>
        </pc:spChg>
      </pc:sldChg>
    </pc:docChg>
  </pc:docChgLst>
  <pc:docChgLst>
    <pc:chgData name="鈴木 泰樹" userId="66397c3e-6de1-45eb-a7ed-a87583d7df17" providerId="ADAL" clId="{C9A38C76-9CC7-4695-A2D9-58FFF54674FF}"/>
    <pc:docChg chg="undo custSel modSld">
      <pc:chgData name="鈴木 泰樹" userId="66397c3e-6de1-45eb-a7ed-a87583d7df17" providerId="ADAL" clId="{C9A38C76-9CC7-4695-A2D9-58FFF54674FF}" dt="2025-02-27T07:30:37.001" v="286" actId="20577"/>
      <pc:docMkLst>
        <pc:docMk/>
      </pc:docMkLst>
      <pc:sldChg chg="modSp mod">
        <pc:chgData name="鈴木 泰樹" userId="66397c3e-6de1-45eb-a7ed-a87583d7df17" providerId="ADAL" clId="{C9A38C76-9CC7-4695-A2D9-58FFF54674FF}" dt="2025-02-27T07:30:37.001" v="286" actId="20577"/>
        <pc:sldMkLst>
          <pc:docMk/>
          <pc:sldMk cId="1568244733" sldId="256"/>
        </pc:sldMkLst>
        <pc:spChg chg="mod">
          <ac:chgData name="鈴木 泰樹" userId="66397c3e-6de1-45eb-a7ed-a87583d7df17" providerId="ADAL" clId="{C9A38C76-9CC7-4695-A2D9-58FFF54674FF}" dt="2025-02-27T07:30:24.445" v="284" actId="207"/>
          <ac:spMkLst>
            <pc:docMk/>
            <pc:sldMk cId="1568244733" sldId="256"/>
            <ac:spMk id="5" creationId="{00000000-0000-0000-0000-000000000000}"/>
          </ac:spMkLst>
        </pc:spChg>
        <pc:spChg chg="mod">
          <ac:chgData name="鈴木 泰樹" userId="66397c3e-6de1-45eb-a7ed-a87583d7df17" providerId="ADAL" clId="{C9A38C76-9CC7-4695-A2D9-58FFF54674FF}" dt="2025-02-27T05:12:48.602" v="10" actId="207"/>
          <ac:spMkLst>
            <pc:docMk/>
            <pc:sldMk cId="1568244733" sldId="256"/>
            <ac:spMk id="9" creationId="{00000000-0000-0000-0000-000000000000}"/>
          </ac:spMkLst>
        </pc:spChg>
        <pc:spChg chg="mod">
          <ac:chgData name="鈴木 泰樹" userId="66397c3e-6de1-45eb-a7ed-a87583d7df17" providerId="ADAL" clId="{C9A38C76-9CC7-4695-A2D9-58FFF54674FF}" dt="2025-02-27T07:30:37.001" v="286" actId="20577"/>
          <ac:spMkLst>
            <pc:docMk/>
            <pc:sldMk cId="1568244733" sldId="256"/>
            <ac:spMk id="11" creationId="{CBC26E9E-EAD8-4C14-A8DF-6938D37FD94C}"/>
          </ac:spMkLst>
        </pc:spChg>
      </pc:sldChg>
      <pc:sldChg chg="modSp mod">
        <pc:chgData name="鈴木 泰樹" userId="66397c3e-6de1-45eb-a7ed-a87583d7df17" providerId="ADAL" clId="{C9A38C76-9CC7-4695-A2D9-58FFF54674FF}" dt="2025-02-27T07:27:35.051" v="250" actId="207"/>
        <pc:sldMkLst>
          <pc:docMk/>
          <pc:sldMk cId="3597140215" sldId="294"/>
        </pc:sldMkLst>
        <pc:spChg chg="mod">
          <ac:chgData name="鈴木 泰樹" userId="66397c3e-6de1-45eb-a7ed-a87583d7df17" providerId="ADAL" clId="{C9A38C76-9CC7-4695-A2D9-58FFF54674FF}" dt="2025-02-27T07:27:35.051" v="250" actId="207"/>
          <ac:spMkLst>
            <pc:docMk/>
            <pc:sldMk cId="3597140215" sldId="294"/>
            <ac:spMk id="3" creationId="{00000000-0000-0000-0000-000000000000}"/>
          </ac:spMkLst>
        </pc:spChg>
      </pc:sldChg>
      <pc:sldChg chg="modSp mod">
        <pc:chgData name="鈴木 泰樹" userId="66397c3e-6de1-45eb-a7ed-a87583d7df17" providerId="ADAL" clId="{C9A38C76-9CC7-4695-A2D9-58FFF54674FF}" dt="2025-02-27T07:25:28.599" v="221" actId="400"/>
        <pc:sldMkLst>
          <pc:docMk/>
          <pc:sldMk cId="1465536725" sldId="317"/>
        </pc:sldMkLst>
        <pc:spChg chg="mod">
          <ac:chgData name="鈴木 泰樹" userId="66397c3e-6de1-45eb-a7ed-a87583d7df17" providerId="ADAL" clId="{C9A38C76-9CC7-4695-A2D9-58FFF54674FF}" dt="2025-02-27T07:25:28.599" v="221" actId="400"/>
          <ac:spMkLst>
            <pc:docMk/>
            <pc:sldMk cId="1465536725" sldId="317"/>
            <ac:spMk id="3" creationId="{00000000-0000-0000-0000-000000000000}"/>
          </ac:spMkLst>
        </pc:spChg>
        <pc:spChg chg="mod">
          <ac:chgData name="鈴木 泰樹" userId="66397c3e-6de1-45eb-a7ed-a87583d7df17" providerId="ADAL" clId="{C9A38C76-9CC7-4695-A2D9-58FFF54674FF}" dt="2025-02-27T07:21:37.374" v="196" actId="207"/>
          <ac:spMkLst>
            <pc:docMk/>
            <pc:sldMk cId="1465536725" sldId="317"/>
            <ac:spMk id="47" creationId="{5B3C82F9-973F-4169-99CA-92BF990076D2}"/>
          </ac:spMkLst>
        </pc:spChg>
        <pc:spChg chg="mod">
          <ac:chgData name="鈴木 泰樹" userId="66397c3e-6de1-45eb-a7ed-a87583d7df17" providerId="ADAL" clId="{C9A38C76-9CC7-4695-A2D9-58FFF54674FF}" dt="2025-02-27T07:21:24.253" v="194" actId="207"/>
          <ac:spMkLst>
            <pc:docMk/>
            <pc:sldMk cId="1465536725" sldId="317"/>
            <ac:spMk id="74" creationId="{D8646E9D-A7F1-42FE-9C50-0B8538106EF8}"/>
          </ac:spMkLst>
        </pc:spChg>
        <pc:spChg chg="mod">
          <ac:chgData name="鈴木 泰樹" userId="66397c3e-6de1-45eb-a7ed-a87583d7df17" providerId="ADAL" clId="{C9A38C76-9CC7-4695-A2D9-58FFF54674FF}" dt="2025-02-27T07:21:05.916" v="193" actId="207"/>
          <ac:spMkLst>
            <pc:docMk/>
            <pc:sldMk cId="1465536725" sldId="317"/>
            <ac:spMk id="134" creationId="{E761141B-5429-41E1-8D3F-3AEDC2AB8C7C}"/>
          </ac:spMkLst>
        </pc:spChg>
        <pc:spChg chg="mod">
          <ac:chgData name="鈴木 泰樹" userId="66397c3e-6de1-45eb-a7ed-a87583d7df17" providerId="ADAL" clId="{C9A38C76-9CC7-4695-A2D9-58FFF54674FF}" dt="2025-02-27T07:21:01.209" v="192" actId="207"/>
          <ac:spMkLst>
            <pc:docMk/>
            <pc:sldMk cId="1465536725" sldId="317"/>
            <ac:spMk id="135" creationId="{2712F04D-37F1-4419-AE82-8538E0A5F9B9}"/>
          </ac:spMkLst>
        </pc:spChg>
      </pc:sldChg>
      <pc:sldChg chg="modSp mod">
        <pc:chgData name="鈴木 泰樹" userId="66397c3e-6de1-45eb-a7ed-a87583d7df17" providerId="ADAL" clId="{C9A38C76-9CC7-4695-A2D9-58FFF54674FF}" dt="2025-02-27T07:24:09.607" v="219" actId="207"/>
        <pc:sldMkLst>
          <pc:docMk/>
          <pc:sldMk cId="129997936" sldId="318"/>
        </pc:sldMkLst>
        <pc:spChg chg="mod">
          <ac:chgData name="鈴木 泰樹" userId="66397c3e-6de1-45eb-a7ed-a87583d7df17" providerId="ADAL" clId="{C9A38C76-9CC7-4695-A2D9-58FFF54674FF}" dt="2025-02-27T07:24:09.607" v="219" actId="207"/>
          <ac:spMkLst>
            <pc:docMk/>
            <pc:sldMk cId="129997936" sldId="318"/>
            <ac:spMk id="9" creationId="{6BFFF332-5272-4EE7-A30E-34766C96217C}"/>
          </ac:spMkLst>
        </pc:spChg>
      </pc:sldChg>
      <pc:sldChg chg="modSp mod">
        <pc:chgData name="鈴木 泰樹" userId="66397c3e-6de1-45eb-a7ed-a87583d7df17" providerId="ADAL" clId="{C9A38C76-9CC7-4695-A2D9-58FFF54674FF}" dt="2025-02-27T07:18:37.199" v="156" actId="400"/>
        <pc:sldMkLst>
          <pc:docMk/>
          <pc:sldMk cId="2587355034" sldId="1298"/>
        </pc:sldMkLst>
        <pc:spChg chg="mod">
          <ac:chgData name="鈴木 泰樹" userId="66397c3e-6de1-45eb-a7ed-a87583d7df17" providerId="ADAL" clId="{C9A38C76-9CC7-4695-A2D9-58FFF54674FF}" dt="2025-02-27T07:18:37.199" v="156" actId="400"/>
          <ac:spMkLst>
            <pc:docMk/>
            <pc:sldMk cId="2587355034" sldId="1298"/>
            <ac:spMk id="3" creationId="{00000000-0000-0000-0000-000000000000}"/>
          </ac:spMkLst>
        </pc:spChg>
      </pc:sldChg>
      <pc:sldChg chg="modSp mod">
        <pc:chgData name="鈴木 泰樹" userId="66397c3e-6de1-45eb-a7ed-a87583d7df17" providerId="ADAL" clId="{C9A38C76-9CC7-4695-A2D9-58FFF54674FF}" dt="2025-02-27T07:25:24.269" v="220" actId="400"/>
        <pc:sldMkLst>
          <pc:docMk/>
          <pc:sldMk cId="3943084421" sldId="1302"/>
        </pc:sldMkLst>
        <pc:spChg chg="mod">
          <ac:chgData name="鈴木 泰樹" userId="66397c3e-6de1-45eb-a7ed-a87583d7df17" providerId="ADAL" clId="{C9A38C76-9CC7-4695-A2D9-58FFF54674FF}" dt="2025-02-27T07:25:24.269" v="220" actId="400"/>
          <ac:spMkLst>
            <pc:docMk/>
            <pc:sldMk cId="3943084421" sldId="1302"/>
            <ac:spMk id="9" creationId="{6BFFF332-5272-4EE7-A30E-34766C96217C}"/>
          </ac:spMkLst>
        </pc:spChg>
        <pc:spChg chg="mod">
          <ac:chgData name="鈴木 泰樹" userId="66397c3e-6de1-45eb-a7ed-a87583d7df17" providerId="ADAL" clId="{C9A38C76-9CC7-4695-A2D9-58FFF54674FF}" dt="2025-02-27T07:20:40.339" v="190" actId="207"/>
          <ac:spMkLst>
            <pc:docMk/>
            <pc:sldMk cId="3943084421" sldId="1302"/>
            <ac:spMk id="12" creationId="{B5BCA0E1-BC96-BB50-A9B6-6FCAA1ABC5CF}"/>
          </ac:spMkLst>
        </pc:spChg>
        <pc:spChg chg="mod">
          <ac:chgData name="鈴木 泰樹" userId="66397c3e-6de1-45eb-a7ed-a87583d7df17" providerId="ADAL" clId="{C9A38C76-9CC7-4695-A2D9-58FFF54674FF}" dt="2025-02-27T07:20:49.924" v="191" actId="207"/>
          <ac:spMkLst>
            <pc:docMk/>
            <pc:sldMk cId="3943084421" sldId="1302"/>
            <ac:spMk id="14" creationId="{8ED42E2C-2C25-1413-2DBE-CA95A962B631}"/>
          </ac:spMkLst>
        </pc:spChg>
      </pc:sldChg>
    </pc:docChg>
  </pc:docChgLst>
  <pc:docChgLst>
    <pc:chgData name="鈴木 泰樹" userId="66397c3e-6de1-45eb-a7ed-a87583d7df17" providerId="ADAL" clId="{EA29897F-D08F-4CD3-9F1C-9A96134140D9}"/>
    <pc:docChg chg="undo custSel addSld delSld modSld sldOrd delMainMaster">
      <pc:chgData name="鈴木 泰樹" userId="66397c3e-6de1-45eb-a7ed-a87583d7df17" providerId="ADAL" clId="{EA29897F-D08F-4CD3-9F1C-9A96134140D9}" dt="2024-03-06T12:23:18.695" v="914" actId="20577"/>
      <pc:docMkLst>
        <pc:docMk/>
      </pc:docMkLst>
      <pc:sldChg chg="modSp mod">
        <pc:chgData name="鈴木 泰樹" userId="66397c3e-6de1-45eb-a7ed-a87583d7df17" providerId="ADAL" clId="{EA29897F-D08F-4CD3-9F1C-9A96134140D9}" dt="2024-03-06T12:23:18.695" v="914" actId="20577"/>
        <pc:sldMkLst>
          <pc:docMk/>
          <pc:sldMk cId="1568244733" sldId="256"/>
        </pc:sldMkLst>
        <pc:spChg chg="mod">
          <ac:chgData name="鈴木 泰樹" userId="66397c3e-6de1-45eb-a7ed-a87583d7df17" providerId="ADAL" clId="{EA29897F-D08F-4CD3-9F1C-9A96134140D9}" dt="2024-03-06T12:23:18.695" v="914" actId="20577"/>
          <ac:spMkLst>
            <pc:docMk/>
            <pc:sldMk cId="1568244733" sldId="256"/>
            <ac:spMk id="5" creationId="{00000000-0000-0000-0000-000000000000}"/>
          </ac:spMkLst>
        </pc:spChg>
        <pc:spChg chg="mod">
          <ac:chgData name="鈴木 泰樹" userId="66397c3e-6de1-45eb-a7ed-a87583d7df17" providerId="ADAL" clId="{EA29897F-D08F-4CD3-9F1C-9A96134140D9}" dt="2024-03-04T12:51:47.608" v="648" actId="20577"/>
          <ac:spMkLst>
            <pc:docMk/>
            <pc:sldMk cId="1568244733" sldId="256"/>
            <ac:spMk id="9" creationId="{00000000-0000-0000-0000-000000000000}"/>
          </ac:spMkLst>
        </pc:spChg>
        <pc:spChg chg="mod">
          <ac:chgData name="鈴木 泰樹" userId="66397c3e-6de1-45eb-a7ed-a87583d7df17" providerId="ADAL" clId="{EA29897F-D08F-4CD3-9F1C-9A96134140D9}" dt="2024-03-04T12:58:10.419" v="842" actId="20577"/>
          <ac:spMkLst>
            <pc:docMk/>
            <pc:sldMk cId="1568244733" sldId="256"/>
            <ac:spMk id="11" creationId="{CBC26E9E-EAD8-4C14-A8DF-6938D37FD94C}"/>
          </ac:spMkLst>
        </pc:spChg>
      </pc:sldChg>
      <pc:sldChg chg="modSp mod">
        <pc:chgData name="鈴木 泰樹" userId="66397c3e-6de1-45eb-a7ed-a87583d7df17" providerId="ADAL" clId="{EA29897F-D08F-4CD3-9F1C-9A96134140D9}" dt="2024-03-04T12:26:19.766" v="547" actId="20577"/>
        <pc:sldMkLst>
          <pc:docMk/>
          <pc:sldMk cId="3597140215" sldId="294"/>
        </pc:sldMkLst>
        <pc:spChg chg="mod">
          <ac:chgData name="鈴木 泰樹" userId="66397c3e-6de1-45eb-a7ed-a87583d7df17" providerId="ADAL" clId="{EA29897F-D08F-4CD3-9F1C-9A96134140D9}" dt="2024-03-04T12:26:19.766" v="547" actId="20577"/>
          <ac:spMkLst>
            <pc:docMk/>
            <pc:sldMk cId="3597140215" sldId="294"/>
            <ac:spMk id="3" creationId="{00000000-0000-0000-0000-000000000000}"/>
          </ac:spMkLst>
        </pc:spChg>
      </pc:sldChg>
      <pc:sldChg chg="modSp mod">
        <pc:chgData name="鈴木 泰樹" userId="66397c3e-6de1-45eb-a7ed-a87583d7df17" providerId="ADAL" clId="{EA29897F-D08F-4CD3-9F1C-9A96134140D9}" dt="2024-03-04T12:26:34.439" v="549" actId="20577"/>
        <pc:sldMkLst>
          <pc:docMk/>
          <pc:sldMk cId="1285991381" sldId="295"/>
        </pc:sldMkLst>
        <pc:spChg chg="mod">
          <ac:chgData name="鈴木 泰樹" userId="66397c3e-6de1-45eb-a7ed-a87583d7df17" providerId="ADAL" clId="{EA29897F-D08F-4CD3-9F1C-9A96134140D9}" dt="2024-03-04T12:26:34.439" v="549" actId="20577"/>
          <ac:spMkLst>
            <pc:docMk/>
            <pc:sldMk cId="1285991381" sldId="295"/>
            <ac:spMk id="3" creationId="{00000000-0000-0000-0000-000000000000}"/>
          </ac:spMkLst>
        </pc:spChg>
      </pc:sldChg>
      <pc:sldChg chg="del">
        <pc:chgData name="鈴木 泰樹" userId="66397c3e-6de1-45eb-a7ed-a87583d7df17" providerId="ADAL" clId="{EA29897F-D08F-4CD3-9F1C-9A96134140D9}" dt="2024-03-04T11:39:52.315" v="124" actId="47"/>
        <pc:sldMkLst>
          <pc:docMk/>
          <pc:sldMk cId="2065613035" sldId="296"/>
        </pc:sldMkLst>
      </pc:sldChg>
      <pc:sldChg chg="del">
        <pc:chgData name="鈴木 泰樹" userId="66397c3e-6de1-45eb-a7ed-a87583d7df17" providerId="ADAL" clId="{EA29897F-D08F-4CD3-9F1C-9A96134140D9}" dt="2024-03-04T11:39:52.315" v="124" actId="47"/>
        <pc:sldMkLst>
          <pc:docMk/>
          <pc:sldMk cId="2885875328" sldId="298"/>
        </pc:sldMkLst>
      </pc:sldChg>
      <pc:sldChg chg="del">
        <pc:chgData name="鈴木 泰樹" userId="66397c3e-6de1-45eb-a7ed-a87583d7df17" providerId="ADAL" clId="{EA29897F-D08F-4CD3-9F1C-9A96134140D9}" dt="2024-03-04T11:39:52.315" v="124" actId="47"/>
        <pc:sldMkLst>
          <pc:docMk/>
          <pc:sldMk cId="2905540795" sldId="299"/>
        </pc:sldMkLst>
      </pc:sldChg>
      <pc:sldChg chg="del">
        <pc:chgData name="鈴木 泰樹" userId="66397c3e-6de1-45eb-a7ed-a87583d7df17" providerId="ADAL" clId="{EA29897F-D08F-4CD3-9F1C-9A96134140D9}" dt="2024-03-04T11:39:52.315" v="124" actId="47"/>
        <pc:sldMkLst>
          <pc:docMk/>
          <pc:sldMk cId="3926047573" sldId="300"/>
        </pc:sldMkLst>
      </pc:sldChg>
      <pc:sldChg chg="add del">
        <pc:chgData name="鈴木 泰樹" userId="66397c3e-6de1-45eb-a7ed-a87583d7df17" providerId="ADAL" clId="{EA29897F-D08F-4CD3-9F1C-9A96134140D9}" dt="2024-03-04T12:24:19.184" v="523" actId="47"/>
        <pc:sldMkLst>
          <pc:docMk/>
          <pc:sldMk cId="789215922" sldId="301"/>
        </pc:sldMkLst>
      </pc:sldChg>
      <pc:sldChg chg="del">
        <pc:chgData name="鈴木 泰樹" userId="66397c3e-6de1-45eb-a7ed-a87583d7df17" providerId="ADAL" clId="{EA29897F-D08F-4CD3-9F1C-9A96134140D9}" dt="2024-03-04T12:24:19.184" v="523" actId="47"/>
        <pc:sldMkLst>
          <pc:docMk/>
          <pc:sldMk cId="3476138532" sldId="302"/>
        </pc:sldMkLst>
      </pc:sldChg>
      <pc:sldChg chg="del">
        <pc:chgData name="鈴木 泰樹" userId="66397c3e-6de1-45eb-a7ed-a87583d7df17" providerId="ADAL" clId="{EA29897F-D08F-4CD3-9F1C-9A96134140D9}" dt="2024-03-04T12:08:58.713" v="359" actId="47"/>
        <pc:sldMkLst>
          <pc:docMk/>
          <pc:sldMk cId="3854916070" sldId="303"/>
        </pc:sldMkLst>
      </pc:sldChg>
      <pc:sldChg chg="del">
        <pc:chgData name="鈴木 泰樹" userId="66397c3e-6de1-45eb-a7ed-a87583d7df17" providerId="ADAL" clId="{EA29897F-D08F-4CD3-9F1C-9A96134140D9}" dt="2024-03-04T12:08:58.713" v="359" actId="47"/>
        <pc:sldMkLst>
          <pc:docMk/>
          <pc:sldMk cId="2960975777" sldId="304"/>
        </pc:sldMkLst>
      </pc:sldChg>
      <pc:sldChg chg="del">
        <pc:chgData name="鈴木 泰樹" userId="66397c3e-6de1-45eb-a7ed-a87583d7df17" providerId="ADAL" clId="{EA29897F-D08F-4CD3-9F1C-9A96134140D9}" dt="2024-03-04T12:08:58.713" v="359" actId="47"/>
        <pc:sldMkLst>
          <pc:docMk/>
          <pc:sldMk cId="2024011386" sldId="305"/>
        </pc:sldMkLst>
      </pc:sldChg>
      <pc:sldChg chg="del">
        <pc:chgData name="鈴木 泰樹" userId="66397c3e-6de1-45eb-a7ed-a87583d7df17" providerId="ADAL" clId="{EA29897F-D08F-4CD3-9F1C-9A96134140D9}" dt="2024-03-04T12:08:58.713" v="359" actId="47"/>
        <pc:sldMkLst>
          <pc:docMk/>
          <pc:sldMk cId="4099601351" sldId="306"/>
        </pc:sldMkLst>
      </pc:sldChg>
      <pc:sldChg chg="del">
        <pc:chgData name="鈴木 泰樹" userId="66397c3e-6de1-45eb-a7ed-a87583d7df17" providerId="ADAL" clId="{EA29897F-D08F-4CD3-9F1C-9A96134140D9}" dt="2024-03-04T12:08:58.713" v="359" actId="47"/>
        <pc:sldMkLst>
          <pc:docMk/>
          <pc:sldMk cId="4197906753" sldId="307"/>
        </pc:sldMkLst>
      </pc:sldChg>
      <pc:sldChg chg="del">
        <pc:chgData name="鈴木 泰樹" userId="66397c3e-6de1-45eb-a7ed-a87583d7df17" providerId="ADAL" clId="{EA29897F-D08F-4CD3-9F1C-9A96134140D9}" dt="2024-03-04T12:08:58.713" v="359" actId="47"/>
        <pc:sldMkLst>
          <pc:docMk/>
          <pc:sldMk cId="2942304700" sldId="308"/>
        </pc:sldMkLst>
      </pc:sldChg>
      <pc:sldChg chg="del">
        <pc:chgData name="鈴木 泰樹" userId="66397c3e-6de1-45eb-a7ed-a87583d7df17" providerId="ADAL" clId="{EA29897F-D08F-4CD3-9F1C-9A96134140D9}" dt="2024-03-04T12:08:58.713" v="359" actId="47"/>
        <pc:sldMkLst>
          <pc:docMk/>
          <pc:sldMk cId="2216897666" sldId="309"/>
        </pc:sldMkLst>
      </pc:sldChg>
      <pc:sldChg chg="del">
        <pc:chgData name="鈴木 泰樹" userId="66397c3e-6de1-45eb-a7ed-a87583d7df17" providerId="ADAL" clId="{EA29897F-D08F-4CD3-9F1C-9A96134140D9}" dt="2024-03-04T12:08:58.713" v="359" actId="47"/>
        <pc:sldMkLst>
          <pc:docMk/>
          <pc:sldMk cId="3690123962" sldId="310"/>
        </pc:sldMkLst>
      </pc:sldChg>
      <pc:sldChg chg="del">
        <pc:chgData name="鈴木 泰樹" userId="66397c3e-6de1-45eb-a7ed-a87583d7df17" providerId="ADAL" clId="{EA29897F-D08F-4CD3-9F1C-9A96134140D9}" dt="2024-03-04T12:08:58.713" v="359" actId="47"/>
        <pc:sldMkLst>
          <pc:docMk/>
          <pc:sldMk cId="3800511682" sldId="311"/>
        </pc:sldMkLst>
      </pc:sldChg>
      <pc:sldChg chg="del">
        <pc:chgData name="鈴木 泰樹" userId="66397c3e-6de1-45eb-a7ed-a87583d7df17" providerId="ADAL" clId="{EA29897F-D08F-4CD3-9F1C-9A96134140D9}" dt="2024-03-04T12:08:58.713" v="359" actId="47"/>
        <pc:sldMkLst>
          <pc:docMk/>
          <pc:sldMk cId="2294683778" sldId="312"/>
        </pc:sldMkLst>
      </pc:sldChg>
      <pc:sldChg chg="modSp mod ord">
        <pc:chgData name="鈴木 泰樹" userId="66397c3e-6de1-45eb-a7ed-a87583d7df17" providerId="ADAL" clId="{EA29897F-D08F-4CD3-9F1C-9A96134140D9}" dt="2024-03-04T12:16:09.060" v="379" actId="207"/>
        <pc:sldMkLst>
          <pc:docMk/>
          <pc:sldMk cId="1626399954" sldId="316"/>
        </pc:sldMkLst>
        <pc:spChg chg="mod">
          <ac:chgData name="鈴木 泰樹" userId="66397c3e-6de1-45eb-a7ed-a87583d7df17" providerId="ADAL" clId="{EA29897F-D08F-4CD3-9F1C-9A96134140D9}" dt="2024-03-04T12:07:17.867" v="323" actId="20577"/>
          <ac:spMkLst>
            <pc:docMk/>
            <pc:sldMk cId="1626399954" sldId="316"/>
            <ac:spMk id="3" creationId="{23734BEA-2E94-474D-9392-3495ECD2418E}"/>
          </ac:spMkLst>
        </pc:spChg>
        <pc:spChg chg="mod">
          <ac:chgData name="鈴木 泰樹" userId="66397c3e-6de1-45eb-a7ed-a87583d7df17" providerId="ADAL" clId="{EA29897F-D08F-4CD3-9F1C-9A96134140D9}" dt="2024-03-04T12:07:50.708" v="333" actId="20577"/>
          <ac:spMkLst>
            <pc:docMk/>
            <pc:sldMk cId="1626399954" sldId="316"/>
            <ac:spMk id="47" creationId="{F03EE175-C4E8-4450-836F-49A0A36EDBE5}"/>
          </ac:spMkLst>
        </pc:spChg>
        <pc:spChg chg="mod">
          <ac:chgData name="鈴木 泰樹" userId="66397c3e-6de1-45eb-a7ed-a87583d7df17" providerId="ADAL" clId="{EA29897F-D08F-4CD3-9F1C-9A96134140D9}" dt="2024-03-04T12:16:09.060" v="379" actId="207"/>
          <ac:spMkLst>
            <pc:docMk/>
            <pc:sldMk cId="1626399954" sldId="316"/>
            <ac:spMk id="54" creationId="{F633A219-4241-461D-BBA8-DF5F3222804C}"/>
          </ac:spMkLst>
        </pc:spChg>
        <pc:spChg chg="mod">
          <ac:chgData name="鈴木 泰樹" userId="66397c3e-6de1-45eb-a7ed-a87583d7df17" providerId="ADAL" clId="{EA29897F-D08F-4CD3-9F1C-9A96134140D9}" dt="2024-03-04T12:04:27.976" v="293" actId="207"/>
          <ac:spMkLst>
            <pc:docMk/>
            <pc:sldMk cId="1626399954" sldId="316"/>
            <ac:spMk id="55" creationId="{EAA8FBC9-DDD0-4C3F-8C40-E408C9CEB134}"/>
          </ac:spMkLst>
        </pc:spChg>
        <pc:spChg chg="mod">
          <ac:chgData name="鈴木 泰樹" userId="66397c3e-6de1-45eb-a7ed-a87583d7df17" providerId="ADAL" clId="{EA29897F-D08F-4CD3-9F1C-9A96134140D9}" dt="2024-03-04T12:15:53.333" v="377" actId="207"/>
          <ac:spMkLst>
            <pc:docMk/>
            <pc:sldMk cId="1626399954" sldId="316"/>
            <ac:spMk id="56" creationId="{D6E13FBC-898A-479D-8060-A6425A05EDE2}"/>
          </ac:spMkLst>
        </pc:spChg>
      </pc:sldChg>
      <pc:sldChg chg="modSp mod ord">
        <pc:chgData name="鈴木 泰樹" userId="66397c3e-6de1-45eb-a7ed-a87583d7df17" providerId="ADAL" clId="{EA29897F-D08F-4CD3-9F1C-9A96134140D9}" dt="2024-03-04T13:04:20.037" v="904" actId="403"/>
        <pc:sldMkLst>
          <pc:docMk/>
          <pc:sldMk cId="1465536725" sldId="317"/>
        </pc:sldMkLst>
        <pc:spChg chg="mod">
          <ac:chgData name="鈴木 泰樹" userId="66397c3e-6de1-45eb-a7ed-a87583d7df17" providerId="ADAL" clId="{EA29897F-D08F-4CD3-9F1C-9A96134140D9}" dt="2024-03-04T12:06:53.311" v="306" actId="20577"/>
          <ac:spMkLst>
            <pc:docMk/>
            <pc:sldMk cId="1465536725" sldId="317"/>
            <ac:spMk id="2" creationId="{00000000-0000-0000-0000-000000000000}"/>
          </ac:spMkLst>
        </pc:spChg>
        <pc:spChg chg="mod">
          <ac:chgData name="鈴木 泰樹" userId="66397c3e-6de1-45eb-a7ed-a87583d7df17" providerId="ADAL" clId="{EA29897F-D08F-4CD3-9F1C-9A96134140D9}" dt="2024-03-04T13:04:20.037" v="904" actId="403"/>
          <ac:spMkLst>
            <pc:docMk/>
            <pc:sldMk cId="1465536725" sldId="317"/>
            <ac:spMk id="3" creationId="{00000000-0000-0000-0000-000000000000}"/>
          </ac:spMkLst>
        </pc:spChg>
        <pc:spChg chg="mod">
          <ac:chgData name="鈴木 泰樹" userId="66397c3e-6de1-45eb-a7ed-a87583d7df17" providerId="ADAL" clId="{EA29897F-D08F-4CD3-9F1C-9A96134140D9}" dt="2024-03-04T12:15:48.737" v="376" actId="207"/>
          <ac:spMkLst>
            <pc:docMk/>
            <pc:sldMk cId="1465536725" sldId="317"/>
            <ac:spMk id="5" creationId="{00000000-0000-0000-0000-000000000000}"/>
          </ac:spMkLst>
        </pc:spChg>
        <pc:spChg chg="mod">
          <ac:chgData name="鈴木 泰樹" userId="66397c3e-6de1-45eb-a7ed-a87583d7df17" providerId="ADAL" clId="{EA29897F-D08F-4CD3-9F1C-9A96134140D9}" dt="2024-03-04T12:07:58.398" v="340" actId="207"/>
          <ac:spMkLst>
            <pc:docMk/>
            <pc:sldMk cId="1465536725" sldId="317"/>
            <ac:spMk id="13" creationId="{5B3C82F9-973F-4169-99CA-92BF990076D2}"/>
          </ac:spMkLst>
        </pc:spChg>
        <pc:spChg chg="mod">
          <ac:chgData name="鈴木 泰樹" userId="66397c3e-6de1-45eb-a7ed-a87583d7df17" providerId="ADAL" clId="{EA29897F-D08F-4CD3-9F1C-9A96134140D9}" dt="2024-03-04T12:08:04.377" v="347" actId="207"/>
          <ac:spMkLst>
            <pc:docMk/>
            <pc:sldMk cId="1465536725" sldId="317"/>
            <ac:spMk id="47" creationId="{5B3C82F9-973F-4169-99CA-92BF990076D2}"/>
          </ac:spMkLst>
        </pc:spChg>
        <pc:spChg chg="mod">
          <ac:chgData name="鈴木 泰樹" userId="66397c3e-6de1-45eb-a7ed-a87583d7df17" providerId="ADAL" clId="{EA29897F-D08F-4CD3-9F1C-9A96134140D9}" dt="2024-03-04T12:07:36.289" v="325" actId="13926"/>
          <ac:spMkLst>
            <pc:docMk/>
            <pc:sldMk cId="1465536725" sldId="317"/>
            <ac:spMk id="74" creationId="{D8646E9D-A7F1-42FE-9C50-0B8538106EF8}"/>
          </ac:spMkLst>
        </pc:spChg>
        <pc:spChg chg="mod">
          <ac:chgData name="鈴木 泰樹" userId="66397c3e-6de1-45eb-a7ed-a87583d7df17" providerId="ADAL" clId="{EA29897F-D08F-4CD3-9F1C-9A96134140D9}" dt="2024-03-04T12:23:47.113" v="439" actId="1076"/>
          <ac:spMkLst>
            <pc:docMk/>
            <pc:sldMk cId="1465536725" sldId="317"/>
            <ac:spMk id="77" creationId="{A51AE525-C105-7644-8B23-D58808DCCAB8}"/>
          </ac:spMkLst>
        </pc:spChg>
        <pc:spChg chg="mod">
          <ac:chgData name="鈴木 泰樹" userId="66397c3e-6de1-45eb-a7ed-a87583d7df17" providerId="ADAL" clId="{EA29897F-D08F-4CD3-9F1C-9A96134140D9}" dt="2024-03-04T12:08:11.318" v="354" actId="207"/>
          <ac:spMkLst>
            <pc:docMk/>
            <pc:sldMk cId="1465536725" sldId="317"/>
            <ac:spMk id="85" creationId="{5B3C82F9-973F-4169-99CA-92BF990076D2}"/>
          </ac:spMkLst>
        </pc:spChg>
        <pc:spChg chg="mod">
          <ac:chgData name="鈴木 泰樹" userId="66397c3e-6de1-45eb-a7ed-a87583d7df17" providerId="ADAL" clId="{EA29897F-D08F-4CD3-9F1C-9A96134140D9}" dt="2024-03-04T12:16:04.457" v="378" actId="207"/>
          <ac:spMkLst>
            <pc:docMk/>
            <pc:sldMk cId="1465536725" sldId="317"/>
            <ac:spMk id="120" creationId="{D8646E9D-A7F1-42FE-9C50-0B8538106EF8}"/>
          </ac:spMkLst>
        </pc:spChg>
        <pc:spChg chg="mod">
          <ac:chgData name="鈴木 泰樹" userId="66397c3e-6de1-45eb-a7ed-a87583d7df17" providerId="ADAL" clId="{EA29897F-D08F-4CD3-9F1C-9A96134140D9}" dt="2024-03-04T12:04:07.302" v="290" actId="207"/>
          <ac:spMkLst>
            <pc:docMk/>
            <pc:sldMk cId="1465536725" sldId="317"/>
            <ac:spMk id="131" creationId="{ABF0BEE0-2347-4726-9C24-996A92E69FBB}"/>
          </ac:spMkLst>
        </pc:spChg>
        <pc:spChg chg="mod">
          <ac:chgData name="鈴木 泰樹" userId="66397c3e-6de1-45eb-a7ed-a87583d7df17" providerId="ADAL" clId="{EA29897F-D08F-4CD3-9F1C-9A96134140D9}" dt="2024-03-04T12:04:20.742" v="292"/>
          <ac:spMkLst>
            <pc:docMk/>
            <pc:sldMk cId="1465536725" sldId="317"/>
            <ac:spMk id="132" creationId="{7DBEE737-2BE5-49A0-A2A1-CF6E7184666E}"/>
          </ac:spMkLst>
        </pc:spChg>
      </pc:sldChg>
      <pc:sldChg chg="addSp modSp mod ord">
        <pc:chgData name="鈴木 泰樹" userId="66397c3e-6de1-45eb-a7ed-a87583d7df17" providerId="ADAL" clId="{EA29897F-D08F-4CD3-9F1C-9A96134140D9}" dt="2024-03-04T13:04:15.338" v="902" actId="113"/>
        <pc:sldMkLst>
          <pc:docMk/>
          <pc:sldMk cId="129997936" sldId="318"/>
        </pc:sldMkLst>
        <pc:spChg chg="add mod">
          <ac:chgData name="鈴木 泰樹" userId="66397c3e-6de1-45eb-a7ed-a87583d7df17" providerId="ADAL" clId="{EA29897F-D08F-4CD3-9F1C-9A96134140D9}" dt="2024-03-04T11:48:37.608" v="195" actId="14100"/>
          <ac:spMkLst>
            <pc:docMk/>
            <pc:sldMk cId="129997936" sldId="318"/>
            <ac:spMk id="2" creationId="{84F25096-2048-7488-2529-945E50793348}"/>
          </ac:spMkLst>
        </pc:spChg>
        <pc:spChg chg="mod">
          <ac:chgData name="鈴木 泰樹" userId="66397c3e-6de1-45eb-a7ed-a87583d7df17" providerId="ADAL" clId="{EA29897F-D08F-4CD3-9F1C-9A96134140D9}" dt="2024-03-04T12:07:03.886" v="314" actId="20577"/>
          <ac:spMkLst>
            <pc:docMk/>
            <pc:sldMk cId="129997936" sldId="318"/>
            <ac:spMk id="3" creationId="{D2673FAF-275E-4970-8F60-A45B7F6CE09C}"/>
          </ac:spMkLst>
        </pc:spChg>
        <pc:spChg chg="add mod">
          <ac:chgData name="鈴木 泰樹" userId="66397c3e-6de1-45eb-a7ed-a87583d7df17" providerId="ADAL" clId="{EA29897F-D08F-4CD3-9F1C-9A96134140D9}" dt="2024-03-04T12:24:08.407" v="522" actId="1035"/>
          <ac:spMkLst>
            <pc:docMk/>
            <pc:sldMk cId="129997936" sldId="318"/>
            <ac:spMk id="5" creationId="{40DE1FBC-57EF-28F1-0112-0810C577176F}"/>
          </ac:spMkLst>
        </pc:spChg>
        <pc:spChg chg="mod">
          <ac:chgData name="鈴木 泰樹" userId="66397c3e-6de1-45eb-a7ed-a87583d7df17" providerId="ADAL" clId="{EA29897F-D08F-4CD3-9F1C-9A96134140D9}" dt="2024-03-04T13:04:15.338" v="902" actId="113"/>
          <ac:spMkLst>
            <pc:docMk/>
            <pc:sldMk cId="129997936" sldId="318"/>
            <ac:spMk id="9" creationId="{6BFFF332-5272-4EE7-A30E-34766C96217C}"/>
          </ac:spMkLst>
        </pc:spChg>
        <pc:spChg chg="mod">
          <ac:chgData name="鈴木 泰樹" userId="66397c3e-6de1-45eb-a7ed-a87583d7df17" providerId="ADAL" clId="{EA29897F-D08F-4CD3-9F1C-9A96134140D9}" dt="2024-03-04T11:47:16.869" v="191" actId="1036"/>
          <ac:spMkLst>
            <pc:docMk/>
            <pc:sldMk cId="129997936" sldId="318"/>
            <ac:spMk id="15" creationId="{78643154-BF56-FDE6-D685-9F316DFB9467}"/>
          </ac:spMkLst>
        </pc:spChg>
        <pc:spChg chg="mod">
          <ac:chgData name="鈴木 泰樹" userId="66397c3e-6de1-45eb-a7ed-a87583d7df17" providerId="ADAL" clId="{EA29897F-D08F-4CD3-9F1C-9A96134140D9}" dt="2024-03-04T11:47:16.869" v="191" actId="1036"/>
          <ac:spMkLst>
            <pc:docMk/>
            <pc:sldMk cId="129997936" sldId="318"/>
            <ac:spMk id="16" creationId="{FAC36342-F244-E55F-D988-24CD4A229B49}"/>
          </ac:spMkLst>
        </pc:spChg>
        <pc:graphicFrameChg chg="mod modGraphic">
          <ac:chgData name="鈴木 泰樹" userId="66397c3e-6de1-45eb-a7ed-a87583d7df17" providerId="ADAL" clId="{EA29897F-D08F-4CD3-9F1C-9A96134140D9}" dt="2024-03-04T12:05:31.288" v="297" actId="14734"/>
          <ac:graphicFrameMkLst>
            <pc:docMk/>
            <pc:sldMk cId="129997936" sldId="318"/>
            <ac:graphicFrameMk id="4" creationId="{71D4FD83-D1F9-4F3C-BAD4-EEEECA3DCAE1}"/>
          </ac:graphicFrameMkLst>
        </pc:graphicFrameChg>
      </pc:sldChg>
      <pc:sldChg chg="del">
        <pc:chgData name="鈴木 泰樹" userId="66397c3e-6de1-45eb-a7ed-a87583d7df17" providerId="ADAL" clId="{EA29897F-D08F-4CD3-9F1C-9A96134140D9}" dt="2024-03-04T10:41:44.607" v="0" actId="47"/>
        <pc:sldMkLst>
          <pc:docMk/>
          <pc:sldMk cId="1037967039" sldId="1296"/>
        </pc:sldMkLst>
      </pc:sldChg>
      <pc:sldChg chg="del">
        <pc:chgData name="鈴木 泰樹" userId="66397c3e-6de1-45eb-a7ed-a87583d7df17" providerId="ADAL" clId="{EA29897F-D08F-4CD3-9F1C-9A96134140D9}" dt="2024-03-04T12:24:19.184" v="523" actId="47"/>
        <pc:sldMkLst>
          <pc:docMk/>
          <pc:sldMk cId="3774105267" sldId="1297"/>
        </pc:sldMkLst>
      </pc:sldChg>
      <pc:sldChg chg="modSp add mod ord">
        <pc:chgData name="鈴木 泰樹" userId="66397c3e-6de1-45eb-a7ed-a87583d7df17" providerId="ADAL" clId="{EA29897F-D08F-4CD3-9F1C-9A96134140D9}" dt="2024-03-04T13:04:42.876" v="905" actId="255"/>
        <pc:sldMkLst>
          <pc:docMk/>
          <pc:sldMk cId="2587355034" sldId="1298"/>
        </pc:sldMkLst>
        <pc:spChg chg="mod">
          <ac:chgData name="鈴木 泰樹" userId="66397c3e-6de1-45eb-a7ed-a87583d7df17" providerId="ADAL" clId="{EA29897F-D08F-4CD3-9F1C-9A96134140D9}" dt="2024-03-04T11:17:32.511" v="78" actId="20577"/>
          <ac:spMkLst>
            <pc:docMk/>
            <pc:sldMk cId="2587355034" sldId="1298"/>
            <ac:spMk id="2" creationId="{00000000-0000-0000-0000-000000000000}"/>
          </ac:spMkLst>
        </pc:spChg>
        <pc:spChg chg="mod">
          <ac:chgData name="鈴木 泰樹" userId="66397c3e-6de1-45eb-a7ed-a87583d7df17" providerId="ADAL" clId="{EA29897F-D08F-4CD3-9F1C-9A96134140D9}" dt="2024-03-04T13:04:42.876" v="905" actId="255"/>
          <ac:spMkLst>
            <pc:docMk/>
            <pc:sldMk cId="2587355034" sldId="1298"/>
            <ac:spMk id="3" creationId="{00000000-0000-0000-0000-000000000000}"/>
          </ac:spMkLst>
        </pc:spChg>
      </pc:sldChg>
      <pc:sldChg chg="addSp delSp modSp add mod">
        <pc:chgData name="鈴木 泰樹" userId="66397c3e-6de1-45eb-a7ed-a87583d7df17" providerId="ADAL" clId="{EA29897F-D08F-4CD3-9F1C-9A96134140D9}" dt="2024-03-04T13:00:25.967" v="873" actId="12788"/>
        <pc:sldMkLst>
          <pc:docMk/>
          <pc:sldMk cId="351567365" sldId="1299"/>
        </pc:sldMkLst>
        <pc:spChg chg="mod">
          <ac:chgData name="鈴木 泰樹" userId="66397c3e-6de1-45eb-a7ed-a87583d7df17" providerId="ADAL" clId="{EA29897F-D08F-4CD3-9F1C-9A96134140D9}" dt="2024-03-04T11:44:52.671" v="169" actId="20577"/>
          <ac:spMkLst>
            <pc:docMk/>
            <pc:sldMk cId="351567365" sldId="1299"/>
            <ac:spMk id="2" creationId="{00000000-0000-0000-0000-000000000000}"/>
          </ac:spMkLst>
        </pc:spChg>
        <pc:spChg chg="add del mod">
          <ac:chgData name="鈴木 泰樹" userId="66397c3e-6de1-45eb-a7ed-a87583d7df17" providerId="ADAL" clId="{EA29897F-D08F-4CD3-9F1C-9A96134140D9}" dt="2024-03-04T12:59:34.412" v="846"/>
          <ac:spMkLst>
            <pc:docMk/>
            <pc:sldMk cId="351567365" sldId="1299"/>
            <ac:spMk id="3" creationId="{A45D2509-78EF-F9D2-ADA3-08FF613BAD42}"/>
          </ac:spMkLst>
        </pc:spChg>
        <pc:spChg chg="add del mod">
          <ac:chgData name="鈴木 泰樹" userId="66397c3e-6de1-45eb-a7ed-a87583d7df17" providerId="ADAL" clId="{EA29897F-D08F-4CD3-9F1C-9A96134140D9}" dt="2024-03-04T12:59:34.412" v="846"/>
          <ac:spMkLst>
            <pc:docMk/>
            <pc:sldMk cId="351567365" sldId="1299"/>
            <ac:spMk id="4" creationId="{9AA4605E-ACD4-908E-E033-7EB724550519}"/>
          </ac:spMkLst>
        </pc:spChg>
        <pc:spChg chg="add del mod">
          <ac:chgData name="鈴木 泰樹" userId="66397c3e-6de1-45eb-a7ed-a87583d7df17" providerId="ADAL" clId="{EA29897F-D08F-4CD3-9F1C-9A96134140D9}" dt="2024-03-04T12:59:34.412" v="846"/>
          <ac:spMkLst>
            <pc:docMk/>
            <pc:sldMk cId="351567365" sldId="1299"/>
            <ac:spMk id="5" creationId="{846025D9-01D8-60E4-2F22-C8877FB8D8FE}"/>
          </ac:spMkLst>
        </pc:spChg>
        <pc:spChg chg="add del mod">
          <ac:chgData name="鈴木 泰樹" userId="66397c3e-6de1-45eb-a7ed-a87583d7df17" providerId="ADAL" clId="{EA29897F-D08F-4CD3-9F1C-9A96134140D9}" dt="2024-03-04T12:59:34.412" v="846"/>
          <ac:spMkLst>
            <pc:docMk/>
            <pc:sldMk cId="351567365" sldId="1299"/>
            <ac:spMk id="7" creationId="{3C31DF98-FD7D-60E5-DB88-4E5BA41513CB}"/>
          </ac:spMkLst>
        </pc:spChg>
        <pc:spChg chg="add del mod">
          <ac:chgData name="鈴木 泰樹" userId="66397c3e-6de1-45eb-a7ed-a87583d7df17" providerId="ADAL" clId="{EA29897F-D08F-4CD3-9F1C-9A96134140D9}" dt="2024-03-04T12:59:34.412" v="846"/>
          <ac:spMkLst>
            <pc:docMk/>
            <pc:sldMk cId="351567365" sldId="1299"/>
            <ac:spMk id="8" creationId="{65EB03FC-DF5C-1BDB-9A55-9BC4F503CD01}"/>
          </ac:spMkLst>
        </pc:spChg>
        <pc:spChg chg="add del mod">
          <ac:chgData name="鈴木 泰樹" userId="66397c3e-6de1-45eb-a7ed-a87583d7df17" providerId="ADAL" clId="{EA29897F-D08F-4CD3-9F1C-9A96134140D9}" dt="2024-03-04T12:59:34.412" v="846"/>
          <ac:spMkLst>
            <pc:docMk/>
            <pc:sldMk cId="351567365" sldId="1299"/>
            <ac:spMk id="9" creationId="{F7C30EF8-E693-8C0C-01CD-FEA2F03AD807}"/>
          </ac:spMkLst>
        </pc:spChg>
        <pc:spChg chg="add del mod">
          <ac:chgData name="鈴木 泰樹" userId="66397c3e-6de1-45eb-a7ed-a87583d7df17" providerId="ADAL" clId="{EA29897F-D08F-4CD3-9F1C-9A96134140D9}" dt="2024-03-04T12:59:34.412" v="846"/>
          <ac:spMkLst>
            <pc:docMk/>
            <pc:sldMk cId="351567365" sldId="1299"/>
            <ac:spMk id="10" creationId="{70850FEB-FE8A-A941-1C26-62624F098976}"/>
          </ac:spMkLst>
        </pc:spChg>
        <pc:spChg chg="add del mod">
          <ac:chgData name="鈴木 泰樹" userId="66397c3e-6de1-45eb-a7ed-a87583d7df17" providerId="ADAL" clId="{EA29897F-D08F-4CD3-9F1C-9A96134140D9}" dt="2024-03-04T12:59:34.412" v="846"/>
          <ac:spMkLst>
            <pc:docMk/>
            <pc:sldMk cId="351567365" sldId="1299"/>
            <ac:spMk id="11" creationId="{A2D126D5-7CC0-60CA-8C69-108A4E2BA550}"/>
          </ac:spMkLst>
        </pc:spChg>
        <pc:spChg chg="add del mod">
          <ac:chgData name="鈴木 泰樹" userId="66397c3e-6de1-45eb-a7ed-a87583d7df17" providerId="ADAL" clId="{EA29897F-D08F-4CD3-9F1C-9A96134140D9}" dt="2024-03-04T12:59:34.412" v="846"/>
          <ac:spMkLst>
            <pc:docMk/>
            <pc:sldMk cId="351567365" sldId="1299"/>
            <ac:spMk id="12" creationId="{5FB0AF1A-E8B8-E339-AA01-59C21C5E4BE4}"/>
          </ac:spMkLst>
        </pc:spChg>
        <pc:spChg chg="add del mod">
          <ac:chgData name="鈴木 泰樹" userId="66397c3e-6de1-45eb-a7ed-a87583d7df17" providerId="ADAL" clId="{EA29897F-D08F-4CD3-9F1C-9A96134140D9}" dt="2024-03-04T12:59:34.412" v="846"/>
          <ac:spMkLst>
            <pc:docMk/>
            <pc:sldMk cId="351567365" sldId="1299"/>
            <ac:spMk id="13" creationId="{7BA0F4AE-88FA-DD54-F706-08F40A4E11A0}"/>
          </ac:spMkLst>
        </pc:spChg>
        <pc:spChg chg="add del mod">
          <ac:chgData name="鈴木 泰樹" userId="66397c3e-6de1-45eb-a7ed-a87583d7df17" providerId="ADAL" clId="{EA29897F-D08F-4CD3-9F1C-9A96134140D9}" dt="2024-03-04T12:59:34.412" v="846"/>
          <ac:spMkLst>
            <pc:docMk/>
            <pc:sldMk cId="351567365" sldId="1299"/>
            <ac:spMk id="14" creationId="{11A53E15-3815-2AE7-37E4-F43A7EDEC645}"/>
          </ac:spMkLst>
        </pc:spChg>
        <pc:spChg chg="add del mod">
          <ac:chgData name="鈴木 泰樹" userId="66397c3e-6de1-45eb-a7ed-a87583d7df17" providerId="ADAL" clId="{EA29897F-D08F-4CD3-9F1C-9A96134140D9}" dt="2024-03-04T12:59:34.412" v="846"/>
          <ac:spMkLst>
            <pc:docMk/>
            <pc:sldMk cId="351567365" sldId="1299"/>
            <ac:spMk id="16" creationId="{5344FCA0-F1BF-D5B3-3ECE-C01C3FA34515}"/>
          </ac:spMkLst>
        </pc:spChg>
        <pc:spChg chg="add del mod">
          <ac:chgData name="鈴木 泰樹" userId="66397c3e-6de1-45eb-a7ed-a87583d7df17" providerId="ADAL" clId="{EA29897F-D08F-4CD3-9F1C-9A96134140D9}" dt="2024-03-04T12:59:34.412" v="846"/>
          <ac:spMkLst>
            <pc:docMk/>
            <pc:sldMk cId="351567365" sldId="1299"/>
            <ac:spMk id="17" creationId="{25A220B2-C3C0-27C4-AFC9-3C6FE5AA1B69}"/>
          </ac:spMkLst>
        </pc:spChg>
        <pc:spChg chg="add del mod">
          <ac:chgData name="鈴木 泰樹" userId="66397c3e-6de1-45eb-a7ed-a87583d7df17" providerId="ADAL" clId="{EA29897F-D08F-4CD3-9F1C-9A96134140D9}" dt="2024-03-04T12:59:34.412" v="846"/>
          <ac:spMkLst>
            <pc:docMk/>
            <pc:sldMk cId="351567365" sldId="1299"/>
            <ac:spMk id="18" creationId="{6C4F234D-AF57-21DE-5837-D6B9545078BD}"/>
          </ac:spMkLst>
        </pc:spChg>
        <pc:spChg chg="add del mod">
          <ac:chgData name="鈴木 泰樹" userId="66397c3e-6de1-45eb-a7ed-a87583d7df17" providerId="ADAL" clId="{EA29897F-D08F-4CD3-9F1C-9A96134140D9}" dt="2024-03-04T12:59:34.412" v="846"/>
          <ac:spMkLst>
            <pc:docMk/>
            <pc:sldMk cId="351567365" sldId="1299"/>
            <ac:spMk id="19" creationId="{5754B359-7D02-21E5-2DC1-DC48EA438FE0}"/>
          </ac:spMkLst>
        </pc:spChg>
        <pc:spChg chg="add del mod">
          <ac:chgData name="鈴木 泰樹" userId="66397c3e-6de1-45eb-a7ed-a87583d7df17" providerId="ADAL" clId="{EA29897F-D08F-4CD3-9F1C-9A96134140D9}" dt="2024-03-04T12:59:34.412" v="846"/>
          <ac:spMkLst>
            <pc:docMk/>
            <pc:sldMk cId="351567365" sldId="1299"/>
            <ac:spMk id="20" creationId="{908D2868-8159-BCC8-3259-6BCAF07766F1}"/>
          </ac:spMkLst>
        </pc:spChg>
        <pc:spChg chg="add del mod">
          <ac:chgData name="鈴木 泰樹" userId="66397c3e-6de1-45eb-a7ed-a87583d7df17" providerId="ADAL" clId="{EA29897F-D08F-4CD3-9F1C-9A96134140D9}" dt="2024-03-04T12:59:34.412" v="846"/>
          <ac:spMkLst>
            <pc:docMk/>
            <pc:sldMk cId="351567365" sldId="1299"/>
            <ac:spMk id="21" creationId="{EB8156C0-1C96-B4FD-BD92-8E5F67CF7208}"/>
          </ac:spMkLst>
        </pc:spChg>
        <pc:spChg chg="add del mod">
          <ac:chgData name="鈴木 泰樹" userId="66397c3e-6de1-45eb-a7ed-a87583d7df17" providerId="ADAL" clId="{EA29897F-D08F-4CD3-9F1C-9A96134140D9}" dt="2024-03-04T12:59:34.412" v="846"/>
          <ac:spMkLst>
            <pc:docMk/>
            <pc:sldMk cId="351567365" sldId="1299"/>
            <ac:spMk id="22" creationId="{104C4343-0A96-6B7C-CBD9-C13DF0E3C3AD}"/>
          </ac:spMkLst>
        </pc:spChg>
        <pc:spChg chg="add del mod">
          <ac:chgData name="鈴木 泰樹" userId="66397c3e-6de1-45eb-a7ed-a87583d7df17" providerId="ADAL" clId="{EA29897F-D08F-4CD3-9F1C-9A96134140D9}" dt="2024-03-04T12:59:34.412" v="846"/>
          <ac:spMkLst>
            <pc:docMk/>
            <pc:sldMk cId="351567365" sldId="1299"/>
            <ac:spMk id="23" creationId="{F5051F77-3722-9E50-8226-F45498F7C12E}"/>
          </ac:spMkLst>
        </pc:spChg>
        <pc:spChg chg="add del mod">
          <ac:chgData name="鈴木 泰樹" userId="66397c3e-6de1-45eb-a7ed-a87583d7df17" providerId="ADAL" clId="{EA29897F-D08F-4CD3-9F1C-9A96134140D9}" dt="2024-03-04T12:59:34.412" v="846"/>
          <ac:spMkLst>
            <pc:docMk/>
            <pc:sldMk cId="351567365" sldId="1299"/>
            <ac:spMk id="24" creationId="{6F896509-A686-DCAC-C319-8C6B62B5A14E}"/>
          </ac:spMkLst>
        </pc:spChg>
        <pc:spChg chg="add del mod">
          <ac:chgData name="鈴木 泰樹" userId="66397c3e-6de1-45eb-a7ed-a87583d7df17" providerId="ADAL" clId="{EA29897F-D08F-4CD3-9F1C-9A96134140D9}" dt="2024-03-04T12:59:34.412" v="846"/>
          <ac:spMkLst>
            <pc:docMk/>
            <pc:sldMk cId="351567365" sldId="1299"/>
            <ac:spMk id="28" creationId="{1DF8F11B-F3A1-EDCB-7DB7-A695F5F38A81}"/>
          </ac:spMkLst>
        </pc:spChg>
        <pc:spChg chg="add del mod">
          <ac:chgData name="鈴木 泰樹" userId="66397c3e-6de1-45eb-a7ed-a87583d7df17" providerId="ADAL" clId="{EA29897F-D08F-4CD3-9F1C-9A96134140D9}" dt="2024-03-04T12:59:34.412" v="846"/>
          <ac:spMkLst>
            <pc:docMk/>
            <pc:sldMk cId="351567365" sldId="1299"/>
            <ac:spMk id="29" creationId="{3DDFE020-1473-67E1-1F9F-878D3895E5C1}"/>
          </ac:spMkLst>
        </pc:spChg>
        <pc:spChg chg="add del mod">
          <ac:chgData name="鈴木 泰樹" userId="66397c3e-6de1-45eb-a7ed-a87583d7df17" providerId="ADAL" clId="{EA29897F-D08F-4CD3-9F1C-9A96134140D9}" dt="2024-03-04T12:59:34.412" v="846"/>
          <ac:spMkLst>
            <pc:docMk/>
            <pc:sldMk cId="351567365" sldId="1299"/>
            <ac:spMk id="30" creationId="{C3B0D8B6-C989-B5F0-120A-755B79795519}"/>
          </ac:spMkLst>
        </pc:spChg>
        <pc:spChg chg="add del mod">
          <ac:chgData name="鈴木 泰樹" userId="66397c3e-6de1-45eb-a7ed-a87583d7df17" providerId="ADAL" clId="{EA29897F-D08F-4CD3-9F1C-9A96134140D9}" dt="2024-03-04T12:59:34.412" v="846"/>
          <ac:spMkLst>
            <pc:docMk/>
            <pc:sldMk cId="351567365" sldId="1299"/>
            <ac:spMk id="31" creationId="{56DC06C2-2199-F20B-35F9-3610C25F3715}"/>
          </ac:spMkLst>
        </pc:spChg>
        <pc:spChg chg="add del mod">
          <ac:chgData name="鈴木 泰樹" userId="66397c3e-6de1-45eb-a7ed-a87583d7df17" providerId="ADAL" clId="{EA29897F-D08F-4CD3-9F1C-9A96134140D9}" dt="2024-03-04T12:59:34.412" v="846"/>
          <ac:spMkLst>
            <pc:docMk/>
            <pc:sldMk cId="351567365" sldId="1299"/>
            <ac:spMk id="32" creationId="{C33521C9-6095-CF5D-7A81-050D8271F304}"/>
          </ac:spMkLst>
        </pc:spChg>
        <pc:spChg chg="add del mod">
          <ac:chgData name="鈴木 泰樹" userId="66397c3e-6de1-45eb-a7ed-a87583d7df17" providerId="ADAL" clId="{EA29897F-D08F-4CD3-9F1C-9A96134140D9}" dt="2024-03-04T12:59:34.412" v="846"/>
          <ac:spMkLst>
            <pc:docMk/>
            <pc:sldMk cId="351567365" sldId="1299"/>
            <ac:spMk id="33" creationId="{2562C02A-ED93-1503-C21E-9B17CD5A7C5D}"/>
          </ac:spMkLst>
        </pc:spChg>
        <pc:spChg chg="add del mod">
          <ac:chgData name="鈴木 泰樹" userId="66397c3e-6de1-45eb-a7ed-a87583d7df17" providerId="ADAL" clId="{EA29897F-D08F-4CD3-9F1C-9A96134140D9}" dt="2024-03-04T12:59:34.412" v="846"/>
          <ac:spMkLst>
            <pc:docMk/>
            <pc:sldMk cId="351567365" sldId="1299"/>
            <ac:spMk id="34" creationId="{CF6556E9-431C-7961-3680-3C2C02471087}"/>
          </ac:spMkLst>
        </pc:spChg>
        <pc:spChg chg="add del mod">
          <ac:chgData name="鈴木 泰樹" userId="66397c3e-6de1-45eb-a7ed-a87583d7df17" providerId="ADAL" clId="{EA29897F-D08F-4CD3-9F1C-9A96134140D9}" dt="2024-03-04T12:59:34.412" v="846"/>
          <ac:spMkLst>
            <pc:docMk/>
            <pc:sldMk cId="351567365" sldId="1299"/>
            <ac:spMk id="35" creationId="{761F5057-E5B8-8F97-9E89-E6671B88B9BA}"/>
          </ac:spMkLst>
        </pc:spChg>
        <pc:spChg chg="add del mod">
          <ac:chgData name="鈴木 泰樹" userId="66397c3e-6de1-45eb-a7ed-a87583d7df17" providerId="ADAL" clId="{EA29897F-D08F-4CD3-9F1C-9A96134140D9}" dt="2024-03-04T12:59:34.412" v="846"/>
          <ac:spMkLst>
            <pc:docMk/>
            <pc:sldMk cId="351567365" sldId="1299"/>
            <ac:spMk id="36" creationId="{17B71285-C35D-B99A-00B1-B654DE8BD3C4}"/>
          </ac:spMkLst>
        </pc:spChg>
        <pc:spChg chg="add del mod">
          <ac:chgData name="鈴木 泰樹" userId="66397c3e-6de1-45eb-a7ed-a87583d7df17" providerId="ADAL" clId="{EA29897F-D08F-4CD3-9F1C-9A96134140D9}" dt="2024-03-04T12:59:34.412" v="846"/>
          <ac:spMkLst>
            <pc:docMk/>
            <pc:sldMk cId="351567365" sldId="1299"/>
            <ac:spMk id="37" creationId="{4E0D0F52-51A6-6F2C-86C0-3F027097657A}"/>
          </ac:spMkLst>
        </pc:spChg>
        <pc:spChg chg="add del mod">
          <ac:chgData name="鈴木 泰樹" userId="66397c3e-6de1-45eb-a7ed-a87583d7df17" providerId="ADAL" clId="{EA29897F-D08F-4CD3-9F1C-9A96134140D9}" dt="2024-03-04T12:59:34.412" v="846"/>
          <ac:spMkLst>
            <pc:docMk/>
            <pc:sldMk cId="351567365" sldId="1299"/>
            <ac:spMk id="39" creationId="{5FA30D51-EE55-0646-E624-2F351CF74D7A}"/>
          </ac:spMkLst>
        </pc:spChg>
        <pc:spChg chg="add del mod">
          <ac:chgData name="鈴木 泰樹" userId="66397c3e-6de1-45eb-a7ed-a87583d7df17" providerId="ADAL" clId="{EA29897F-D08F-4CD3-9F1C-9A96134140D9}" dt="2024-03-04T12:59:34.412" v="846"/>
          <ac:spMkLst>
            <pc:docMk/>
            <pc:sldMk cId="351567365" sldId="1299"/>
            <ac:spMk id="40" creationId="{471511F1-D0EC-3B25-C3F3-726A92AE28F5}"/>
          </ac:spMkLst>
        </pc:spChg>
        <pc:spChg chg="add mod">
          <ac:chgData name="鈴木 泰樹" userId="66397c3e-6de1-45eb-a7ed-a87583d7df17" providerId="ADAL" clId="{EA29897F-D08F-4CD3-9F1C-9A96134140D9}" dt="2024-03-04T13:00:22.788" v="872" actId="164"/>
          <ac:spMkLst>
            <pc:docMk/>
            <pc:sldMk cId="351567365" sldId="1299"/>
            <ac:spMk id="41" creationId="{F5CEA248-4145-8E20-8C60-D1815EEC93AB}"/>
          </ac:spMkLst>
        </pc:spChg>
        <pc:spChg chg="add mod">
          <ac:chgData name="鈴木 泰樹" userId="66397c3e-6de1-45eb-a7ed-a87583d7df17" providerId="ADAL" clId="{EA29897F-D08F-4CD3-9F1C-9A96134140D9}" dt="2024-03-04T13:00:22.788" v="872" actId="164"/>
          <ac:spMkLst>
            <pc:docMk/>
            <pc:sldMk cId="351567365" sldId="1299"/>
            <ac:spMk id="42" creationId="{33EDEAFB-9737-9410-58A6-81A8B0DA4132}"/>
          </ac:spMkLst>
        </pc:spChg>
        <pc:spChg chg="add mod">
          <ac:chgData name="鈴木 泰樹" userId="66397c3e-6de1-45eb-a7ed-a87583d7df17" providerId="ADAL" clId="{EA29897F-D08F-4CD3-9F1C-9A96134140D9}" dt="2024-03-04T13:00:22.788" v="872" actId="164"/>
          <ac:spMkLst>
            <pc:docMk/>
            <pc:sldMk cId="351567365" sldId="1299"/>
            <ac:spMk id="43" creationId="{C26CE8F9-ABA8-374C-2E05-E3A9F3283985}"/>
          </ac:spMkLst>
        </pc:spChg>
        <pc:spChg chg="add mod">
          <ac:chgData name="鈴木 泰樹" userId="66397c3e-6de1-45eb-a7ed-a87583d7df17" providerId="ADAL" clId="{EA29897F-D08F-4CD3-9F1C-9A96134140D9}" dt="2024-03-04T13:00:22.788" v="872" actId="164"/>
          <ac:spMkLst>
            <pc:docMk/>
            <pc:sldMk cId="351567365" sldId="1299"/>
            <ac:spMk id="44" creationId="{AAA5ABBF-4813-8E50-1D52-A90D68F3520A}"/>
          </ac:spMkLst>
        </pc:spChg>
        <pc:spChg chg="add mod">
          <ac:chgData name="鈴木 泰樹" userId="66397c3e-6de1-45eb-a7ed-a87583d7df17" providerId="ADAL" clId="{EA29897F-D08F-4CD3-9F1C-9A96134140D9}" dt="2024-03-04T13:00:22.788" v="872" actId="164"/>
          <ac:spMkLst>
            <pc:docMk/>
            <pc:sldMk cId="351567365" sldId="1299"/>
            <ac:spMk id="45" creationId="{80F77430-AE1A-EA36-C505-26FE319161D2}"/>
          </ac:spMkLst>
        </pc:spChg>
        <pc:spChg chg="add mod">
          <ac:chgData name="鈴木 泰樹" userId="66397c3e-6de1-45eb-a7ed-a87583d7df17" providerId="ADAL" clId="{EA29897F-D08F-4CD3-9F1C-9A96134140D9}" dt="2024-03-04T13:00:22.788" v="872" actId="164"/>
          <ac:spMkLst>
            <pc:docMk/>
            <pc:sldMk cId="351567365" sldId="1299"/>
            <ac:spMk id="46" creationId="{7517A3A8-B519-3D5B-5D76-CF89E665DC97}"/>
          </ac:spMkLst>
        </pc:spChg>
        <pc:spChg chg="add mod">
          <ac:chgData name="鈴木 泰樹" userId="66397c3e-6de1-45eb-a7ed-a87583d7df17" providerId="ADAL" clId="{EA29897F-D08F-4CD3-9F1C-9A96134140D9}" dt="2024-03-04T13:00:22.788" v="872" actId="164"/>
          <ac:spMkLst>
            <pc:docMk/>
            <pc:sldMk cId="351567365" sldId="1299"/>
            <ac:spMk id="47" creationId="{03C45136-C023-DFF8-B418-03CBD1251B64}"/>
          </ac:spMkLst>
        </pc:spChg>
        <pc:spChg chg="add mod">
          <ac:chgData name="鈴木 泰樹" userId="66397c3e-6de1-45eb-a7ed-a87583d7df17" providerId="ADAL" clId="{EA29897F-D08F-4CD3-9F1C-9A96134140D9}" dt="2024-03-04T13:00:22.788" v="872" actId="164"/>
          <ac:spMkLst>
            <pc:docMk/>
            <pc:sldMk cId="351567365" sldId="1299"/>
            <ac:spMk id="48" creationId="{15B9DE62-BF9B-3BD6-3B0D-71B8BA6CD28E}"/>
          </ac:spMkLst>
        </pc:spChg>
        <pc:spChg chg="add mod">
          <ac:chgData name="鈴木 泰樹" userId="66397c3e-6de1-45eb-a7ed-a87583d7df17" providerId="ADAL" clId="{EA29897F-D08F-4CD3-9F1C-9A96134140D9}" dt="2024-03-04T13:00:22.788" v="872" actId="164"/>
          <ac:spMkLst>
            <pc:docMk/>
            <pc:sldMk cId="351567365" sldId="1299"/>
            <ac:spMk id="49" creationId="{8D596A51-447D-93FB-7566-1AB1AF40D707}"/>
          </ac:spMkLst>
        </pc:spChg>
        <pc:spChg chg="add mod">
          <ac:chgData name="鈴木 泰樹" userId="66397c3e-6de1-45eb-a7ed-a87583d7df17" providerId="ADAL" clId="{EA29897F-D08F-4CD3-9F1C-9A96134140D9}" dt="2024-03-04T13:00:22.788" v="872" actId="164"/>
          <ac:spMkLst>
            <pc:docMk/>
            <pc:sldMk cId="351567365" sldId="1299"/>
            <ac:spMk id="50" creationId="{AC02385B-D758-0BB2-6508-27FBB6D5BA00}"/>
          </ac:spMkLst>
        </pc:spChg>
        <pc:spChg chg="add mod">
          <ac:chgData name="鈴木 泰樹" userId="66397c3e-6de1-45eb-a7ed-a87583d7df17" providerId="ADAL" clId="{EA29897F-D08F-4CD3-9F1C-9A96134140D9}" dt="2024-03-04T13:00:22.788" v="872" actId="164"/>
          <ac:spMkLst>
            <pc:docMk/>
            <pc:sldMk cId="351567365" sldId="1299"/>
            <ac:spMk id="51" creationId="{AA88F7CC-557A-C208-95AA-9B6E1402D486}"/>
          </ac:spMkLst>
        </pc:spChg>
        <pc:spChg chg="add mod">
          <ac:chgData name="鈴木 泰樹" userId="66397c3e-6de1-45eb-a7ed-a87583d7df17" providerId="ADAL" clId="{EA29897F-D08F-4CD3-9F1C-9A96134140D9}" dt="2024-03-04T13:00:22.788" v="872" actId="164"/>
          <ac:spMkLst>
            <pc:docMk/>
            <pc:sldMk cId="351567365" sldId="1299"/>
            <ac:spMk id="53" creationId="{6958F3F2-8B40-0F0A-FA39-A88EBEC7507B}"/>
          </ac:spMkLst>
        </pc:spChg>
        <pc:spChg chg="add mod">
          <ac:chgData name="鈴木 泰樹" userId="66397c3e-6de1-45eb-a7ed-a87583d7df17" providerId="ADAL" clId="{EA29897F-D08F-4CD3-9F1C-9A96134140D9}" dt="2024-03-04T13:00:22.788" v="872" actId="164"/>
          <ac:spMkLst>
            <pc:docMk/>
            <pc:sldMk cId="351567365" sldId="1299"/>
            <ac:spMk id="54" creationId="{B45DF9B2-13B0-F407-B4D8-F0775954C395}"/>
          </ac:spMkLst>
        </pc:spChg>
        <pc:spChg chg="add mod">
          <ac:chgData name="鈴木 泰樹" userId="66397c3e-6de1-45eb-a7ed-a87583d7df17" providerId="ADAL" clId="{EA29897F-D08F-4CD3-9F1C-9A96134140D9}" dt="2024-03-04T13:00:22.788" v="872" actId="164"/>
          <ac:spMkLst>
            <pc:docMk/>
            <pc:sldMk cId="351567365" sldId="1299"/>
            <ac:spMk id="55" creationId="{26BA89C9-0F45-D033-4F01-D6557E74E7E5}"/>
          </ac:spMkLst>
        </pc:spChg>
        <pc:spChg chg="add mod">
          <ac:chgData name="鈴木 泰樹" userId="66397c3e-6de1-45eb-a7ed-a87583d7df17" providerId="ADAL" clId="{EA29897F-D08F-4CD3-9F1C-9A96134140D9}" dt="2024-03-04T13:00:22.788" v="872" actId="164"/>
          <ac:spMkLst>
            <pc:docMk/>
            <pc:sldMk cId="351567365" sldId="1299"/>
            <ac:spMk id="56" creationId="{0A92415B-687B-27C5-0079-3012C758E193}"/>
          </ac:spMkLst>
        </pc:spChg>
        <pc:spChg chg="add mod">
          <ac:chgData name="鈴木 泰樹" userId="66397c3e-6de1-45eb-a7ed-a87583d7df17" providerId="ADAL" clId="{EA29897F-D08F-4CD3-9F1C-9A96134140D9}" dt="2024-03-04T13:00:22.788" v="872" actId="164"/>
          <ac:spMkLst>
            <pc:docMk/>
            <pc:sldMk cId="351567365" sldId="1299"/>
            <ac:spMk id="57" creationId="{4478FF9E-5ADB-C1B6-2FF7-FACC67DC9101}"/>
          </ac:spMkLst>
        </pc:spChg>
        <pc:spChg chg="add mod">
          <ac:chgData name="鈴木 泰樹" userId="66397c3e-6de1-45eb-a7ed-a87583d7df17" providerId="ADAL" clId="{EA29897F-D08F-4CD3-9F1C-9A96134140D9}" dt="2024-03-04T13:00:22.788" v="872" actId="164"/>
          <ac:spMkLst>
            <pc:docMk/>
            <pc:sldMk cId="351567365" sldId="1299"/>
            <ac:spMk id="58" creationId="{914D0442-0D86-5C75-7845-88DFD2F38573}"/>
          </ac:spMkLst>
        </pc:spChg>
        <pc:spChg chg="add mod">
          <ac:chgData name="鈴木 泰樹" userId="66397c3e-6de1-45eb-a7ed-a87583d7df17" providerId="ADAL" clId="{EA29897F-D08F-4CD3-9F1C-9A96134140D9}" dt="2024-03-04T13:00:22.788" v="872" actId="164"/>
          <ac:spMkLst>
            <pc:docMk/>
            <pc:sldMk cId="351567365" sldId="1299"/>
            <ac:spMk id="59" creationId="{FCABDCCC-3916-4693-AE3D-593A8A98B468}"/>
          </ac:spMkLst>
        </pc:spChg>
        <pc:spChg chg="add mod">
          <ac:chgData name="鈴木 泰樹" userId="66397c3e-6de1-45eb-a7ed-a87583d7df17" providerId="ADAL" clId="{EA29897F-D08F-4CD3-9F1C-9A96134140D9}" dt="2024-03-04T13:00:22.788" v="872" actId="164"/>
          <ac:spMkLst>
            <pc:docMk/>
            <pc:sldMk cId="351567365" sldId="1299"/>
            <ac:spMk id="60" creationId="{26DB2060-23D7-092C-02DD-55190A7CB057}"/>
          </ac:spMkLst>
        </pc:spChg>
        <pc:spChg chg="add mod">
          <ac:chgData name="鈴木 泰樹" userId="66397c3e-6de1-45eb-a7ed-a87583d7df17" providerId="ADAL" clId="{EA29897F-D08F-4CD3-9F1C-9A96134140D9}" dt="2024-03-04T13:00:22.788" v="872" actId="164"/>
          <ac:spMkLst>
            <pc:docMk/>
            <pc:sldMk cId="351567365" sldId="1299"/>
            <ac:spMk id="61" creationId="{402F441C-4826-38C3-607E-D7B24E4600C7}"/>
          </ac:spMkLst>
        </pc:spChg>
        <pc:spChg chg="add mod">
          <ac:chgData name="鈴木 泰樹" userId="66397c3e-6de1-45eb-a7ed-a87583d7df17" providerId="ADAL" clId="{EA29897F-D08F-4CD3-9F1C-9A96134140D9}" dt="2024-03-04T13:00:22.788" v="872" actId="164"/>
          <ac:spMkLst>
            <pc:docMk/>
            <pc:sldMk cId="351567365" sldId="1299"/>
            <ac:spMk id="65" creationId="{CCA07A2F-9718-7FA5-FB5B-0CF8A314BB10}"/>
          </ac:spMkLst>
        </pc:spChg>
        <pc:spChg chg="add mod">
          <ac:chgData name="鈴木 泰樹" userId="66397c3e-6de1-45eb-a7ed-a87583d7df17" providerId="ADAL" clId="{EA29897F-D08F-4CD3-9F1C-9A96134140D9}" dt="2024-03-04T13:00:22.788" v="872" actId="164"/>
          <ac:spMkLst>
            <pc:docMk/>
            <pc:sldMk cId="351567365" sldId="1299"/>
            <ac:spMk id="66" creationId="{9A0625E3-431B-752E-DA46-2BC46713FE00}"/>
          </ac:spMkLst>
        </pc:spChg>
        <pc:spChg chg="add mod">
          <ac:chgData name="鈴木 泰樹" userId="66397c3e-6de1-45eb-a7ed-a87583d7df17" providerId="ADAL" clId="{EA29897F-D08F-4CD3-9F1C-9A96134140D9}" dt="2024-03-04T13:00:22.788" v="872" actId="164"/>
          <ac:spMkLst>
            <pc:docMk/>
            <pc:sldMk cId="351567365" sldId="1299"/>
            <ac:spMk id="67" creationId="{50715CC7-B7AB-4AB6-2DB3-4DE451FBCE9E}"/>
          </ac:spMkLst>
        </pc:spChg>
        <pc:spChg chg="add mod">
          <ac:chgData name="鈴木 泰樹" userId="66397c3e-6de1-45eb-a7ed-a87583d7df17" providerId="ADAL" clId="{EA29897F-D08F-4CD3-9F1C-9A96134140D9}" dt="2024-03-04T13:00:22.788" v="872" actId="164"/>
          <ac:spMkLst>
            <pc:docMk/>
            <pc:sldMk cId="351567365" sldId="1299"/>
            <ac:spMk id="68" creationId="{5365387C-0A77-68C2-DE04-2B5C75A8A065}"/>
          </ac:spMkLst>
        </pc:spChg>
        <pc:spChg chg="add mod">
          <ac:chgData name="鈴木 泰樹" userId="66397c3e-6de1-45eb-a7ed-a87583d7df17" providerId="ADAL" clId="{EA29897F-D08F-4CD3-9F1C-9A96134140D9}" dt="2024-03-04T13:00:22.788" v="872" actId="164"/>
          <ac:spMkLst>
            <pc:docMk/>
            <pc:sldMk cId="351567365" sldId="1299"/>
            <ac:spMk id="69" creationId="{2B859154-2A9E-0773-B258-C9E80F1A1077}"/>
          </ac:spMkLst>
        </pc:spChg>
        <pc:spChg chg="add mod">
          <ac:chgData name="鈴木 泰樹" userId="66397c3e-6de1-45eb-a7ed-a87583d7df17" providerId="ADAL" clId="{EA29897F-D08F-4CD3-9F1C-9A96134140D9}" dt="2024-03-04T13:00:22.788" v="872" actId="164"/>
          <ac:spMkLst>
            <pc:docMk/>
            <pc:sldMk cId="351567365" sldId="1299"/>
            <ac:spMk id="70" creationId="{FB7A743B-E0F1-7DC6-54F5-097BBC324460}"/>
          </ac:spMkLst>
        </pc:spChg>
        <pc:spChg chg="add mod">
          <ac:chgData name="鈴木 泰樹" userId="66397c3e-6de1-45eb-a7ed-a87583d7df17" providerId="ADAL" clId="{EA29897F-D08F-4CD3-9F1C-9A96134140D9}" dt="2024-03-04T13:00:22.788" v="872" actId="164"/>
          <ac:spMkLst>
            <pc:docMk/>
            <pc:sldMk cId="351567365" sldId="1299"/>
            <ac:spMk id="71" creationId="{E30645B1-3956-593A-BF40-EECA060A24BF}"/>
          </ac:spMkLst>
        </pc:spChg>
        <pc:spChg chg="add mod">
          <ac:chgData name="鈴木 泰樹" userId="66397c3e-6de1-45eb-a7ed-a87583d7df17" providerId="ADAL" clId="{EA29897F-D08F-4CD3-9F1C-9A96134140D9}" dt="2024-03-04T13:00:22.788" v="872" actId="164"/>
          <ac:spMkLst>
            <pc:docMk/>
            <pc:sldMk cId="351567365" sldId="1299"/>
            <ac:spMk id="72" creationId="{C3C6A71A-9949-729B-C3FE-80951805F6D9}"/>
          </ac:spMkLst>
        </pc:spChg>
        <pc:spChg chg="add mod">
          <ac:chgData name="鈴木 泰樹" userId="66397c3e-6de1-45eb-a7ed-a87583d7df17" providerId="ADAL" clId="{EA29897F-D08F-4CD3-9F1C-9A96134140D9}" dt="2024-03-04T13:00:22.788" v="872" actId="164"/>
          <ac:spMkLst>
            <pc:docMk/>
            <pc:sldMk cId="351567365" sldId="1299"/>
            <ac:spMk id="73" creationId="{4154FA8A-CEB5-4611-8D6F-3B785323D4D8}"/>
          </ac:spMkLst>
        </pc:spChg>
        <pc:spChg chg="add mod">
          <ac:chgData name="鈴木 泰樹" userId="66397c3e-6de1-45eb-a7ed-a87583d7df17" providerId="ADAL" clId="{EA29897F-D08F-4CD3-9F1C-9A96134140D9}" dt="2024-03-04T13:00:22.788" v="872" actId="164"/>
          <ac:spMkLst>
            <pc:docMk/>
            <pc:sldMk cId="351567365" sldId="1299"/>
            <ac:spMk id="74" creationId="{A1376918-A5A3-0876-CEB8-7072184FEEBD}"/>
          </ac:spMkLst>
        </pc:spChg>
        <pc:spChg chg="add mod">
          <ac:chgData name="鈴木 泰樹" userId="66397c3e-6de1-45eb-a7ed-a87583d7df17" providerId="ADAL" clId="{EA29897F-D08F-4CD3-9F1C-9A96134140D9}" dt="2024-03-04T13:00:22.788" v="872" actId="164"/>
          <ac:spMkLst>
            <pc:docMk/>
            <pc:sldMk cId="351567365" sldId="1299"/>
            <ac:spMk id="76" creationId="{34267630-6137-C54A-7E07-A054F316590B}"/>
          </ac:spMkLst>
        </pc:spChg>
        <pc:spChg chg="add mod">
          <ac:chgData name="鈴木 泰樹" userId="66397c3e-6de1-45eb-a7ed-a87583d7df17" providerId="ADAL" clId="{EA29897F-D08F-4CD3-9F1C-9A96134140D9}" dt="2024-03-04T13:00:22.788" v="872" actId="164"/>
          <ac:spMkLst>
            <pc:docMk/>
            <pc:sldMk cId="351567365" sldId="1299"/>
            <ac:spMk id="77" creationId="{5284045C-8B59-35D8-F521-7CEA98D0F931}"/>
          </ac:spMkLst>
        </pc:spChg>
        <pc:grpChg chg="add mod">
          <ac:chgData name="鈴木 泰樹" userId="66397c3e-6de1-45eb-a7ed-a87583d7df17" providerId="ADAL" clId="{EA29897F-D08F-4CD3-9F1C-9A96134140D9}" dt="2024-03-04T13:00:13.015" v="871" actId="164"/>
          <ac:grpSpMkLst>
            <pc:docMk/>
            <pc:sldMk cId="351567365" sldId="1299"/>
            <ac:grpSpMk id="78" creationId="{2A04D8F4-40F4-F242-D82C-5E7B90E5F46D}"/>
          </ac:grpSpMkLst>
        </pc:grpChg>
        <pc:grpChg chg="add mod">
          <ac:chgData name="鈴木 泰樹" userId="66397c3e-6de1-45eb-a7ed-a87583d7df17" providerId="ADAL" clId="{EA29897F-D08F-4CD3-9F1C-9A96134140D9}" dt="2024-03-04T13:00:25.967" v="873" actId="12788"/>
          <ac:grpSpMkLst>
            <pc:docMk/>
            <pc:sldMk cId="351567365" sldId="1299"/>
            <ac:grpSpMk id="79" creationId="{C823AE90-16B5-D538-51F5-AD9CD95C8534}"/>
          </ac:grpSpMkLst>
        </pc:grpChg>
        <pc:picChg chg="del">
          <ac:chgData name="鈴木 泰樹" userId="66397c3e-6de1-45eb-a7ed-a87583d7df17" providerId="ADAL" clId="{EA29897F-D08F-4CD3-9F1C-9A96134140D9}" dt="2024-03-04T12:59:21.817" v="844" actId="478"/>
          <ac:picMkLst>
            <pc:docMk/>
            <pc:sldMk cId="351567365" sldId="1299"/>
            <ac:picMk id="6" creationId="{00000000-0000-0000-0000-000000000000}"/>
          </ac:picMkLst>
        </pc:picChg>
        <pc:cxnChg chg="add del mod">
          <ac:chgData name="鈴木 泰樹" userId="66397c3e-6de1-45eb-a7ed-a87583d7df17" providerId="ADAL" clId="{EA29897F-D08F-4CD3-9F1C-9A96134140D9}" dt="2024-03-04T12:59:34.412" v="846"/>
          <ac:cxnSpMkLst>
            <pc:docMk/>
            <pc:sldMk cId="351567365" sldId="1299"/>
            <ac:cxnSpMk id="15" creationId="{7380351E-098E-7C99-06F5-D6A332A692F6}"/>
          </ac:cxnSpMkLst>
        </pc:cxnChg>
        <pc:cxnChg chg="add del mod">
          <ac:chgData name="鈴木 泰樹" userId="66397c3e-6de1-45eb-a7ed-a87583d7df17" providerId="ADAL" clId="{EA29897F-D08F-4CD3-9F1C-9A96134140D9}" dt="2024-03-04T12:59:34.412" v="846"/>
          <ac:cxnSpMkLst>
            <pc:docMk/>
            <pc:sldMk cId="351567365" sldId="1299"/>
            <ac:cxnSpMk id="25" creationId="{F06BFA13-DB1A-F07C-6170-2B328C9C32A0}"/>
          </ac:cxnSpMkLst>
        </pc:cxnChg>
        <pc:cxnChg chg="add del mod">
          <ac:chgData name="鈴木 泰樹" userId="66397c3e-6de1-45eb-a7ed-a87583d7df17" providerId="ADAL" clId="{EA29897F-D08F-4CD3-9F1C-9A96134140D9}" dt="2024-03-04T12:59:34.412" v="846"/>
          <ac:cxnSpMkLst>
            <pc:docMk/>
            <pc:sldMk cId="351567365" sldId="1299"/>
            <ac:cxnSpMk id="26" creationId="{7C41AE21-FC54-F970-6EFC-C8E10FED3F6B}"/>
          </ac:cxnSpMkLst>
        </pc:cxnChg>
        <pc:cxnChg chg="add del mod">
          <ac:chgData name="鈴木 泰樹" userId="66397c3e-6de1-45eb-a7ed-a87583d7df17" providerId="ADAL" clId="{EA29897F-D08F-4CD3-9F1C-9A96134140D9}" dt="2024-03-04T12:59:34.412" v="846"/>
          <ac:cxnSpMkLst>
            <pc:docMk/>
            <pc:sldMk cId="351567365" sldId="1299"/>
            <ac:cxnSpMk id="27" creationId="{BB8EBB19-0D39-E87D-480D-A43C89768584}"/>
          </ac:cxnSpMkLst>
        </pc:cxnChg>
        <pc:cxnChg chg="add del mod">
          <ac:chgData name="鈴木 泰樹" userId="66397c3e-6de1-45eb-a7ed-a87583d7df17" providerId="ADAL" clId="{EA29897F-D08F-4CD3-9F1C-9A96134140D9}" dt="2024-03-04T12:59:34.412" v="846"/>
          <ac:cxnSpMkLst>
            <pc:docMk/>
            <pc:sldMk cId="351567365" sldId="1299"/>
            <ac:cxnSpMk id="38" creationId="{72875648-9CAB-F2A5-85E0-DB96DC19D21E}"/>
          </ac:cxnSpMkLst>
        </pc:cxnChg>
        <pc:cxnChg chg="add mod">
          <ac:chgData name="鈴木 泰樹" userId="66397c3e-6de1-45eb-a7ed-a87583d7df17" providerId="ADAL" clId="{EA29897F-D08F-4CD3-9F1C-9A96134140D9}" dt="2024-03-04T13:00:22.788" v="872" actId="164"/>
          <ac:cxnSpMkLst>
            <pc:docMk/>
            <pc:sldMk cId="351567365" sldId="1299"/>
            <ac:cxnSpMk id="52" creationId="{CE6B5C6C-A456-FB36-D869-EDFEB31CC93A}"/>
          </ac:cxnSpMkLst>
        </pc:cxnChg>
        <pc:cxnChg chg="add mod">
          <ac:chgData name="鈴木 泰樹" userId="66397c3e-6de1-45eb-a7ed-a87583d7df17" providerId="ADAL" clId="{EA29897F-D08F-4CD3-9F1C-9A96134140D9}" dt="2024-03-04T13:00:22.788" v="872" actId="164"/>
          <ac:cxnSpMkLst>
            <pc:docMk/>
            <pc:sldMk cId="351567365" sldId="1299"/>
            <ac:cxnSpMk id="62" creationId="{7CCB96C5-2ADE-8927-4557-6E818E7409C7}"/>
          </ac:cxnSpMkLst>
        </pc:cxnChg>
        <pc:cxnChg chg="add mod">
          <ac:chgData name="鈴木 泰樹" userId="66397c3e-6de1-45eb-a7ed-a87583d7df17" providerId="ADAL" clId="{EA29897F-D08F-4CD3-9F1C-9A96134140D9}" dt="2024-03-04T13:00:22.788" v="872" actId="164"/>
          <ac:cxnSpMkLst>
            <pc:docMk/>
            <pc:sldMk cId="351567365" sldId="1299"/>
            <ac:cxnSpMk id="63" creationId="{4DA0B50E-8094-F4BB-3206-F1089767A5C8}"/>
          </ac:cxnSpMkLst>
        </pc:cxnChg>
        <pc:cxnChg chg="add mod">
          <ac:chgData name="鈴木 泰樹" userId="66397c3e-6de1-45eb-a7ed-a87583d7df17" providerId="ADAL" clId="{EA29897F-D08F-4CD3-9F1C-9A96134140D9}" dt="2024-03-04T13:00:22.788" v="872" actId="164"/>
          <ac:cxnSpMkLst>
            <pc:docMk/>
            <pc:sldMk cId="351567365" sldId="1299"/>
            <ac:cxnSpMk id="64" creationId="{F99E3FF2-6001-EF3D-3B3B-C965A140B3DB}"/>
          </ac:cxnSpMkLst>
        </pc:cxnChg>
        <pc:cxnChg chg="add mod">
          <ac:chgData name="鈴木 泰樹" userId="66397c3e-6de1-45eb-a7ed-a87583d7df17" providerId="ADAL" clId="{EA29897F-D08F-4CD3-9F1C-9A96134140D9}" dt="2024-03-04T13:00:22.788" v="872" actId="164"/>
          <ac:cxnSpMkLst>
            <pc:docMk/>
            <pc:sldMk cId="351567365" sldId="1299"/>
            <ac:cxnSpMk id="75" creationId="{34C1547F-B2FA-BA4D-7B46-48163D5E3410}"/>
          </ac:cxnSpMkLst>
        </pc:cxnChg>
      </pc:sldChg>
      <pc:sldChg chg="addSp delSp modSp add mod">
        <pc:chgData name="鈴木 泰樹" userId="66397c3e-6de1-45eb-a7ed-a87583d7df17" providerId="ADAL" clId="{EA29897F-D08F-4CD3-9F1C-9A96134140D9}" dt="2024-03-04T13:01:26.431" v="879" actId="12788"/>
        <pc:sldMkLst>
          <pc:docMk/>
          <pc:sldMk cId="3319437592" sldId="1300"/>
        </pc:sldMkLst>
        <pc:spChg chg="mod">
          <ac:chgData name="鈴木 泰樹" userId="66397c3e-6de1-45eb-a7ed-a87583d7df17" providerId="ADAL" clId="{EA29897F-D08F-4CD3-9F1C-9A96134140D9}" dt="2024-03-04T11:44:58.003" v="171" actId="20577"/>
          <ac:spMkLst>
            <pc:docMk/>
            <pc:sldMk cId="3319437592" sldId="1300"/>
            <ac:spMk id="2" creationId="{00000000-0000-0000-0000-000000000000}"/>
          </ac:spMkLst>
        </pc:spChg>
        <pc:spChg chg="add mod">
          <ac:chgData name="鈴木 泰樹" userId="66397c3e-6de1-45eb-a7ed-a87583d7df17" providerId="ADAL" clId="{EA29897F-D08F-4CD3-9F1C-9A96134140D9}" dt="2024-03-04T13:01:23.059" v="878" actId="164"/>
          <ac:spMkLst>
            <pc:docMk/>
            <pc:sldMk cId="3319437592" sldId="1300"/>
            <ac:spMk id="4" creationId="{115CD649-9A35-25EF-DE17-B9FD80C7B8BF}"/>
          </ac:spMkLst>
        </pc:spChg>
        <pc:spChg chg="add mod">
          <ac:chgData name="鈴木 泰樹" userId="66397c3e-6de1-45eb-a7ed-a87583d7df17" providerId="ADAL" clId="{EA29897F-D08F-4CD3-9F1C-9A96134140D9}" dt="2024-03-04T13:01:23.059" v="878" actId="164"/>
          <ac:spMkLst>
            <pc:docMk/>
            <pc:sldMk cId="3319437592" sldId="1300"/>
            <ac:spMk id="5" creationId="{927B5FB7-122B-FACC-F188-33A7CD378E09}"/>
          </ac:spMkLst>
        </pc:spChg>
        <pc:spChg chg="add mod">
          <ac:chgData name="鈴木 泰樹" userId="66397c3e-6de1-45eb-a7ed-a87583d7df17" providerId="ADAL" clId="{EA29897F-D08F-4CD3-9F1C-9A96134140D9}" dt="2024-03-04T13:01:23.059" v="878" actId="164"/>
          <ac:spMkLst>
            <pc:docMk/>
            <pc:sldMk cId="3319437592" sldId="1300"/>
            <ac:spMk id="6" creationId="{F5428990-36AE-3FFD-CF55-0B2B6D784F56}"/>
          </ac:spMkLst>
        </pc:spChg>
        <pc:spChg chg="add mod">
          <ac:chgData name="鈴木 泰樹" userId="66397c3e-6de1-45eb-a7ed-a87583d7df17" providerId="ADAL" clId="{EA29897F-D08F-4CD3-9F1C-9A96134140D9}" dt="2024-03-04T13:01:23.059" v="878" actId="164"/>
          <ac:spMkLst>
            <pc:docMk/>
            <pc:sldMk cId="3319437592" sldId="1300"/>
            <ac:spMk id="7" creationId="{6652A262-97AF-6227-76C4-6AAE15C5E4CB}"/>
          </ac:spMkLst>
        </pc:spChg>
        <pc:spChg chg="add mod">
          <ac:chgData name="鈴木 泰樹" userId="66397c3e-6de1-45eb-a7ed-a87583d7df17" providerId="ADAL" clId="{EA29897F-D08F-4CD3-9F1C-9A96134140D9}" dt="2024-03-04T13:01:23.059" v="878" actId="164"/>
          <ac:spMkLst>
            <pc:docMk/>
            <pc:sldMk cId="3319437592" sldId="1300"/>
            <ac:spMk id="8" creationId="{96225317-A195-7AD4-8BD5-673B8EE8DFCA}"/>
          </ac:spMkLst>
        </pc:spChg>
        <pc:spChg chg="add mod">
          <ac:chgData name="鈴木 泰樹" userId="66397c3e-6de1-45eb-a7ed-a87583d7df17" providerId="ADAL" clId="{EA29897F-D08F-4CD3-9F1C-9A96134140D9}" dt="2024-03-04T13:01:23.059" v="878" actId="164"/>
          <ac:spMkLst>
            <pc:docMk/>
            <pc:sldMk cId="3319437592" sldId="1300"/>
            <ac:spMk id="9" creationId="{813AC63E-5B40-14DB-DE04-BACD740E25B7}"/>
          </ac:spMkLst>
        </pc:spChg>
        <pc:spChg chg="add mod">
          <ac:chgData name="鈴木 泰樹" userId="66397c3e-6de1-45eb-a7ed-a87583d7df17" providerId="ADAL" clId="{EA29897F-D08F-4CD3-9F1C-9A96134140D9}" dt="2024-03-04T13:01:23.059" v="878" actId="164"/>
          <ac:spMkLst>
            <pc:docMk/>
            <pc:sldMk cId="3319437592" sldId="1300"/>
            <ac:spMk id="11" creationId="{22E72AEA-1979-5CC7-BFC9-748458C9F13D}"/>
          </ac:spMkLst>
        </pc:spChg>
        <pc:spChg chg="add mod">
          <ac:chgData name="鈴木 泰樹" userId="66397c3e-6de1-45eb-a7ed-a87583d7df17" providerId="ADAL" clId="{EA29897F-D08F-4CD3-9F1C-9A96134140D9}" dt="2024-03-04T13:01:23.059" v="878" actId="164"/>
          <ac:spMkLst>
            <pc:docMk/>
            <pc:sldMk cId="3319437592" sldId="1300"/>
            <ac:spMk id="12" creationId="{CBFF3A75-B6C4-4461-875C-145EE1B7C772}"/>
          </ac:spMkLst>
        </pc:spChg>
        <pc:spChg chg="add mod">
          <ac:chgData name="鈴木 泰樹" userId="66397c3e-6de1-45eb-a7ed-a87583d7df17" providerId="ADAL" clId="{EA29897F-D08F-4CD3-9F1C-9A96134140D9}" dt="2024-03-04T13:01:23.059" v="878" actId="164"/>
          <ac:spMkLst>
            <pc:docMk/>
            <pc:sldMk cId="3319437592" sldId="1300"/>
            <ac:spMk id="13" creationId="{9DC9C48F-DE3D-35DE-B7CF-FE705150A72F}"/>
          </ac:spMkLst>
        </pc:spChg>
        <pc:spChg chg="add mod">
          <ac:chgData name="鈴木 泰樹" userId="66397c3e-6de1-45eb-a7ed-a87583d7df17" providerId="ADAL" clId="{EA29897F-D08F-4CD3-9F1C-9A96134140D9}" dt="2024-03-04T13:01:23.059" v="878" actId="164"/>
          <ac:spMkLst>
            <pc:docMk/>
            <pc:sldMk cId="3319437592" sldId="1300"/>
            <ac:spMk id="14" creationId="{578041F0-9D04-59BB-57BB-4E73DDE3B535}"/>
          </ac:spMkLst>
        </pc:spChg>
        <pc:spChg chg="add mod">
          <ac:chgData name="鈴木 泰樹" userId="66397c3e-6de1-45eb-a7ed-a87583d7df17" providerId="ADAL" clId="{EA29897F-D08F-4CD3-9F1C-9A96134140D9}" dt="2024-03-04T13:01:23.059" v="878" actId="164"/>
          <ac:spMkLst>
            <pc:docMk/>
            <pc:sldMk cId="3319437592" sldId="1300"/>
            <ac:spMk id="15" creationId="{275A66B9-0BDD-B725-AF8A-E7BE01F9FAEB}"/>
          </ac:spMkLst>
        </pc:spChg>
        <pc:spChg chg="add mod">
          <ac:chgData name="鈴木 泰樹" userId="66397c3e-6de1-45eb-a7ed-a87583d7df17" providerId="ADAL" clId="{EA29897F-D08F-4CD3-9F1C-9A96134140D9}" dt="2024-03-04T13:01:23.059" v="878" actId="164"/>
          <ac:spMkLst>
            <pc:docMk/>
            <pc:sldMk cId="3319437592" sldId="1300"/>
            <ac:spMk id="16" creationId="{81CF7D1B-9E92-1325-91C2-25FA8327D230}"/>
          </ac:spMkLst>
        </pc:spChg>
        <pc:spChg chg="add mod">
          <ac:chgData name="鈴木 泰樹" userId="66397c3e-6de1-45eb-a7ed-a87583d7df17" providerId="ADAL" clId="{EA29897F-D08F-4CD3-9F1C-9A96134140D9}" dt="2024-03-04T13:01:23.059" v="878" actId="164"/>
          <ac:spMkLst>
            <pc:docMk/>
            <pc:sldMk cId="3319437592" sldId="1300"/>
            <ac:spMk id="17" creationId="{691B975D-6E1B-2B6D-A3C3-A6AE5A409F9D}"/>
          </ac:spMkLst>
        </pc:spChg>
        <pc:spChg chg="add mod">
          <ac:chgData name="鈴木 泰樹" userId="66397c3e-6de1-45eb-a7ed-a87583d7df17" providerId="ADAL" clId="{EA29897F-D08F-4CD3-9F1C-9A96134140D9}" dt="2024-03-04T13:01:23.059" v="878" actId="164"/>
          <ac:spMkLst>
            <pc:docMk/>
            <pc:sldMk cId="3319437592" sldId="1300"/>
            <ac:spMk id="18" creationId="{B33F1207-F5A0-C594-1543-B40625A37225}"/>
          </ac:spMkLst>
        </pc:spChg>
        <pc:spChg chg="add mod">
          <ac:chgData name="鈴木 泰樹" userId="66397c3e-6de1-45eb-a7ed-a87583d7df17" providerId="ADAL" clId="{EA29897F-D08F-4CD3-9F1C-9A96134140D9}" dt="2024-03-04T13:01:23.059" v="878" actId="164"/>
          <ac:spMkLst>
            <pc:docMk/>
            <pc:sldMk cId="3319437592" sldId="1300"/>
            <ac:spMk id="19" creationId="{14F243D7-A404-26E8-EA80-0EBDB724C64C}"/>
          </ac:spMkLst>
        </pc:spChg>
        <pc:spChg chg="add mod">
          <ac:chgData name="鈴木 泰樹" userId="66397c3e-6de1-45eb-a7ed-a87583d7df17" providerId="ADAL" clId="{EA29897F-D08F-4CD3-9F1C-9A96134140D9}" dt="2024-03-04T13:01:23.059" v="878" actId="164"/>
          <ac:spMkLst>
            <pc:docMk/>
            <pc:sldMk cId="3319437592" sldId="1300"/>
            <ac:spMk id="22" creationId="{44FE75F2-2F36-64E3-9B6C-78E01B03379F}"/>
          </ac:spMkLst>
        </pc:spChg>
        <pc:spChg chg="add mod">
          <ac:chgData name="鈴木 泰樹" userId="66397c3e-6de1-45eb-a7ed-a87583d7df17" providerId="ADAL" clId="{EA29897F-D08F-4CD3-9F1C-9A96134140D9}" dt="2024-03-04T13:01:23.059" v="878" actId="164"/>
          <ac:spMkLst>
            <pc:docMk/>
            <pc:sldMk cId="3319437592" sldId="1300"/>
            <ac:spMk id="23" creationId="{C097A43D-18EE-44DB-C4E5-0792F956833B}"/>
          </ac:spMkLst>
        </pc:spChg>
        <pc:spChg chg="add mod">
          <ac:chgData name="鈴木 泰樹" userId="66397c3e-6de1-45eb-a7ed-a87583d7df17" providerId="ADAL" clId="{EA29897F-D08F-4CD3-9F1C-9A96134140D9}" dt="2024-03-04T13:01:23.059" v="878" actId="164"/>
          <ac:spMkLst>
            <pc:docMk/>
            <pc:sldMk cId="3319437592" sldId="1300"/>
            <ac:spMk id="24" creationId="{124AC829-8D58-429A-5C85-485D2420A0A8}"/>
          </ac:spMkLst>
        </pc:spChg>
        <pc:spChg chg="add mod">
          <ac:chgData name="鈴木 泰樹" userId="66397c3e-6de1-45eb-a7ed-a87583d7df17" providerId="ADAL" clId="{EA29897F-D08F-4CD3-9F1C-9A96134140D9}" dt="2024-03-04T13:01:23.059" v="878" actId="164"/>
          <ac:spMkLst>
            <pc:docMk/>
            <pc:sldMk cId="3319437592" sldId="1300"/>
            <ac:spMk id="25" creationId="{F357AA28-3939-B060-19A9-134CB6294849}"/>
          </ac:spMkLst>
        </pc:spChg>
        <pc:spChg chg="add mod">
          <ac:chgData name="鈴木 泰樹" userId="66397c3e-6de1-45eb-a7ed-a87583d7df17" providerId="ADAL" clId="{EA29897F-D08F-4CD3-9F1C-9A96134140D9}" dt="2024-03-04T13:01:23.059" v="878" actId="164"/>
          <ac:spMkLst>
            <pc:docMk/>
            <pc:sldMk cId="3319437592" sldId="1300"/>
            <ac:spMk id="26" creationId="{35EAD088-0446-1396-DA28-9B7AF2172F5C}"/>
          </ac:spMkLst>
        </pc:spChg>
        <pc:spChg chg="add mod">
          <ac:chgData name="鈴木 泰樹" userId="66397c3e-6de1-45eb-a7ed-a87583d7df17" providerId="ADAL" clId="{EA29897F-D08F-4CD3-9F1C-9A96134140D9}" dt="2024-03-04T13:01:23.059" v="878" actId="164"/>
          <ac:spMkLst>
            <pc:docMk/>
            <pc:sldMk cId="3319437592" sldId="1300"/>
            <ac:spMk id="27" creationId="{869AE49C-9A7D-1861-218E-0F93462F42ED}"/>
          </ac:spMkLst>
        </pc:spChg>
        <pc:spChg chg="add mod">
          <ac:chgData name="鈴木 泰樹" userId="66397c3e-6de1-45eb-a7ed-a87583d7df17" providerId="ADAL" clId="{EA29897F-D08F-4CD3-9F1C-9A96134140D9}" dt="2024-03-04T13:01:23.059" v="878" actId="164"/>
          <ac:spMkLst>
            <pc:docMk/>
            <pc:sldMk cId="3319437592" sldId="1300"/>
            <ac:spMk id="28" creationId="{C254A503-2F32-9534-4BD9-2EC16CB40E20}"/>
          </ac:spMkLst>
        </pc:spChg>
        <pc:spChg chg="add mod">
          <ac:chgData name="鈴木 泰樹" userId="66397c3e-6de1-45eb-a7ed-a87583d7df17" providerId="ADAL" clId="{EA29897F-D08F-4CD3-9F1C-9A96134140D9}" dt="2024-03-04T13:01:23.059" v="878" actId="164"/>
          <ac:spMkLst>
            <pc:docMk/>
            <pc:sldMk cId="3319437592" sldId="1300"/>
            <ac:spMk id="29" creationId="{B222A386-BDC2-7401-DF99-1739012FEA6C}"/>
          </ac:spMkLst>
        </pc:spChg>
        <pc:spChg chg="add mod">
          <ac:chgData name="鈴木 泰樹" userId="66397c3e-6de1-45eb-a7ed-a87583d7df17" providerId="ADAL" clId="{EA29897F-D08F-4CD3-9F1C-9A96134140D9}" dt="2024-03-04T13:01:23.059" v="878" actId="164"/>
          <ac:spMkLst>
            <pc:docMk/>
            <pc:sldMk cId="3319437592" sldId="1300"/>
            <ac:spMk id="30" creationId="{4F4349CE-6590-89CE-DA2E-BD1BEA3EE9BD}"/>
          </ac:spMkLst>
        </pc:spChg>
        <pc:grpChg chg="add mod">
          <ac:chgData name="鈴木 泰樹" userId="66397c3e-6de1-45eb-a7ed-a87583d7df17" providerId="ADAL" clId="{EA29897F-D08F-4CD3-9F1C-9A96134140D9}" dt="2024-03-04T13:01:26.431" v="879" actId="12788"/>
          <ac:grpSpMkLst>
            <pc:docMk/>
            <pc:sldMk cId="3319437592" sldId="1300"/>
            <ac:grpSpMk id="32" creationId="{6AA51452-2D7B-5B08-015C-75F07B9259C1}"/>
          </ac:grpSpMkLst>
        </pc:grpChg>
        <pc:picChg chg="del">
          <ac:chgData name="鈴木 泰樹" userId="66397c3e-6de1-45eb-a7ed-a87583d7df17" providerId="ADAL" clId="{EA29897F-D08F-4CD3-9F1C-9A96134140D9}" dt="2024-03-04T13:00:52.272" v="876" actId="478"/>
          <ac:picMkLst>
            <pc:docMk/>
            <pc:sldMk cId="3319437592" sldId="1300"/>
            <ac:picMk id="3" creationId="{00000000-0000-0000-0000-000000000000}"/>
          </ac:picMkLst>
        </pc:picChg>
        <pc:cxnChg chg="add mod">
          <ac:chgData name="鈴木 泰樹" userId="66397c3e-6de1-45eb-a7ed-a87583d7df17" providerId="ADAL" clId="{EA29897F-D08F-4CD3-9F1C-9A96134140D9}" dt="2024-03-04T13:01:23.059" v="878" actId="164"/>
          <ac:cxnSpMkLst>
            <pc:docMk/>
            <pc:sldMk cId="3319437592" sldId="1300"/>
            <ac:cxnSpMk id="10" creationId="{742EDDBA-EF18-59F2-A3C1-2B3A63CCCBC7}"/>
          </ac:cxnSpMkLst>
        </pc:cxnChg>
        <pc:cxnChg chg="add mod">
          <ac:chgData name="鈴木 泰樹" userId="66397c3e-6de1-45eb-a7ed-a87583d7df17" providerId="ADAL" clId="{EA29897F-D08F-4CD3-9F1C-9A96134140D9}" dt="2024-03-04T13:01:23.059" v="878" actId="164"/>
          <ac:cxnSpMkLst>
            <pc:docMk/>
            <pc:sldMk cId="3319437592" sldId="1300"/>
            <ac:cxnSpMk id="20" creationId="{797189FE-848E-D166-2BC3-26E3B8E58D1B}"/>
          </ac:cxnSpMkLst>
        </pc:cxnChg>
        <pc:cxnChg chg="add mod">
          <ac:chgData name="鈴木 泰樹" userId="66397c3e-6de1-45eb-a7ed-a87583d7df17" providerId="ADAL" clId="{EA29897F-D08F-4CD3-9F1C-9A96134140D9}" dt="2024-03-04T13:01:23.059" v="878" actId="164"/>
          <ac:cxnSpMkLst>
            <pc:docMk/>
            <pc:sldMk cId="3319437592" sldId="1300"/>
            <ac:cxnSpMk id="21" creationId="{652BB87A-9BD3-B358-10E3-35D8798A3D82}"/>
          </ac:cxnSpMkLst>
        </pc:cxnChg>
        <pc:cxnChg chg="add mod">
          <ac:chgData name="鈴木 泰樹" userId="66397c3e-6de1-45eb-a7ed-a87583d7df17" providerId="ADAL" clId="{EA29897F-D08F-4CD3-9F1C-9A96134140D9}" dt="2024-03-04T13:01:23.059" v="878" actId="164"/>
          <ac:cxnSpMkLst>
            <pc:docMk/>
            <pc:sldMk cId="3319437592" sldId="1300"/>
            <ac:cxnSpMk id="31" creationId="{CDF45731-0E74-9F2E-8BA7-BEF7D8E1D71E}"/>
          </ac:cxnSpMkLst>
        </pc:cxnChg>
      </pc:sldChg>
      <pc:sldChg chg="addSp delSp modSp add del mod">
        <pc:chgData name="鈴木 泰樹" userId="66397c3e-6de1-45eb-a7ed-a87583d7df17" providerId="ADAL" clId="{EA29897F-D08F-4CD3-9F1C-9A96134140D9}" dt="2024-03-04T13:01:47.056" v="883" actId="47"/>
        <pc:sldMkLst>
          <pc:docMk/>
          <pc:sldMk cId="3739155053" sldId="1301"/>
        </pc:sldMkLst>
        <pc:spChg chg="mod">
          <ac:chgData name="鈴木 泰樹" userId="66397c3e-6de1-45eb-a7ed-a87583d7df17" providerId="ADAL" clId="{EA29897F-D08F-4CD3-9F1C-9A96134140D9}" dt="2024-03-04T11:45:01.205" v="173" actId="20577"/>
          <ac:spMkLst>
            <pc:docMk/>
            <pc:sldMk cId="3739155053" sldId="1301"/>
            <ac:spMk id="2" creationId="{00000000-0000-0000-0000-000000000000}"/>
          </ac:spMkLst>
        </pc:spChg>
        <pc:spChg chg="add del mod">
          <ac:chgData name="鈴木 泰樹" userId="66397c3e-6de1-45eb-a7ed-a87583d7df17" providerId="ADAL" clId="{EA29897F-D08F-4CD3-9F1C-9A96134140D9}" dt="2024-03-04T12:53:07.038" v="650"/>
          <ac:spMkLst>
            <pc:docMk/>
            <pc:sldMk cId="3739155053" sldId="1301"/>
            <ac:spMk id="3" creationId="{1A4C94AD-FF98-EA4B-A166-23518E1C3F35}"/>
          </ac:spMkLst>
        </pc:spChg>
        <pc:spChg chg="add del mod">
          <ac:chgData name="鈴木 泰樹" userId="66397c3e-6de1-45eb-a7ed-a87583d7df17" providerId="ADAL" clId="{EA29897F-D08F-4CD3-9F1C-9A96134140D9}" dt="2024-03-04T12:53:07.038" v="650"/>
          <ac:spMkLst>
            <pc:docMk/>
            <pc:sldMk cId="3739155053" sldId="1301"/>
            <ac:spMk id="4" creationId="{1A7EBB38-6648-A991-6F24-57E05E892787}"/>
          </ac:spMkLst>
        </pc:spChg>
        <pc:spChg chg="add del mod">
          <ac:chgData name="鈴木 泰樹" userId="66397c3e-6de1-45eb-a7ed-a87583d7df17" providerId="ADAL" clId="{EA29897F-D08F-4CD3-9F1C-9A96134140D9}" dt="2024-03-04T12:53:07.038" v="650"/>
          <ac:spMkLst>
            <pc:docMk/>
            <pc:sldMk cId="3739155053" sldId="1301"/>
            <ac:spMk id="6" creationId="{19FBF5B0-D325-AB6A-0D64-856496711AC4}"/>
          </ac:spMkLst>
        </pc:spChg>
        <pc:spChg chg="add del mod">
          <ac:chgData name="鈴木 泰樹" userId="66397c3e-6de1-45eb-a7ed-a87583d7df17" providerId="ADAL" clId="{EA29897F-D08F-4CD3-9F1C-9A96134140D9}" dt="2024-03-04T12:53:07.038" v="650"/>
          <ac:spMkLst>
            <pc:docMk/>
            <pc:sldMk cId="3739155053" sldId="1301"/>
            <ac:spMk id="7" creationId="{B5B67EAA-4C90-C783-B022-A971AC36A1A5}"/>
          </ac:spMkLst>
        </pc:spChg>
        <pc:spChg chg="add del mod">
          <ac:chgData name="鈴木 泰樹" userId="66397c3e-6de1-45eb-a7ed-a87583d7df17" providerId="ADAL" clId="{EA29897F-D08F-4CD3-9F1C-9A96134140D9}" dt="2024-03-04T12:54:22.781" v="712"/>
          <ac:spMkLst>
            <pc:docMk/>
            <pc:sldMk cId="3739155053" sldId="1301"/>
            <ac:spMk id="8" creationId="{54797255-7C1D-3613-8D64-5762020C15F8}"/>
          </ac:spMkLst>
        </pc:spChg>
        <pc:spChg chg="add del mod">
          <ac:chgData name="鈴木 泰樹" userId="66397c3e-6de1-45eb-a7ed-a87583d7df17" providerId="ADAL" clId="{EA29897F-D08F-4CD3-9F1C-9A96134140D9}" dt="2024-03-04T12:54:22.781" v="712"/>
          <ac:spMkLst>
            <pc:docMk/>
            <pc:sldMk cId="3739155053" sldId="1301"/>
            <ac:spMk id="9" creationId="{9EDB9F1D-5ADF-8FDA-B488-379E2B6C7E9D}"/>
          </ac:spMkLst>
        </pc:spChg>
        <pc:spChg chg="add del mod">
          <ac:chgData name="鈴木 泰樹" userId="66397c3e-6de1-45eb-a7ed-a87583d7df17" providerId="ADAL" clId="{EA29897F-D08F-4CD3-9F1C-9A96134140D9}" dt="2024-03-04T12:54:22.781" v="712"/>
          <ac:spMkLst>
            <pc:docMk/>
            <pc:sldMk cId="3739155053" sldId="1301"/>
            <ac:spMk id="10" creationId="{B270A629-7FA3-CE6D-3750-8D94E9993C16}"/>
          </ac:spMkLst>
        </pc:spChg>
        <pc:spChg chg="add del mod">
          <ac:chgData name="鈴木 泰樹" userId="66397c3e-6de1-45eb-a7ed-a87583d7df17" providerId="ADAL" clId="{EA29897F-D08F-4CD3-9F1C-9A96134140D9}" dt="2024-03-04T12:54:22.781" v="712"/>
          <ac:spMkLst>
            <pc:docMk/>
            <pc:sldMk cId="3739155053" sldId="1301"/>
            <ac:spMk id="11" creationId="{F709A8A1-D6C7-B165-972C-B52A9E9ABE36}"/>
          </ac:spMkLst>
        </pc:spChg>
        <pc:spChg chg="add del">
          <ac:chgData name="鈴木 泰樹" userId="66397c3e-6de1-45eb-a7ed-a87583d7df17" providerId="ADAL" clId="{EA29897F-D08F-4CD3-9F1C-9A96134140D9}" dt="2024-03-04T12:54:55.368" v="716" actId="22"/>
          <ac:spMkLst>
            <pc:docMk/>
            <pc:sldMk cId="3739155053" sldId="1301"/>
            <ac:spMk id="13" creationId="{9553BEED-F26D-4115-7F1E-483960DE3793}"/>
          </ac:spMkLst>
        </pc:spChg>
        <pc:spChg chg="add del mod">
          <ac:chgData name="鈴木 泰樹" userId="66397c3e-6de1-45eb-a7ed-a87583d7df17" providerId="ADAL" clId="{EA29897F-D08F-4CD3-9F1C-9A96134140D9}" dt="2024-03-04T12:55:14.452" v="718"/>
          <ac:spMkLst>
            <pc:docMk/>
            <pc:sldMk cId="3739155053" sldId="1301"/>
            <ac:spMk id="14" creationId="{70E3F443-F9FB-C378-71B6-9297EE1C06B7}"/>
          </ac:spMkLst>
        </pc:spChg>
        <pc:spChg chg="add del mod">
          <ac:chgData name="鈴木 泰樹" userId="66397c3e-6de1-45eb-a7ed-a87583d7df17" providerId="ADAL" clId="{EA29897F-D08F-4CD3-9F1C-9A96134140D9}" dt="2024-03-04T12:55:14.452" v="718"/>
          <ac:spMkLst>
            <pc:docMk/>
            <pc:sldMk cId="3739155053" sldId="1301"/>
            <ac:spMk id="15" creationId="{B8FEEBD5-30B7-9BE9-85C3-A90B3326CF76}"/>
          </ac:spMkLst>
        </pc:spChg>
        <pc:spChg chg="add del mod">
          <ac:chgData name="鈴木 泰樹" userId="66397c3e-6de1-45eb-a7ed-a87583d7df17" providerId="ADAL" clId="{EA29897F-D08F-4CD3-9F1C-9A96134140D9}" dt="2024-03-04T12:55:14.452" v="718"/>
          <ac:spMkLst>
            <pc:docMk/>
            <pc:sldMk cId="3739155053" sldId="1301"/>
            <ac:spMk id="16" creationId="{8C5257F9-6DE4-A449-7D35-56F1D4A9BA70}"/>
          </ac:spMkLst>
        </pc:spChg>
        <pc:spChg chg="add del mod">
          <ac:chgData name="鈴木 泰樹" userId="66397c3e-6de1-45eb-a7ed-a87583d7df17" providerId="ADAL" clId="{EA29897F-D08F-4CD3-9F1C-9A96134140D9}" dt="2024-03-04T12:55:14.452" v="718"/>
          <ac:spMkLst>
            <pc:docMk/>
            <pc:sldMk cId="3739155053" sldId="1301"/>
            <ac:spMk id="17" creationId="{597B69BB-4E5D-A62C-BEF2-0047BD03A4B1}"/>
          </ac:spMkLst>
        </pc:spChg>
        <pc:spChg chg="add del mod">
          <ac:chgData name="鈴木 泰樹" userId="66397c3e-6de1-45eb-a7ed-a87583d7df17" providerId="ADAL" clId="{EA29897F-D08F-4CD3-9F1C-9A96134140D9}" dt="2024-03-04T13:01:36.288" v="882" actId="478"/>
          <ac:spMkLst>
            <pc:docMk/>
            <pc:sldMk cId="3739155053" sldId="1301"/>
            <ac:spMk id="18" creationId="{7719482B-335A-7444-F64B-3767633AC966}"/>
          </ac:spMkLst>
        </pc:spChg>
        <pc:spChg chg="add del mod">
          <ac:chgData name="鈴木 泰樹" userId="66397c3e-6de1-45eb-a7ed-a87583d7df17" providerId="ADAL" clId="{EA29897F-D08F-4CD3-9F1C-9A96134140D9}" dt="2024-03-04T13:01:34.502" v="881" actId="478"/>
          <ac:spMkLst>
            <pc:docMk/>
            <pc:sldMk cId="3739155053" sldId="1301"/>
            <ac:spMk id="19" creationId="{C0F1D503-9561-9F52-68A6-42E082087957}"/>
          </ac:spMkLst>
        </pc:spChg>
        <pc:spChg chg="add del mod">
          <ac:chgData name="鈴木 泰樹" userId="66397c3e-6de1-45eb-a7ed-a87583d7df17" providerId="ADAL" clId="{EA29897F-D08F-4CD3-9F1C-9A96134140D9}" dt="2024-03-04T13:01:34.502" v="881" actId="478"/>
          <ac:spMkLst>
            <pc:docMk/>
            <pc:sldMk cId="3739155053" sldId="1301"/>
            <ac:spMk id="20" creationId="{6F5F4665-E65F-F3E6-E1BA-6899C8B4EF21}"/>
          </ac:spMkLst>
        </pc:spChg>
        <pc:spChg chg="add del mod">
          <ac:chgData name="鈴木 泰樹" userId="66397c3e-6de1-45eb-a7ed-a87583d7df17" providerId="ADAL" clId="{EA29897F-D08F-4CD3-9F1C-9A96134140D9}" dt="2024-03-04T13:01:34.502" v="881" actId="478"/>
          <ac:spMkLst>
            <pc:docMk/>
            <pc:sldMk cId="3739155053" sldId="1301"/>
            <ac:spMk id="21" creationId="{BBC2D6B3-CA73-864D-9792-43354E54505E}"/>
          </ac:spMkLst>
        </pc:spChg>
        <pc:spChg chg="add del mod">
          <ac:chgData name="鈴木 泰樹" userId="66397c3e-6de1-45eb-a7ed-a87583d7df17" providerId="ADAL" clId="{EA29897F-D08F-4CD3-9F1C-9A96134140D9}" dt="2024-03-04T13:01:34.502" v="881" actId="478"/>
          <ac:spMkLst>
            <pc:docMk/>
            <pc:sldMk cId="3739155053" sldId="1301"/>
            <ac:spMk id="22" creationId="{A05E0A33-E380-9705-7891-CF697663A60D}"/>
          </ac:spMkLst>
        </pc:spChg>
        <pc:spChg chg="add del mod">
          <ac:chgData name="鈴木 泰樹" userId="66397c3e-6de1-45eb-a7ed-a87583d7df17" providerId="ADAL" clId="{EA29897F-D08F-4CD3-9F1C-9A96134140D9}" dt="2024-03-04T13:01:34.502" v="881" actId="478"/>
          <ac:spMkLst>
            <pc:docMk/>
            <pc:sldMk cId="3739155053" sldId="1301"/>
            <ac:spMk id="23" creationId="{4FDA88EE-CDBE-B916-B511-2C687A9135E2}"/>
          </ac:spMkLst>
        </pc:spChg>
        <pc:picChg chg="add del">
          <ac:chgData name="鈴木 泰樹" userId="66397c3e-6de1-45eb-a7ed-a87583d7df17" providerId="ADAL" clId="{EA29897F-D08F-4CD3-9F1C-9A96134140D9}" dt="2024-03-04T13:01:34.502" v="881" actId="478"/>
          <ac:picMkLst>
            <pc:docMk/>
            <pc:sldMk cId="3739155053" sldId="1301"/>
            <ac:picMk id="5" creationId="{00000000-0000-0000-0000-000000000000}"/>
          </ac:picMkLst>
        </pc:picChg>
      </pc:sldChg>
      <pc:sldChg chg="add del">
        <pc:chgData name="鈴木 泰樹" userId="66397c3e-6de1-45eb-a7ed-a87583d7df17" providerId="ADAL" clId="{EA29897F-D08F-4CD3-9F1C-9A96134140D9}" dt="2024-03-04T13:01:57.267" v="884" actId="47"/>
        <pc:sldMkLst>
          <pc:docMk/>
          <pc:sldMk cId="61541442" sldId="1302"/>
        </pc:sldMkLst>
      </pc:sldChg>
      <pc:sldChg chg="modSp add del mod">
        <pc:chgData name="鈴木 泰樹" userId="66397c3e-6de1-45eb-a7ed-a87583d7df17" providerId="ADAL" clId="{EA29897F-D08F-4CD3-9F1C-9A96134140D9}" dt="2024-03-04T12:24:19.184" v="523" actId="47"/>
        <pc:sldMkLst>
          <pc:docMk/>
          <pc:sldMk cId="520499703" sldId="1302"/>
        </pc:sldMkLst>
        <pc:spChg chg="mod">
          <ac:chgData name="鈴木 泰樹" userId="66397c3e-6de1-45eb-a7ed-a87583d7df17" providerId="ADAL" clId="{EA29897F-D08F-4CD3-9F1C-9A96134140D9}" dt="2024-03-04T11:40:33.287" v="146" actId="20577"/>
          <ac:spMkLst>
            <pc:docMk/>
            <pc:sldMk cId="520499703" sldId="1302"/>
            <ac:spMk id="2" creationId="{5D536BCA-D14D-EB42-FDFA-35A836D85845}"/>
          </ac:spMkLst>
        </pc:spChg>
      </pc:sldChg>
      <pc:sldChg chg="add del">
        <pc:chgData name="鈴木 泰樹" userId="66397c3e-6de1-45eb-a7ed-a87583d7df17" providerId="ADAL" clId="{EA29897F-D08F-4CD3-9F1C-9A96134140D9}" dt="2024-03-04T13:00:47.379" v="874" actId="47"/>
        <pc:sldMkLst>
          <pc:docMk/>
          <pc:sldMk cId="816848516" sldId="1302"/>
        </pc:sldMkLst>
      </pc:sldChg>
      <pc:sldChg chg="addSp modSp add mod">
        <pc:chgData name="鈴木 泰樹" userId="66397c3e-6de1-45eb-a7ed-a87583d7df17" providerId="ADAL" clId="{EA29897F-D08F-4CD3-9F1C-9A96134140D9}" dt="2024-03-04T13:03:24.684" v="900" actId="1035"/>
        <pc:sldMkLst>
          <pc:docMk/>
          <pc:sldMk cId="4141425894" sldId="1303"/>
        </pc:sldMkLst>
        <pc:spChg chg="mod">
          <ac:chgData name="鈴木 泰樹" userId="66397c3e-6de1-45eb-a7ed-a87583d7df17" providerId="ADAL" clId="{EA29897F-D08F-4CD3-9F1C-9A96134140D9}" dt="2024-03-04T13:03:10.651" v="891" actId="404"/>
          <ac:spMkLst>
            <pc:docMk/>
            <pc:sldMk cId="4141425894" sldId="1303"/>
            <ac:spMk id="18" creationId="{7719482B-335A-7444-F64B-3767633AC966}"/>
          </ac:spMkLst>
        </pc:spChg>
        <pc:spChg chg="mod">
          <ac:chgData name="鈴木 泰樹" userId="66397c3e-6de1-45eb-a7ed-a87583d7df17" providerId="ADAL" clId="{EA29897F-D08F-4CD3-9F1C-9A96134140D9}" dt="2024-03-04T13:02:20.090" v="885" actId="164"/>
          <ac:spMkLst>
            <pc:docMk/>
            <pc:sldMk cId="4141425894" sldId="1303"/>
            <ac:spMk id="19" creationId="{C0F1D503-9561-9F52-68A6-42E082087957}"/>
          </ac:spMkLst>
        </pc:spChg>
        <pc:spChg chg="mod">
          <ac:chgData name="鈴木 泰樹" userId="66397c3e-6de1-45eb-a7ed-a87583d7df17" providerId="ADAL" clId="{EA29897F-D08F-4CD3-9F1C-9A96134140D9}" dt="2024-03-04T13:02:20.090" v="885" actId="164"/>
          <ac:spMkLst>
            <pc:docMk/>
            <pc:sldMk cId="4141425894" sldId="1303"/>
            <ac:spMk id="20" creationId="{6F5F4665-E65F-F3E6-E1BA-6899C8B4EF21}"/>
          </ac:spMkLst>
        </pc:spChg>
        <pc:spChg chg="mod">
          <ac:chgData name="鈴木 泰樹" userId="66397c3e-6de1-45eb-a7ed-a87583d7df17" providerId="ADAL" clId="{EA29897F-D08F-4CD3-9F1C-9A96134140D9}" dt="2024-03-04T13:02:20.090" v="885" actId="164"/>
          <ac:spMkLst>
            <pc:docMk/>
            <pc:sldMk cId="4141425894" sldId="1303"/>
            <ac:spMk id="21" creationId="{BBC2D6B3-CA73-864D-9792-43354E54505E}"/>
          </ac:spMkLst>
        </pc:spChg>
        <pc:spChg chg="mod">
          <ac:chgData name="鈴木 泰樹" userId="66397c3e-6de1-45eb-a7ed-a87583d7df17" providerId="ADAL" clId="{EA29897F-D08F-4CD3-9F1C-9A96134140D9}" dt="2024-03-04T13:02:20.090" v="885" actId="164"/>
          <ac:spMkLst>
            <pc:docMk/>
            <pc:sldMk cId="4141425894" sldId="1303"/>
            <ac:spMk id="22" creationId="{A05E0A33-E380-9705-7891-CF697663A60D}"/>
          </ac:spMkLst>
        </pc:spChg>
        <pc:spChg chg="mod">
          <ac:chgData name="鈴木 泰樹" userId="66397c3e-6de1-45eb-a7ed-a87583d7df17" providerId="ADAL" clId="{EA29897F-D08F-4CD3-9F1C-9A96134140D9}" dt="2024-03-04T13:02:20.090" v="885" actId="164"/>
          <ac:spMkLst>
            <pc:docMk/>
            <pc:sldMk cId="4141425894" sldId="1303"/>
            <ac:spMk id="23" creationId="{4FDA88EE-CDBE-B916-B511-2C687A9135E2}"/>
          </ac:spMkLst>
        </pc:spChg>
        <pc:grpChg chg="add mod">
          <ac:chgData name="鈴木 泰樹" userId="66397c3e-6de1-45eb-a7ed-a87583d7df17" providerId="ADAL" clId="{EA29897F-D08F-4CD3-9F1C-9A96134140D9}" dt="2024-03-04T13:02:36.242" v="888" actId="164"/>
          <ac:grpSpMkLst>
            <pc:docMk/>
            <pc:sldMk cId="4141425894" sldId="1303"/>
            <ac:grpSpMk id="3" creationId="{BE9CCFF4-5EFA-67AB-9297-65EB526B1FE5}"/>
          </ac:grpSpMkLst>
        </pc:grpChg>
        <pc:grpChg chg="add mod">
          <ac:chgData name="鈴木 泰樹" userId="66397c3e-6de1-45eb-a7ed-a87583d7df17" providerId="ADAL" clId="{EA29897F-D08F-4CD3-9F1C-9A96134140D9}" dt="2024-03-04T13:03:24.684" v="900" actId="1035"/>
          <ac:grpSpMkLst>
            <pc:docMk/>
            <pc:sldMk cId="4141425894" sldId="1303"/>
            <ac:grpSpMk id="4" creationId="{6AE8B0F1-3FDD-321C-6C5A-E2FB30AC5B37}"/>
          </ac:grpSpMkLst>
        </pc:grpChg>
        <pc:picChg chg="mod">
          <ac:chgData name="鈴木 泰樹" userId="66397c3e-6de1-45eb-a7ed-a87583d7df17" providerId="ADAL" clId="{EA29897F-D08F-4CD3-9F1C-9A96134140D9}" dt="2024-03-04T13:02:36.242" v="888" actId="164"/>
          <ac:picMkLst>
            <pc:docMk/>
            <pc:sldMk cId="4141425894" sldId="1303"/>
            <ac:picMk id="5" creationId="{00000000-0000-0000-0000-000000000000}"/>
          </ac:picMkLst>
        </pc:picChg>
      </pc:sldChg>
      <pc:sldMasterChg chg="del delSldLayout">
        <pc:chgData name="鈴木 泰樹" userId="66397c3e-6de1-45eb-a7ed-a87583d7df17" providerId="ADAL" clId="{EA29897F-D08F-4CD3-9F1C-9A96134140D9}" dt="2024-03-04T10:41:44.607" v="0" actId="47"/>
        <pc:sldMasterMkLst>
          <pc:docMk/>
          <pc:sldMasterMk cId="1377613717" sldId="2147483693"/>
        </pc:sldMasterMkLst>
        <pc:sldLayoutChg chg="del">
          <pc:chgData name="鈴木 泰樹" userId="66397c3e-6de1-45eb-a7ed-a87583d7df17" providerId="ADAL" clId="{EA29897F-D08F-4CD3-9F1C-9A96134140D9}" dt="2024-03-04T10:41:44.607" v="0" actId="47"/>
          <pc:sldLayoutMkLst>
            <pc:docMk/>
            <pc:sldMasterMk cId="1377613717" sldId="2147483693"/>
            <pc:sldLayoutMk cId="11395172" sldId="2147483694"/>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3550877679" sldId="2147483695"/>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2248940571" sldId="2147483696"/>
          </pc:sldLayoutMkLst>
        </pc:sldLayoutChg>
      </pc:sldMasterChg>
    </pc:docChg>
  </pc:docChgLst>
  <pc:docChgLst>
    <pc:chgData name="李 ヤンウェイ" userId="9439a050-d1f9-4714-9dec-995c2e0a0c31" providerId="ADAL" clId="{0B1E975D-BCB2-4275-9F50-3AE038497FCD}"/>
    <pc:docChg chg="undo redo custSel modSld">
      <pc:chgData name="李 ヤンウェイ" userId="9439a050-d1f9-4714-9dec-995c2e0a0c31" providerId="ADAL" clId="{0B1E975D-BCB2-4275-9F50-3AE038497FCD}" dt="2025-02-27T00:42:52.024" v="661" actId="20577"/>
      <pc:docMkLst>
        <pc:docMk/>
      </pc:docMkLst>
      <pc:sldChg chg="modSp mod">
        <pc:chgData name="李 ヤンウェイ" userId="9439a050-d1f9-4714-9dec-995c2e0a0c31" providerId="ADAL" clId="{0B1E975D-BCB2-4275-9F50-3AE038497FCD}" dt="2025-02-27T00:37:15.355" v="638" actId="20577"/>
        <pc:sldMkLst>
          <pc:docMk/>
          <pc:sldMk cId="1568244733" sldId="256"/>
        </pc:sldMkLst>
        <pc:spChg chg="mod">
          <ac:chgData name="李 ヤンウェイ" userId="9439a050-d1f9-4714-9dec-995c2e0a0c31" providerId="ADAL" clId="{0B1E975D-BCB2-4275-9F50-3AE038497FCD}" dt="2025-02-27T00:37:15.355" v="638" actId="20577"/>
          <ac:spMkLst>
            <pc:docMk/>
            <pc:sldMk cId="1568244733" sldId="256"/>
            <ac:spMk id="8" creationId="{00000000-0000-0000-0000-000000000000}"/>
          </ac:spMkLst>
        </pc:spChg>
      </pc:sldChg>
      <pc:sldChg chg="modSp mod">
        <pc:chgData name="李 ヤンウェイ" userId="9439a050-d1f9-4714-9dec-995c2e0a0c31" providerId="ADAL" clId="{0B1E975D-BCB2-4275-9F50-3AE038497FCD}" dt="2025-02-26T08:52:16.529" v="612" actId="207"/>
        <pc:sldMkLst>
          <pc:docMk/>
          <pc:sldMk cId="3597140215" sldId="294"/>
        </pc:sldMkLst>
        <pc:spChg chg="mod">
          <ac:chgData name="李 ヤンウェイ" userId="9439a050-d1f9-4714-9dec-995c2e0a0c31" providerId="ADAL" clId="{0B1E975D-BCB2-4275-9F50-3AE038497FCD}" dt="2025-02-26T08:52:01.085" v="602" actId="6549"/>
          <ac:spMkLst>
            <pc:docMk/>
            <pc:sldMk cId="3597140215" sldId="294"/>
            <ac:spMk id="2" creationId="{00000000-0000-0000-0000-000000000000}"/>
          </ac:spMkLst>
        </pc:spChg>
        <pc:spChg chg="mod">
          <ac:chgData name="李 ヤンウェイ" userId="9439a050-d1f9-4714-9dec-995c2e0a0c31" providerId="ADAL" clId="{0B1E975D-BCB2-4275-9F50-3AE038497FCD}" dt="2025-02-26T08:52:16.529" v="612" actId="207"/>
          <ac:spMkLst>
            <pc:docMk/>
            <pc:sldMk cId="3597140215" sldId="294"/>
            <ac:spMk id="3" creationId="{00000000-0000-0000-0000-000000000000}"/>
          </ac:spMkLst>
        </pc:spChg>
      </pc:sldChg>
      <pc:sldChg chg="modSp mod">
        <pc:chgData name="李 ヤンウェイ" userId="9439a050-d1f9-4714-9dec-995c2e0a0c31" providerId="ADAL" clId="{0B1E975D-BCB2-4275-9F50-3AE038497FCD}" dt="2025-02-27T00:42:52.024" v="661" actId="20577"/>
        <pc:sldMkLst>
          <pc:docMk/>
          <pc:sldMk cId="1285991381" sldId="295"/>
        </pc:sldMkLst>
        <pc:spChg chg="mod">
          <ac:chgData name="李 ヤンウェイ" userId="9439a050-d1f9-4714-9dec-995c2e0a0c31" providerId="ADAL" clId="{0B1E975D-BCB2-4275-9F50-3AE038497FCD}" dt="2025-02-27T00:42:52.024" v="661" actId="20577"/>
          <ac:spMkLst>
            <pc:docMk/>
            <pc:sldMk cId="1285991381" sldId="295"/>
            <ac:spMk id="2" creationId="{00000000-0000-0000-0000-000000000000}"/>
          </ac:spMkLst>
        </pc:spChg>
      </pc:sldChg>
      <pc:sldChg chg="modSp mod">
        <pc:chgData name="李 ヤンウェイ" userId="9439a050-d1f9-4714-9dec-995c2e0a0c31" providerId="ADAL" clId="{0B1E975D-BCB2-4275-9F50-3AE038497FCD}" dt="2025-02-27T00:38:41.808" v="644" actId="207"/>
        <pc:sldMkLst>
          <pc:docMk/>
          <pc:sldMk cId="1465536725" sldId="317"/>
        </pc:sldMkLst>
        <pc:spChg chg="mod">
          <ac:chgData name="李 ヤンウェイ" userId="9439a050-d1f9-4714-9dec-995c2e0a0c31" providerId="ADAL" clId="{0B1E975D-BCB2-4275-9F50-3AE038497FCD}" dt="2025-02-26T08:49:05.407" v="549" actId="207"/>
          <ac:spMkLst>
            <pc:docMk/>
            <pc:sldMk cId="1465536725" sldId="317"/>
            <ac:spMk id="2" creationId="{00000000-0000-0000-0000-000000000000}"/>
          </ac:spMkLst>
        </pc:spChg>
        <pc:spChg chg="mod">
          <ac:chgData name="李 ヤンウェイ" userId="9439a050-d1f9-4714-9dec-995c2e0a0c31" providerId="ADAL" clId="{0B1E975D-BCB2-4275-9F50-3AE038497FCD}" dt="2025-02-27T00:38:41.808" v="644" actId="207"/>
          <ac:spMkLst>
            <pc:docMk/>
            <pc:sldMk cId="1465536725" sldId="317"/>
            <ac:spMk id="3" creationId="{00000000-0000-0000-0000-000000000000}"/>
          </ac:spMkLst>
        </pc:spChg>
        <pc:spChg chg="mod">
          <ac:chgData name="李 ヤンウェイ" userId="9439a050-d1f9-4714-9dec-995c2e0a0c31" providerId="ADAL" clId="{0B1E975D-BCB2-4275-9F50-3AE038497FCD}" dt="2025-02-26T08:49:33.239" v="559" actId="14100"/>
          <ac:spMkLst>
            <pc:docMk/>
            <pc:sldMk cId="1465536725" sldId="317"/>
            <ac:spMk id="41" creationId="{A0E48834-CE04-A189-6C9F-389965778DE3}"/>
          </ac:spMkLst>
        </pc:spChg>
        <pc:spChg chg="mod">
          <ac:chgData name="李 ヤンウェイ" userId="9439a050-d1f9-4714-9dec-995c2e0a0c31" providerId="ADAL" clId="{0B1E975D-BCB2-4275-9F50-3AE038497FCD}" dt="2025-02-26T08:50:00.640" v="594" actId="1076"/>
          <ac:spMkLst>
            <pc:docMk/>
            <pc:sldMk cId="1465536725" sldId="317"/>
            <ac:spMk id="134" creationId="{E761141B-5429-41E1-8D3F-3AEDC2AB8C7C}"/>
          </ac:spMkLst>
        </pc:spChg>
        <pc:spChg chg="mod">
          <ac:chgData name="李 ヤンウェイ" userId="9439a050-d1f9-4714-9dec-995c2e0a0c31" providerId="ADAL" clId="{0B1E975D-BCB2-4275-9F50-3AE038497FCD}" dt="2025-02-26T08:49:48.561" v="588" actId="14100"/>
          <ac:spMkLst>
            <pc:docMk/>
            <pc:sldMk cId="1465536725" sldId="317"/>
            <ac:spMk id="135" creationId="{2712F04D-37F1-4419-AE82-8538E0A5F9B9}"/>
          </ac:spMkLst>
        </pc:spChg>
      </pc:sldChg>
      <pc:sldChg chg="modSp mod">
        <pc:chgData name="李 ヤンウェイ" userId="9439a050-d1f9-4714-9dec-995c2e0a0c31" providerId="ADAL" clId="{0B1E975D-BCB2-4275-9F50-3AE038497FCD}" dt="2025-02-26T08:51:40.100" v="601" actId="207"/>
        <pc:sldMkLst>
          <pc:docMk/>
          <pc:sldMk cId="129997936" sldId="318"/>
        </pc:sldMkLst>
        <pc:spChg chg="mod">
          <ac:chgData name="李 ヤンウェイ" userId="9439a050-d1f9-4714-9dec-995c2e0a0c31" providerId="ADAL" clId="{0B1E975D-BCB2-4275-9F50-3AE038497FCD}" dt="2025-02-26T08:51:40.100" v="601" actId="207"/>
          <ac:spMkLst>
            <pc:docMk/>
            <pc:sldMk cId="129997936" sldId="318"/>
            <ac:spMk id="9" creationId="{6BFFF332-5272-4EE7-A30E-34766C96217C}"/>
          </ac:spMkLst>
        </pc:spChg>
      </pc:sldChg>
      <pc:sldChg chg="modSp mod">
        <pc:chgData name="李 ヤンウェイ" userId="9439a050-d1f9-4714-9dec-995c2e0a0c31" providerId="ADAL" clId="{0B1E975D-BCB2-4275-9F50-3AE038497FCD}" dt="2025-02-27T00:37:52.165" v="639" actId="20577"/>
        <pc:sldMkLst>
          <pc:docMk/>
          <pc:sldMk cId="2587355034" sldId="1298"/>
        </pc:sldMkLst>
        <pc:spChg chg="mod">
          <ac:chgData name="李 ヤンウェイ" userId="9439a050-d1f9-4714-9dec-995c2e0a0c31" providerId="ADAL" clId="{0B1E975D-BCB2-4275-9F50-3AE038497FCD}" dt="2025-02-27T00:37:52.165" v="639" actId="20577"/>
          <ac:spMkLst>
            <pc:docMk/>
            <pc:sldMk cId="2587355034" sldId="1298"/>
            <ac:spMk id="3" creationId="{00000000-0000-0000-0000-000000000000}"/>
          </ac:spMkLst>
        </pc:spChg>
      </pc:sldChg>
      <pc:sldChg chg="delSp modSp mod">
        <pc:chgData name="李 ヤンウェイ" userId="9439a050-d1f9-4714-9dec-995c2e0a0c31" providerId="ADAL" clId="{0B1E975D-BCB2-4275-9F50-3AE038497FCD}" dt="2025-02-26T08:50:37.988" v="599" actId="400"/>
        <pc:sldMkLst>
          <pc:docMk/>
          <pc:sldMk cId="3943084421" sldId="1302"/>
        </pc:sldMkLst>
        <pc:spChg chg="mod">
          <ac:chgData name="李 ヤンウェイ" userId="9439a050-d1f9-4714-9dec-995c2e0a0c31" providerId="ADAL" clId="{0B1E975D-BCB2-4275-9F50-3AE038497FCD}" dt="2025-02-26T08:46:33.228" v="429" actId="1076"/>
          <ac:spMkLst>
            <pc:docMk/>
            <pc:sldMk cId="3943084421" sldId="1302"/>
            <ac:spMk id="2" creationId="{84F25096-2048-7488-2529-945E50793348}"/>
          </ac:spMkLst>
        </pc:spChg>
        <pc:spChg chg="mod">
          <ac:chgData name="李 ヤンウェイ" userId="9439a050-d1f9-4714-9dec-995c2e0a0c31" providerId="ADAL" clId="{0B1E975D-BCB2-4275-9F50-3AE038497FCD}" dt="2025-02-26T08:48:56.086" v="544" actId="207"/>
          <ac:spMkLst>
            <pc:docMk/>
            <pc:sldMk cId="3943084421" sldId="1302"/>
            <ac:spMk id="3" creationId="{D2673FAF-275E-4970-8F60-A45B7F6CE09C}"/>
          </ac:spMkLst>
        </pc:spChg>
        <pc:spChg chg="del">
          <ac:chgData name="李 ヤンウェイ" userId="9439a050-d1f9-4714-9dec-995c2e0a0c31" providerId="ADAL" clId="{0B1E975D-BCB2-4275-9F50-3AE038497FCD}" dt="2025-02-26T08:47:38.451" v="454" actId="478"/>
          <ac:spMkLst>
            <pc:docMk/>
            <pc:sldMk cId="3943084421" sldId="1302"/>
            <ac:spMk id="5" creationId="{40DE1FBC-57EF-28F1-0112-0810C577176F}"/>
          </ac:spMkLst>
        </pc:spChg>
        <pc:spChg chg="mod">
          <ac:chgData name="李 ヤンウェイ" userId="9439a050-d1f9-4714-9dec-995c2e0a0c31" providerId="ADAL" clId="{0B1E975D-BCB2-4275-9F50-3AE038497FCD}" dt="2025-02-26T08:50:37.988" v="599" actId="400"/>
          <ac:spMkLst>
            <pc:docMk/>
            <pc:sldMk cId="3943084421" sldId="1302"/>
            <ac:spMk id="9" creationId="{6BFFF332-5272-4EE7-A30E-34766C96217C}"/>
          </ac:spMkLst>
        </pc:spChg>
        <pc:spChg chg="mod">
          <ac:chgData name="李 ヤンウェイ" userId="9439a050-d1f9-4714-9dec-995c2e0a0c31" providerId="ADAL" clId="{0B1E975D-BCB2-4275-9F50-3AE038497FCD}" dt="2025-02-26T08:46:55.390" v="433" actId="207"/>
          <ac:spMkLst>
            <pc:docMk/>
            <pc:sldMk cId="3943084421" sldId="1302"/>
            <ac:spMk id="12" creationId="{B5BCA0E1-BC96-BB50-A9B6-6FCAA1ABC5CF}"/>
          </ac:spMkLst>
        </pc:spChg>
        <pc:spChg chg="mod">
          <ac:chgData name="李 ヤンウェイ" userId="9439a050-d1f9-4714-9dec-995c2e0a0c31" providerId="ADAL" clId="{0B1E975D-BCB2-4275-9F50-3AE038497FCD}" dt="2025-02-26T08:47:04.647" v="436" actId="13926"/>
          <ac:spMkLst>
            <pc:docMk/>
            <pc:sldMk cId="3943084421" sldId="1302"/>
            <ac:spMk id="14" creationId="{8ED42E2C-2C25-1413-2DBE-CA95A962B631}"/>
          </ac:spMkLst>
        </pc:spChg>
      </pc:sldChg>
    </pc:docChg>
  </pc:docChgLst>
  <pc:docChgLst>
    <pc:chgData name="鈴木 泰樹" userId="66397c3e-6de1-45eb-a7ed-a87583d7df17" providerId="ADAL" clId="{03D016D6-3AD6-4B36-9069-02B52A0314D8}"/>
    <pc:docChg chg="modSld">
      <pc:chgData name="鈴木 泰樹" userId="66397c3e-6de1-45eb-a7ed-a87583d7df17" providerId="ADAL" clId="{03D016D6-3AD6-4B36-9069-02B52A0314D8}" dt="2023-12-04T16:39:18.260" v="43" actId="20577"/>
      <pc:docMkLst>
        <pc:docMk/>
      </pc:docMkLst>
      <pc:sldChg chg="modSp mod">
        <pc:chgData name="鈴木 泰樹" userId="66397c3e-6de1-45eb-a7ed-a87583d7df17" providerId="ADAL" clId="{03D016D6-3AD6-4B36-9069-02B52A0314D8}" dt="2023-12-04T16:39:18.260" v="43" actId="20577"/>
        <pc:sldMkLst>
          <pc:docMk/>
          <pc:sldMk cId="1568244733" sldId="256"/>
        </pc:sldMkLst>
        <pc:spChg chg="mod">
          <ac:chgData name="鈴木 泰樹" userId="66397c3e-6de1-45eb-a7ed-a87583d7df17" providerId="ADAL" clId="{03D016D6-3AD6-4B36-9069-02B52A0314D8}" dt="2023-12-04T16:17:31.838" v="39" actId="20577"/>
          <ac:spMkLst>
            <pc:docMk/>
            <pc:sldMk cId="1568244733" sldId="256"/>
            <ac:spMk id="6" creationId="{00000000-0000-0000-0000-000000000000}"/>
          </ac:spMkLst>
        </pc:spChg>
        <pc:spChg chg="mod">
          <ac:chgData name="鈴木 泰樹" userId="66397c3e-6de1-45eb-a7ed-a87583d7df17" providerId="ADAL" clId="{03D016D6-3AD6-4B36-9069-02B52A0314D8}" dt="2023-12-04T16:39:18.260" v="43" actId="20577"/>
          <ac:spMkLst>
            <pc:docMk/>
            <pc:sldMk cId="1568244733" sldId="256"/>
            <ac:spMk id="9" creationId="{00000000-0000-0000-0000-000000000000}"/>
          </ac:spMkLst>
        </pc:spChg>
      </pc:sldChg>
    </pc:docChg>
  </pc:docChgLst>
  <pc:docChgLst>
    <pc:chgData name="鈴木 泰樹" userId="66397c3e-6de1-45eb-a7ed-a87583d7df17" providerId="ADAL" clId="{847C112C-3DF7-4339-B9DF-4E8631F59055}"/>
    <pc:docChg chg="undo custSel addSld delSld modSld">
      <pc:chgData name="鈴木 泰樹" userId="66397c3e-6de1-45eb-a7ed-a87583d7df17" providerId="ADAL" clId="{847C112C-3DF7-4339-B9DF-4E8631F59055}" dt="2023-09-04T11:56:00.728" v="1346" actId="20577"/>
      <pc:docMkLst>
        <pc:docMk/>
      </pc:docMkLst>
      <pc:sldChg chg="modSp mod">
        <pc:chgData name="鈴木 泰樹" userId="66397c3e-6de1-45eb-a7ed-a87583d7df17" providerId="ADAL" clId="{847C112C-3DF7-4339-B9DF-4E8631F59055}" dt="2023-09-04T06:34:28.020" v="190"/>
        <pc:sldMkLst>
          <pc:docMk/>
          <pc:sldMk cId="1568244733" sldId="256"/>
        </pc:sldMkLst>
        <pc:spChg chg="mod">
          <ac:chgData name="鈴木 泰樹" userId="66397c3e-6de1-45eb-a7ed-a87583d7df17" providerId="ADAL" clId="{847C112C-3DF7-4339-B9DF-4E8631F59055}" dt="2023-09-04T06:34:28.020" v="190"/>
          <ac:spMkLst>
            <pc:docMk/>
            <pc:sldMk cId="1568244733" sldId="256"/>
            <ac:spMk id="5" creationId="{00000000-0000-0000-0000-000000000000}"/>
          </ac:spMkLst>
        </pc:spChg>
        <pc:spChg chg="mod">
          <ac:chgData name="鈴木 泰樹" userId="66397c3e-6de1-45eb-a7ed-a87583d7df17" providerId="ADAL" clId="{847C112C-3DF7-4339-B9DF-4E8631F59055}" dt="2023-09-04T06:26:17.391" v="42" actId="20577"/>
          <ac:spMkLst>
            <pc:docMk/>
            <pc:sldMk cId="1568244733" sldId="256"/>
            <ac:spMk id="6" creationId="{00000000-0000-0000-0000-000000000000}"/>
          </ac:spMkLst>
        </pc:spChg>
        <pc:spChg chg="mod">
          <ac:chgData name="鈴木 泰樹" userId="66397c3e-6de1-45eb-a7ed-a87583d7df17" providerId="ADAL" clId="{847C112C-3DF7-4339-B9DF-4E8631F59055}" dt="2023-09-04T06:30:26.601" v="88" actId="20577"/>
          <ac:spMkLst>
            <pc:docMk/>
            <pc:sldMk cId="1568244733" sldId="256"/>
            <ac:spMk id="8" creationId="{00000000-0000-0000-0000-000000000000}"/>
          </ac:spMkLst>
        </pc:spChg>
        <pc:spChg chg="mod">
          <ac:chgData name="鈴木 泰樹" userId="66397c3e-6de1-45eb-a7ed-a87583d7df17" providerId="ADAL" clId="{847C112C-3DF7-4339-B9DF-4E8631F59055}" dt="2023-09-04T06:30:46.286" v="96" actId="20577"/>
          <ac:spMkLst>
            <pc:docMk/>
            <pc:sldMk cId="1568244733" sldId="256"/>
            <ac:spMk id="9" creationId="{00000000-0000-0000-0000-000000000000}"/>
          </ac:spMkLst>
        </pc:spChg>
      </pc:sldChg>
      <pc:sldChg chg="add del">
        <pc:chgData name="鈴木 泰樹" userId="66397c3e-6de1-45eb-a7ed-a87583d7df17" providerId="ADAL" clId="{847C112C-3DF7-4339-B9DF-4E8631F59055}" dt="2023-09-04T07:00:27.981" v="1285" actId="47"/>
        <pc:sldMkLst>
          <pc:docMk/>
          <pc:sldMk cId="3023221582" sldId="281"/>
        </pc:sldMkLst>
      </pc:sldChg>
      <pc:sldChg chg="modSp mod">
        <pc:chgData name="鈴木 泰樹" userId="66397c3e-6de1-45eb-a7ed-a87583d7df17" providerId="ADAL" clId="{847C112C-3DF7-4339-B9DF-4E8631F59055}" dt="2023-09-04T07:01:30.215" v="1295" actId="113"/>
        <pc:sldMkLst>
          <pc:docMk/>
          <pc:sldMk cId="158668505" sldId="282"/>
        </pc:sldMkLst>
        <pc:spChg chg="mod">
          <ac:chgData name="鈴木 泰樹" userId="66397c3e-6de1-45eb-a7ed-a87583d7df17" providerId="ADAL" clId="{847C112C-3DF7-4339-B9DF-4E8631F59055}" dt="2023-09-04T06:39:12.686" v="203" actId="20577"/>
          <ac:spMkLst>
            <pc:docMk/>
            <pc:sldMk cId="158668505" sldId="282"/>
            <ac:spMk id="2" creationId="{00000000-0000-0000-0000-000000000000}"/>
          </ac:spMkLst>
        </pc:spChg>
        <pc:spChg chg="mod">
          <ac:chgData name="鈴木 泰樹" userId="66397c3e-6de1-45eb-a7ed-a87583d7df17" providerId="ADAL" clId="{847C112C-3DF7-4339-B9DF-4E8631F59055}" dt="2023-09-04T07:01:30.215" v="1295" actId="113"/>
          <ac:spMkLst>
            <pc:docMk/>
            <pc:sldMk cId="158668505" sldId="282"/>
            <ac:spMk id="3" creationId="{00000000-0000-0000-0000-000000000000}"/>
          </ac:spMkLst>
        </pc:spChg>
      </pc:sldChg>
      <pc:sldChg chg="modSp mod">
        <pc:chgData name="鈴木 泰樹" userId="66397c3e-6de1-45eb-a7ed-a87583d7df17" providerId="ADAL" clId="{847C112C-3DF7-4339-B9DF-4E8631F59055}" dt="2023-09-04T06:32:45.337" v="172" actId="20577"/>
        <pc:sldMkLst>
          <pc:docMk/>
          <pc:sldMk cId="3890604227" sldId="285"/>
        </pc:sldMkLst>
        <pc:spChg chg="mod">
          <ac:chgData name="鈴木 泰樹" userId="66397c3e-6de1-45eb-a7ed-a87583d7df17" providerId="ADAL" clId="{847C112C-3DF7-4339-B9DF-4E8631F59055}" dt="2023-09-04T06:32:45.337" v="172" actId="20577"/>
          <ac:spMkLst>
            <pc:docMk/>
            <pc:sldMk cId="3890604227" sldId="285"/>
            <ac:spMk id="3" creationId="{00000000-0000-0000-0000-000000000000}"/>
          </ac:spMkLst>
        </pc:spChg>
      </pc:sldChg>
      <pc:sldChg chg="modSp mod">
        <pc:chgData name="鈴木 泰樹" userId="66397c3e-6de1-45eb-a7ed-a87583d7df17" providerId="ADAL" clId="{847C112C-3DF7-4339-B9DF-4E8631F59055}" dt="2023-09-04T07:02:04.745" v="1297" actId="113"/>
        <pc:sldMkLst>
          <pc:docMk/>
          <pc:sldMk cId="3854229351" sldId="286"/>
        </pc:sldMkLst>
        <pc:spChg chg="mod">
          <ac:chgData name="鈴木 泰樹" userId="66397c3e-6de1-45eb-a7ed-a87583d7df17" providerId="ADAL" clId="{847C112C-3DF7-4339-B9DF-4E8631F59055}" dt="2023-09-04T07:02:04.745" v="1297" actId="113"/>
          <ac:spMkLst>
            <pc:docMk/>
            <pc:sldMk cId="3854229351" sldId="286"/>
            <ac:spMk id="3" creationId="{00000000-0000-0000-0000-000000000000}"/>
          </ac:spMkLst>
        </pc:spChg>
      </pc:sldChg>
      <pc:sldChg chg="modSp mod">
        <pc:chgData name="鈴木 泰樹" userId="66397c3e-6de1-45eb-a7ed-a87583d7df17" providerId="ADAL" clId="{847C112C-3DF7-4339-B9DF-4E8631F59055}" dt="2023-09-04T07:02:11.252" v="1298" actId="113"/>
        <pc:sldMkLst>
          <pc:docMk/>
          <pc:sldMk cId="612388113" sldId="287"/>
        </pc:sldMkLst>
        <pc:spChg chg="mod">
          <ac:chgData name="鈴木 泰樹" userId="66397c3e-6de1-45eb-a7ed-a87583d7df17" providerId="ADAL" clId="{847C112C-3DF7-4339-B9DF-4E8631F59055}" dt="2023-09-04T07:02:11.252" v="1298" actId="113"/>
          <ac:spMkLst>
            <pc:docMk/>
            <pc:sldMk cId="612388113" sldId="287"/>
            <ac:spMk id="3" creationId="{00000000-0000-0000-0000-000000000000}"/>
          </ac:spMkLst>
        </pc:spChg>
      </pc:sldChg>
      <pc:sldChg chg="modSp add mod">
        <pc:chgData name="鈴木 泰樹" userId="66397c3e-6de1-45eb-a7ed-a87583d7df17" providerId="ADAL" clId="{847C112C-3DF7-4339-B9DF-4E8631F59055}" dt="2023-09-04T07:05:37.466" v="1324" actId="20577"/>
        <pc:sldMkLst>
          <pc:docMk/>
          <pc:sldMk cId="2253948647" sldId="288"/>
        </pc:sldMkLst>
        <pc:spChg chg="mod">
          <ac:chgData name="鈴木 泰樹" userId="66397c3e-6de1-45eb-a7ed-a87583d7df17" providerId="ADAL" clId="{847C112C-3DF7-4339-B9DF-4E8631F59055}" dt="2023-09-04T07:02:32.448" v="1306" actId="20577"/>
          <ac:spMkLst>
            <pc:docMk/>
            <pc:sldMk cId="2253948647" sldId="288"/>
            <ac:spMk id="2" creationId="{00000000-0000-0000-0000-000000000000}"/>
          </ac:spMkLst>
        </pc:spChg>
        <pc:spChg chg="mod">
          <ac:chgData name="鈴木 泰樹" userId="66397c3e-6de1-45eb-a7ed-a87583d7df17" providerId="ADAL" clId="{847C112C-3DF7-4339-B9DF-4E8631F59055}" dt="2023-09-04T07:05:37.466" v="1324" actId="20577"/>
          <ac:spMkLst>
            <pc:docMk/>
            <pc:sldMk cId="2253948647" sldId="288"/>
            <ac:spMk id="3" creationId="{00000000-0000-0000-0000-000000000000}"/>
          </ac:spMkLst>
        </pc:spChg>
      </pc:sldChg>
      <pc:sldChg chg="modSp add mod">
        <pc:chgData name="鈴木 泰樹" userId="66397c3e-6de1-45eb-a7ed-a87583d7df17" providerId="ADAL" clId="{847C112C-3DF7-4339-B9DF-4E8631F59055}" dt="2023-09-04T11:56:00.728" v="1346" actId="20577"/>
        <pc:sldMkLst>
          <pc:docMk/>
          <pc:sldMk cId="669764406" sldId="289"/>
        </pc:sldMkLst>
        <pc:spChg chg="mod">
          <ac:chgData name="鈴木 泰樹" userId="66397c3e-6de1-45eb-a7ed-a87583d7df17" providerId="ADAL" clId="{847C112C-3DF7-4339-B9DF-4E8631F59055}" dt="2023-09-04T07:02:38.256" v="1309" actId="20577"/>
          <ac:spMkLst>
            <pc:docMk/>
            <pc:sldMk cId="669764406" sldId="289"/>
            <ac:spMk id="2" creationId="{00000000-0000-0000-0000-000000000000}"/>
          </ac:spMkLst>
        </pc:spChg>
        <pc:spChg chg="mod">
          <ac:chgData name="鈴木 泰樹" userId="66397c3e-6de1-45eb-a7ed-a87583d7df17" providerId="ADAL" clId="{847C112C-3DF7-4339-B9DF-4E8631F59055}" dt="2023-09-04T11:56:00.728" v="1346" actId="20577"/>
          <ac:spMkLst>
            <pc:docMk/>
            <pc:sldMk cId="669764406" sldId="289"/>
            <ac:spMk id="3" creationId="{00000000-0000-0000-0000-000000000000}"/>
          </ac:spMkLst>
        </pc:spChg>
      </pc:sldChg>
      <pc:sldChg chg="delSp modSp new mod">
        <pc:chgData name="鈴木 泰樹" userId="66397c3e-6de1-45eb-a7ed-a87583d7df17" providerId="ADAL" clId="{847C112C-3DF7-4339-B9DF-4E8631F59055}" dt="2023-09-04T07:00:52.660" v="1294" actId="5793"/>
        <pc:sldMkLst>
          <pc:docMk/>
          <pc:sldMk cId="224586393" sldId="290"/>
        </pc:sldMkLst>
        <pc:spChg chg="mod">
          <ac:chgData name="鈴木 泰樹" userId="66397c3e-6de1-45eb-a7ed-a87583d7df17" providerId="ADAL" clId="{847C112C-3DF7-4339-B9DF-4E8631F59055}" dt="2023-09-04T07:00:52.660" v="1294" actId="5793"/>
          <ac:spMkLst>
            <pc:docMk/>
            <pc:sldMk cId="224586393" sldId="290"/>
            <ac:spMk id="2" creationId="{5D536BCA-D14D-EB42-FDFA-35A836D85845}"/>
          </ac:spMkLst>
        </pc:spChg>
        <pc:spChg chg="del">
          <ac:chgData name="鈴木 泰樹" userId="66397c3e-6de1-45eb-a7ed-a87583d7df17" providerId="ADAL" clId="{847C112C-3DF7-4339-B9DF-4E8631F59055}" dt="2023-09-04T07:00:34.394" v="1287" actId="478"/>
          <ac:spMkLst>
            <pc:docMk/>
            <pc:sldMk cId="224586393" sldId="290"/>
            <ac:spMk id="3" creationId="{7DC16DC3-7396-0F75-A685-EB00D4A33950}"/>
          </ac:spMkLst>
        </pc:spChg>
      </pc:sldChg>
    </pc:docChg>
  </pc:docChgLst>
  <pc:docChgLst>
    <pc:chgData name="鈴木 泰樹" userId="66397c3e-6de1-45eb-a7ed-a87583d7df17" providerId="ADAL" clId="{6556E8B6-8664-4FBE-84BC-382D966679A8}"/>
    <pc:docChg chg="undo custSel modSld">
      <pc:chgData name="鈴木 泰樹" userId="66397c3e-6de1-45eb-a7ed-a87583d7df17" providerId="ADAL" clId="{6556E8B6-8664-4FBE-84BC-382D966679A8}" dt="2025-02-27T07:57:53.865" v="106" actId="207"/>
      <pc:docMkLst>
        <pc:docMk/>
      </pc:docMkLst>
      <pc:sldChg chg="modSp mod">
        <pc:chgData name="鈴木 泰樹" userId="66397c3e-6de1-45eb-a7ed-a87583d7df17" providerId="ADAL" clId="{6556E8B6-8664-4FBE-84BC-382D966679A8}" dt="2025-02-27T07:53:38.172" v="2" actId="207"/>
        <pc:sldMkLst>
          <pc:docMk/>
          <pc:sldMk cId="1568244733" sldId="256"/>
        </pc:sldMkLst>
        <pc:spChg chg="mod">
          <ac:chgData name="鈴木 泰樹" userId="66397c3e-6de1-45eb-a7ed-a87583d7df17" providerId="ADAL" clId="{6556E8B6-8664-4FBE-84BC-382D966679A8}" dt="2025-02-27T07:53:28.194" v="0" actId="207"/>
          <ac:spMkLst>
            <pc:docMk/>
            <pc:sldMk cId="1568244733" sldId="256"/>
            <ac:spMk id="5" creationId="{00000000-0000-0000-0000-000000000000}"/>
          </ac:spMkLst>
        </pc:spChg>
        <pc:spChg chg="mod">
          <ac:chgData name="鈴木 泰樹" userId="66397c3e-6de1-45eb-a7ed-a87583d7df17" providerId="ADAL" clId="{6556E8B6-8664-4FBE-84BC-382D966679A8}" dt="2025-02-27T07:53:28.194" v="0" actId="207"/>
          <ac:spMkLst>
            <pc:docMk/>
            <pc:sldMk cId="1568244733" sldId="256"/>
            <ac:spMk id="8" creationId="{00000000-0000-0000-0000-000000000000}"/>
          </ac:spMkLst>
        </pc:spChg>
        <pc:spChg chg="mod">
          <ac:chgData name="鈴木 泰樹" userId="66397c3e-6de1-45eb-a7ed-a87583d7df17" providerId="ADAL" clId="{6556E8B6-8664-4FBE-84BC-382D966679A8}" dt="2025-02-27T07:53:38.172" v="2" actId="207"/>
          <ac:spMkLst>
            <pc:docMk/>
            <pc:sldMk cId="1568244733" sldId="256"/>
            <ac:spMk id="9" creationId="{00000000-0000-0000-0000-000000000000}"/>
          </ac:spMkLst>
        </pc:spChg>
        <pc:spChg chg="mod">
          <ac:chgData name="鈴木 泰樹" userId="66397c3e-6de1-45eb-a7ed-a87583d7df17" providerId="ADAL" clId="{6556E8B6-8664-4FBE-84BC-382D966679A8}" dt="2025-02-27T07:53:35.180" v="1" actId="207"/>
          <ac:spMkLst>
            <pc:docMk/>
            <pc:sldMk cId="1568244733" sldId="256"/>
            <ac:spMk id="11" creationId="{CBC26E9E-EAD8-4C14-A8DF-6938D37FD94C}"/>
          </ac:spMkLst>
        </pc:spChg>
      </pc:sldChg>
      <pc:sldChg chg="delSp modSp mod">
        <pc:chgData name="鈴木 泰樹" userId="66397c3e-6de1-45eb-a7ed-a87583d7df17" providerId="ADAL" clId="{6556E8B6-8664-4FBE-84BC-382D966679A8}" dt="2025-02-27T07:57:53.865" v="106" actId="207"/>
        <pc:sldMkLst>
          <pc:docMk/>
          <pc:sldMk cId="3597140215" sldId="294"/>
        </pc:sldMkLst>
        <pc:spChg chg="mod">
          <ac:chgData name="鈴木 泰樹" userId="66397c3e-6de1-45eb-a7ed-a87583d7df17" providerId="ADAL" clId="{6556E8B6-8664-4FBE-84BC-382D966679A8}" dt="2025-02-27T07:57:53.865" v="106" actId="207"/>
          <ac:spMkLst>
            <pc:docMk/>
            <pc:sldMk cId="3597140215" sldId="294"/>
            <ac:spMk id="3" creationId="{00000000-0000-0000-0000-000000000000}"/>
          </ac:spMkLst>
        </pc:spChg>
        <pc:spChg chg="del">
          <ac:chgData name="鈴木 泰樹" userId="66397c3e-6de1-45eb-a7ed-a87583d7df17" providerId="ADAL" clId="{6556E8B6-8664-4FBE-84BC-382D966679A8}" dt="2025-02-27T07:57:42.336" v="102" actId="478"/>
          <ac:spMkLst>
            <pc:docMk/>
            <pc:sldMk cId="3597140215" sldId="294"/>
            <ac:spMk id="4" creationId="{125F944C-037B-4027-B4EF-D4EB696E4922}"/>
          </ac:spMkLst>
        </pc:spChg>
      </pc:sldChg>
      <pc:sldChg chg="delSp modSp mod">
        <pc:chgData name="鈴木 泰樹" userId="66397c3e-6de1-45eb-a7ed-a87583d7df17" providerId="ADAL" clId="{6556E8B6-8664-4FBE-84BC-382D966679A8}" dt="2025-02-27T07:56:40.825" v="91" actId="404"/>
        <pc:sldMkLst>
          <pc:docMk/>
          <pc:sldMk cId="1465536725" sldId="317"/>
        </pc:sldMkLst>
        <pc:spChg chg="mod">
          <ac:chgData name="鈴木 泰樹" userId="66397c3e-6de1-45eb-a7ed-a87583d7df17" providerId="ADAL" clId="{6556E8B6-8664-4FBE-84BC-382D966679A8}" dt="2025-02-27T07:55:52.094" v="81" actId="207"/>
          <ac:spMkLst>
            <pc:docMk/>
            <pc:sldMk cId="1465536725" sldId="317"/>
            <ac:spMk id="2" creationId="{00000000-0000-0000-0000-000000000000}"/>
          </ac:spMkLst>
        </pc:spChg>
        <pc:spChg chg="mod">
          <ac:chgData name="鈴木 泰樹" userId="66397c3e-6de1-45eb-a7ed-a87583d7df17" providerId="ADAL" clId="{6556E8B6-8664-4FBE-84BC-382D966679A8}" dt="2025-02-27T07:55:46.262" v="79" actId="20577"/>
          <ac:spMkLst>
            <pc:docMk/>
            <pc:sldMk cId="1465536725" sldId="317"/>
            <ac:spMk id="3" creationId="{00000000-0000-0000-0000-000000000000}"/>
          </ac:spMkLst>
        </pc:spChg>
        <pc:spChg chg="del">
          <ac:chgData name="鈴木 泰樹" userId="66397c3e-6de1-45eb-a7ed-a87583d7df17" providerId="ADAL" clId="{6556E8B6-8664-4FBE-84BC-382D966679A8}" dt="2025-02-27T07:55:49.272" v="80" actId="478"/>
          <ac:spMkLst>
            <pc:docMk/>
            <pc:sldMk cId="1465536725" sldId="317"/>
            <ac:spMk id="130" creationId="{B9D377FF-C6F4-4DF6-B2DB-90379D8D7609}"/>
          </ac:spMkLst>
        </pc:spChg>
        <pc:spChg chg="mod">
          <ac:chgData name="鈴木 泰樹" userId="66397c3e-6de1-45eb-a7ed-a87583d7df17" providerId="ADAL" clId="{6556E8B6-8664-4FBE-84BC-382D966679A8}" dt="2025-02-27T07:56:00.298" v="83" actId="20577"/>
          <ac:spMkLst>
            <pc:docMk/>
            <pc:sldMk cId="1465536725" sldId="317"/>
            <ac:spMk id="134" creationId="{E761141B-5429-41E1-8D3F-3AEDC2AB8C7C}"/>
          </ac:spMkLst>
        </pc:spChg>
        <pc:spChg chg="mod">
          <ac:chgData name="鈴木 泰樹" userId="66397c3e-6de1-45eb-a7ed-a87583d7df17" providerId="ADAL" clId="{6556E8B6-8664-4FBE-84BC-382D966679A8}" dt="2025-02-27T07:56:40.825" v="91" actId="404"/>
          <ac:spMkLst>
            <pc:docMk/>
            <pc:sldMk cId="1465536725" sldId="317"/>
            <ac:spMk id="135" creationId="{2712F04D-37F1-4419-AE82-8538E0A5F9B9}"/>
          </ac:spMkLst>
        </pc:spChg>
      </pc:sldChg>
      <pc:sldChg chg="delSp modSp mod">
        <pc:chgData name="鈴木 泰樹" userId="66397c3e-6de1-45eb-a7ed-a87583d7df17" providerId="ADAL" clId="{6556E8B6-8664-4FBE-84BC-382D966679A8}" dt="2025-02-27T07:57:37.665" v="101" actId="207"/>
        <pc:sldMkLst>
          <pc:docMk/>
          <pc:sldMk cId="129997936" sldId="318"/>
        </pc:sldMkLst>
        <pc:spChg chg="del">
          <ac:chgData name="鈴木 泰樹" userId="66397c3e-6de1-45eb-a7ed-a87583d7df17" providerId="ADAL" clId="{6556E8B6-8664-4FBE-84BC-382D966679A8}" dt="2025-02-27T07:57:26.588" v="98" actId="478"/>
          <ac:spMkLst>
            <pc:docMk/>
            <pc:sldMk cId="129997936" sldId="318"/>
            <ac:spMk id="4" creationId="{D00F94E1-8D50-40AA-9DB2-7959F8D21D66}"/>
          </ac:spMkLst>
        </pc:spChg>
        <pc:spChg chg="mod">
          <ac:chgData name="鈴木 泰樹" userId="66397c3e-6de1-45eb-a7ed-a87583d7df17" providerId="ADAL" clId="{6556E8B6-8664-4FBE-84BC-382D966679A8}" dt="2025-02-27T07:57:37.665" v="101" actId="207"/>
          <ac:spMkLst>
            <pc:docMk/>
            <pc:sldMk cId="129997936" sldId="318"/>
            <ac:spMk id="9" creationId="{6BFFF332-5272-4EE7-A30E-34766C96217C}"/>
          </ac:spMkLst>
        </pc:spChg>
      </pc:sldChg>
      <pc:sldChg chg="delSp modSp mod">
        <pc:chgData name="鈴木 泰樹" userId="66397c3e-6de1-45eb-a7ed-a87583d7df17" providerId="ADAL" clId="{6556E8B6-8664-4FBE-84BC-382D966679A8}" dt="2025-02-27T07:54:46.300" v="15" actId="403"/>
        <pc:sldMkLst>
          <pc:docMk/>
          <pc:sldMk cId="2587355034" sldId="1298"/>
        </pc:sldMkLst>
        <pc:spChg chg="mod">
          <ac:chgData name="鈴木 泰樹" userId="66397c3e-6de1-45eb-a7ed-a87583d7df17" providerId="ADAL" clId="{6556E8B6-8664-4FBE-84BC-382D966679A8}" dt="2025-02-27T07:54:46.300" v="15" actId="403"/>
          <ac:spMkLst>
            <pc:docMk/>
            <pc:sldMk cId="2587355034" sldId="1298"/>
            <ac:spMk id="3" creationId="{00000000-0000-0000-0000-000000000000}"/>
          </ac:spMkLst>
        </pc:spChg>
        <pc:spChg chg="del">
          <ac:chgData name="鈴木 泰樹" userId="66397c3e-6de1-45eb-a7ed-a87583d7df17" providerId="ADAL" clId="{6556E8B6-8664-4FBE-84BC-382D966679A8}" dt="2025-02-27T07:53:43.675" v="3" actId="478"/>
          <ac:spMkLst>
            <pc:docMk/>
            <pc:sldMk cId="2587355034" sldId="1298"/>
            <ac:spMk id="4" creationId="{D29E19BC-08EE-4840-8D5B-71190662C489}"/>
          </ac:spMkLst>
        </pc:spChg>
      </pc:sldChg>
      <pc:sldChg chg="modSp mod">
        <pc:chgData name="鈴木 泰樹" userId="66397c3e-6de1-45eb-a7ed-a87583d7df17" providerId="ADAL" clId="{6556E8B6-8664-4FBE-84BC-382D966679A8}" dt="2025-02-27T07:57:15.343" v="97" actId="20577"/>
        <pc:sldMkLst>
          <pc:docMk/>
          <pc:sldMk cId="3943084421" sldId="1302"/>
        </pc:sldMkLst>
        <pc:spChg chg="mod">
          <ac:chgData name="鈴木 泰樹" userId="66397c3e-6de1-45eb-a7ed-a87583d7df17" providerId="ADAL" clId="{6556E8B6-8664-4FBE-84BC-382D966679A8}" dt="2025-02-27T07:55:37.928" v="77" actId="400"/>
          <ac:spMkLst>
            <pc:docMk/>
            <pc:sldMk cId="3943084421" sldId="1302"/>
            <ac:spMk id="9" creationId="{6BFFF332-5272-4EE7-A30E-34766C96217C}"/>
          </ac:spMkLst>
        </pc:spChg>
        <pc:spChg chg="mod">
          <ac:chgData name="鈴木 泰樹" userId="66397c3e-6de1-45eb-a7ed-a87583d7df17" providerId="ADAL" clId="{6556E8B6-8664-4FBE-84BC-382D966679A8}" dt="2025-02-27T07:56:24.318" v="89" actId="403"/>
          <ac:spMkLst>
            <pc:docMk/>
            <pc:sldMk cId="3943084421" sldId="1302"/>
            <ac:spMk id="12" creationId="{B5BCA0E1-BC96-BB50-A9B6-6FCAA1ABC5CF}"/>
          </ac:spMkLst>
        </pc:spChg>
        <pc:spChg chg="mod">
          <ac:chgData name="鈴木 泰樹" userId="66397c3e-6de1-45eb-a7ed-a87583d7df17" providerId="ADAL" clId="{6556E8B6-8664-4FBE-84BC-382D966679A8}" dt="2025-02-27T07:57:03.731" v="94" actId="403"/>
          <ac:spMkLst>
            <pc:docMk/>
            <pc:sldMk cId="3943084421" sldId="1302"/>
            <ac:spMk id="14" creationId="{8ED42E2C-2C25-1413-2DBE-CA95A962B631}"/>
          </ac:spMkLst>
        </pc:spChg>
        <pc:spChg chg="mod">
          <ac:chgData name="鈴木 泰樹" userId="66397c3e-6de1-45eb-a7ed-a87583d7df17" providerId="ADAL" clId="{6556E8B6-8664-4FBE-84BC-382D966679A8}" dt="2025-02-27T07:57:15.343" v="97" actId="20577"/>
          <ac:spMkLst>
            <pc:docMk/>
            <pc:sldMk cId="3943084421" sldId="1302"/>
            <ac:spMk id="16" creationId="{FAC36342-F244-E55F-D988-24CD4A229B49}"/>
          </ac:spMkLst>
        </pc:spChg>
        <pc:graphicFrameChg chg="modGraphic">
          <ac:chgData name="鈴木 泰樹" userId="66397c3e-6de1-45eb-a7ed-a87583d7df17" providerId="ADAL" clId="{6556E8B6-8664-4FBE-84BC-382D966679A8}" dt="2025-02-27T07:56:57.417" v="93" actId="207"/>
          <ac:graphicFrameMkLst>
            <pc:docMk/>
            <pc:sldMk cId="3943084421" sldId="1302"/>
            <ac:graphicFrameMk id="4" creationId="{71D4FD83-D1F9-4F3C-BAD4-EEEECA3DCAE1}"/>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2025/9/5</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2025/9/5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11</a:t>
            </a:fld>
            <a:endParaRPr kumimoji="1" lang="ja-JP" altLang="en-US"/>
          </a:p>
        </p:txBody>
      </p:sp>
    </p:spTree>
    <p:extLst>
      <p:ext uri="{BB962C8B-B14F-4D97-AF65-F5344CB8AC3E}">
        <p14:creationId xmlns:p14="http://schemas.microsoft.com/office/powerpoint/2010/main" val="2325285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In this slide, we’re sharing Japanese backgrounds from spectrum point of view. There were 2 backgrounds.</a:t>
            </a:r>
          </a:p>
          <a:p>
            <a:r>
              <a:rPr kumimoji="1" lang="en-US" altLang="ja-JP" dirty="0"/>
              <a:t>Firstly, regarding Co-existence issue with Satellite systems, Tx Ant. Co-location is not always available due to two different co-existence conditions.</a:t>
            </a:r>
          </a:p>
          <a:p>
            <a:r>
              <a:rPr kumimoji="1" lang="en-US" altLang="ja-JP" dirty="0"/>
              <a:t>Next, regarding timing issue of Spectrum allocation, C-band 2 blocks were allocated at different time.</a:t>
            </a:r>
            <a:r>
              <a:rPr kumimoji="1" lang="ja-JP" altLang="en-US" dirty="0"/>
              <a:t> </a:t>
            </a:r>
            <a:r>
              <a:rPr kumimoji="1" lang="en-US" altLang="ja-JP" dirty="0"/>
              <a:t>This</a:t>
            </a:r>
            <a:r>
              <a:rPr kumimoji="1" lang="ja-JP" altLang="en-US" dirty="0"/>
              <a:t> </a:t>
            </a:r>
            <a:r>
              <a:rPr kumimoji="1" lang="en-US" altLang="ja-JP" dirty="0"/>
              <a:t>eventually makes Tx Ant. Co-location cost- Inefficient.</a:t>
            </a:r>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31002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Additionally, in this slide, we’re sharing Korean backgrounds from spectrum point of view. </a:t>
            </a:r>
          </a:p>
          <a:p>
            <a:r>
              <a:rPr kumimoji="1" lang="en-US" altLang="ja-JP" dirty="0"/>
              <a:t>There are both co-existence issue and timing issue on spectrum allocation same as Japan.</a:t>
            </a:r>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4016279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360226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And then, in this slide, we’re proposing Rel-19 potential enhancement area based on results of Rel-18 WI.</a:t>
            </a:r>
          </a:p>
          <a:p>
            <a:r>
              <a:rPr kumimoji="1" lang="en-US" altLang="ja-JP" dirty="0"/>
              <a:t>Firstly, Type 1 UE is legacy Rel-15 UE. We had an easy mistake in this slide. Next, Type 2 UE is developed in Rel-18.</a:t>
            </a:r>
          </a:p>
          <a:p>
            <a:r>
              <a:rPr kumimoji="1" lang="en-US" altLang="ja-JP" dirty="0"/>
              <a:t>And then, Rel-19 potential enhancement area will be Type 3 and Type 4 UEs.</a:t>
            </a:r>
          </a:p>
          <a:p>
            <a:r>
              <a:rPr kumimoji="1" lang="en-US" altLang="ja-JP" dirty="0"/>
              <a:t>Specifically, Type 4 UE should reuse Type 2 UE requirements for power imbalance on UE RF and MRTD/MTTD on RRM.</a:t>
            </a:r>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4</a:t>
            </a:fld>
            <a:endParaRPr kumimoji="1" lang="ja-JP" altLang="en-US"/>
          </a:p>
        </p:txBody>
      </p:sp>
    </p:spTree>
    <p:extLst>
      <p:ext uri="{BB962C8B-B14F-4D97-AF65-F5344CB8AC3E}">
        <p14:creationId xmlns:p14="http://schemas.microsoft.com/office/powerpoint/2010/main" val="331183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5</a:t>
            </a:fld>
            <a:endParaRPr kumimoji="1" lang="ja-JP" altLang="en-US"/>
          </a:p>
        </p:txBody>
      </p:sp>
    </p:spTree>
    <p:extLst>
      <p:ext uri="{BB962C8B-B14F-4D97-AF65-F5344CB8AC3E}">
        <p14:creationId xmlns:p14="http://schemas.microsoft.com/office/powerpoint/2010/main" val="992133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Finally, same as proposals proposed by RAN chair and RAN4 chair, we propose two aspects.</a:t>
            </a:r>
          </a:p>
          <a:p>
            <a:r>
              <a:rPr kumimoji="1" lang="en-US" altLang="ja-JP" dirty="0"/>
              <a:t>Firstly, consider Type 4 UE assuming MRTD&gt;CP for FWA with reusing Type 2 requirements.</a:t>
            </a:r>
          </a:p>
          <a:p>
            <a:r>
              <a:rPr kumimoji="1" lang="en-US" altLang="ja-JP" dirty="0"/>
              <a:t>And then, not to include Type 3 in March’24, but also check it in Dec’24. Type 3 requirements assuming MRTD&lt;CP without intended impacts on the </a:t>
            </a:r>
            <a:r>
              <a:rPr kumimoji="1" lang="en-US" altLang="ja-JP"/>
              <a:t>NW side.</a:t>
            </a:r>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7</a:t>
            </a:fld>
            <a:endParaRPr kumimoji="1" lang="ja-JP" altLang="en-US"/>
          </a:p>
        </p:txBody>
      </p:sp>
    </p:spTree>
    <p:extLst>
      <p:ext uri="{BB962C8B-B14F-4D97-AF65-F5344CB8AC3E}">
        <p14:creationId xmlns:p14="http://schemas.microsoft.com/office/powerpoint/2010/main" val="278593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9</a:t>
            </a:fld>
            <a:endParaRPr kumimoji="1" lang="ja-JP" altLang="en-US"/>
          </a:p>
        </p:txBody>
      </p:sp>
    </p:spTree>
    <p:extLst>
      <p:ext uri="{BB962C8B-B14F-4D97-AF65-F5344CB8AC3E}">
        <p14:creationId xmlns:p14="http://schemas.microsoft.com/office/powerpoint/2010/main" val="1809818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10</a:t>
            </a:fld>
            <a:endParaRPr kumimoji="1" lang="ja-JP" altLang="en-US"/>
          </a:p>
        </p:txBody>
      </p:sp>
    </p:spTree>
    <p:extLst>
      <p:ext uri="{BB962C8B-B14F-4D97-AF65-F5344CB8AC3E}">
        <p14:creationId xmlns:p14="http://schemas.microsoft.com/office/powerpoint/2010/main" val="15562302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dirty="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dirty="0"/>
              <a:t>KDDI corporation</a:t>
            </a:r>
            <a:endParaRPr lang="ja-JP" altLang="en-US" sz="1000" dirty="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dirty="0">
                <a:solidFill>
                  <a:schemeClr val="accent4"/>
                </a:solidFill>
              </a:rPr>
              <a:t>© 2022 KDDI</a:t>
            </a:r>
            <a:endParaRPr kumimoji="1" lang="ja-JP" altLang="en-US" sz="1000" dirty="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dirty="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NULL"/><Relationship Id="rId3" Type="http://schemas.openxmlformats.org/officeDocument/2006/relationships/notesSlide" Target="../notesSlides/notesSlide8.xml"/><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wmf"/><Relationship Id="rId10" Type="http://schemas.openxmlformats.org/officeDocument/2006/relationships/image" Target="../media/image9.svg"/><Relationship Id="rId4" Type="http://schemas.openxmlformats.org/officeDocument/2006/relationships/oleObject" Target="../embeddings/oleObject1.bin"/><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Motivation on supporting Intra-band non-collocated EN-DC/NR-CA deployment in Release 20</a:t>
            </a:r>
            <a:r>
              <a:rPr lang="ja-JP" altLang="en-US" dirty="0"/>
              <a:t> </a:t>
            </a:r>
            <a:r>
              <a:rPr lang="en-US" altLang="ja-JP" dirty="0"/>
              <a:t>(Type 3 UE for handheld)</a:t>
            </a:r>
            <a:endParaRPr kumimoji="1" lang="ja-JP" altLang="en-US" dirty="0"/>
          </a:p>
        </p:txBody>
      </p:sp>
      <p:sp>
        <p:nvSpPr>
          <p:cNvPr id="8" name="正方形/長方形 7"/>
          <p:cNvSpPr/>
          <p:nvPr/>
        </p:nvSpPr>
        <p:spPr>
          <a:xfrm>
            <a:off x="98517" y="4064"/>
            <a:ext cx="4572000" cy="595676"/>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b="1" dirty="0">
                <a:latin typeface="Calibri" panose="020F0502020204030204" pitchFamily="34" charset="0"/>
                <a:cs typeface="Calibri" panose="020F0502020204030204" pitchFamily="34" charset="0"/>
              </a:rPr>
              <a:t>3GPP TSG RAN Meeting #109</a:t>
            </a:r>
          </a:p>
          <a:p>
            <a:pPr>
              <a:lnSpc>
                <a:spcPts val="1900"/>
              </a:lnSpc>
            </a:pPr>
            <a:r>
              <a:rPr lang="en-US" altLang="ja-JP" sz="2000" b="1" dirty="0">
                <a:latin typeface="Calibri" panose="020F0502020204030204" pitchFamily="34" charset="0"/>
                <a:cs typeface="Calibri" panose="020F0502020204030204" pitchFamily="34" charset="0"/>
              </a:rPr>
              <a:t>Beijing, China, September 15-18, 2025</a:t>
            </a:r>
          </a:p>
        </p:txBody>
      </p:sp>
      <p:sp>
        <p:nvSpPr>
          <p:cNvPr id="9" name="テキスト ボックス 5"/>
          <p:cNvSpPr txBox="1"/>
          <p:nvPr/>
        </p:nvSpPr>
        <p:spPr>
          <a:xfrm>
            <a:off x="10496758" y="-3505"/>
            <a:ext cx="1548822" cy="461665"/>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sz="2400" b="1" dirty="0">
                <a:latin typeface="Calibri" panose="020F0502020204030204" pitchFamily="34" charset="0"/>
                <a:cs typeface="Calibri" panose="020F0502020204030204" pitchFamily="34" charset="0"/>
              </a:rPr>
              <a:t>RP-252528</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400" dirty="0"/>
              <a:t>KDDI, NTT DOCOMO, SoftBank, KT, LG </a:t>
            </a:r>
            <a:r>
              <a:rPr lang="en-US" altLang="ja-JP" sz="2400" dirty="0" err="1"/>
              <a:t>Uplus</a:t>
            </a:r>
            <a:endParaRPr lang="ja-JP" altLang="en-US" sz="2400" dirty="0">
              <a:solidFill>
                <a:srgbClr val="FF0000"/>
              </a:solidFill>
            </a:endParaRPr>
          </a:p>
        </p:txBody>
      </p:sp>
    </p:spTree>
    <p:extLst>
      <p:ext uri="{BB962C8B-B14F-4D97-AF65-F5344CB8AC3E}">
        <p14:creationId xmlns:p14="http://schemas.microsoft.com/office/powerpoint/2010/main" val="1568244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MRTD/CP for Intra-band non-contiguous </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101352" y="1864668"/>
            <a:ext cx="5761565" cy="4856421"/>
          </a:xfrm>
        </p:spPr>
        <p:txBody>
          <a:bodyPr>
            <a:normAutofit/>
          </a:bodyPr>
          <a:lstStyle/>
          <a:p>
            <a:pPr marL="436031" indent="-342900">
              <a:spcBef>
                <a:spcPts val="600"/>
              </a:spcBef>
              <a:buFont typeface="+mj-lt"/>
              <a:buAutoNum type="arabicPeriod"/>
            </a:pPr>
            <a:r>
              <a:rPr lang="en-US" altLang="ja-JP" sz="1800" dirty="0">
                <a:cs typeface="Calibri" panose="020F0502020204030204" pitchFamily="34" charset="0"/>
              </a:rPr>
              <a:t>Power Imbalance</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dirty="0">
                <a:cs typeface="Calibri" panose="020F0502020204030204" pitchFamily="34" charset="0"/>
              </a:rPr>
              <a:t> </a:t>
            </a: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436031" indent="-342900">
              <a:spcBef>
                <a:spcPts val="600"/>
              </a:spcBef>
              <a:buFont typeface="+mj-lt"/>
              <a:buAutoNum type="arabicPeriod"/>
            </a:pPr>
            <a:r>
              <a:rPr lang="en-US" altLang="ja-JP" sz="1800" dirty="0">
                <a:cs typeface="Calibri" panose="020F0502020204030204" pitchFamily="34" charset="0"/>
              </a:rPr>
              <a:t>MRTD/TAE</a:t>
            </a: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MRTD = TAE + </a:t>
            </a:r>
            <a:r>
              <a:rPr lang="en-US" altLang="ja-JP" sz="1400" b="0" dirty="0" err="1">
                <a:cs typeface="Calibri" panose="020F0502020204030204" pitchFamily="34" charset="0"/>
              </a:rPr>
              <a:t>RF_propagation_time_difference</a:t>
            </a:r>
            <a:endParaRPr lang="en-US" altLang="ja-JP" sz="1400" b="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TAE (intra-band non-contiguous CA) = 3 us</a:t>
            </a:r>
          </a:p>
        </p:txBody>
      </p:sp>
      <p:sp>
        <p:nvSpPr>
          <p:cNvPr id="2" name="Rectangle 2">
            <a:extLst>
              <a:ext uri="{FF2B5EF4-FFF2-40B4-BE49-F238E27FC236}">
                <a16:creationId xmlns:a16="http://schemas.microsoft.com/office/drawing/2014/main" id="{8EDA1F8F-A4FE-4E99-70C3-1CBF3E1C4E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5" name="オブジェクト 4">
            <a:extLst>
              <a:ext uri="{FF2B5EF4-FFF2-40B4-BE49-F238E27FC236}">
                <a16:creationId xmlns:a16="http://schemas.microsoft.com/office/drawing/2014/main" id="{6262D719-F5CD-8D75-74F2-5F413BB93E70}"/>
              </a:ext>
            </a:extLst>
          </p:cNvPr>
          <p:cNvGraphicFramePr>
            <a:graphicFrameLocks noChangeAspect="1"/>
          </p:cNvGraphicFramePr>
          <p:nvPr/>
        </p:nvGraphicFramePr>
        <p:xfrm>
          <a:off x="1045697" y="2199689"/>
          <a:ext cx="3427691" cy="307915"/>
        </p:xfrm>
        <a:graphic>
          <a:graphicData uri="http://schemas.openxmlformats.org/presentationml/2006/ole">
            <mc:AlternateContent xmlns:mc="http://schemas.openxmlformats.org/markup-compatibility/2006">
              <mc:Choice xmlns:v="urn:schemas-microsoft-com:vml" Requires="v">
                <p:oleObj spid="_x0000_s1038" r:id="rId4" imgW="2540000" imgH="228600" progId="Equation.3">
                  <p:embed/>
                </p:oleObj>
              </mc:Choice>
              <mc:Fallback>
                <p:oleObj r:id="rId4" imgW="2540000" imgH="228600" progId="Equation.3">
                  <p:embed/>
                  <p:pic>
                    <p:nvPicPr>
                      <p:cNvPr id="5" name="オブジェクト 4">
                        <a:extLst>
                          <a:ext uri="{FF2B5EF4-FFF2-40B4-BE49-F238E27FC236}">
                            <a16:creationId xmlns:a16="http://schemas.microsoft.com/office/drawing/2014/main" id="{6262D719-F5CD-8D75-74F2-5F413BB93E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5697" y="2199689"/>
                        <a:ext cx="3427691" cy="307915"/>
                      </a:xfrm>
                      <a:prstGeom prst="rect">
                        <a:avLst/>
                      </a:prstGeom>
                      <a:noFill/>
                    </p:spPr>
                  </p:pic>
                </p:oleObj>
              </mc:Fallback>
            </mc:AlternateContent>
          </a:graphicData>
        </a:graphic>
      </p:graphicFrame>
      <p:graphicFrame>
        <p:nvGraphicFramePr>
          <p:cNvPr id="13" name="表 12">
            <a:extLst>
              <a:ext uri="{FF2B5EF4-FFF2-40B4-BE49-F238E27FC236}">
                <a16:creationId xmlns:a16="http://schemas.microsoft.com/office/drawing/2014/main" id="{859A053B-AA95-3991-E6F8-D14E0881ED52}"/>
              </a:ext>
            </a:extLst>
          </p:cNvPr>
          <p:cNvGraphicFramePr>
            <a:graphicFrameLocks noGrp="1"/>
          </p:cNvGraphicFramePr>
          <p:nvPr/>
        </p:nvGraphicFramePr>
        <p:xfrm>
          <a:off x="808363" y="2873275"/>
          <a:ext cx="4171825" cy="1280160"/>
        </p:xfrm>
        <a:graphic>
          <a:graphicData uri="http://schemas.openxmlformats.org/drawingml/2006/table">
            <a:tbl>
              <a:tblPr firstRow="1" firstCol="1" bandRow="1"/>
              <a:tblGrid>
                <a:gridCol w="1350645">
                  <a:extLst>
                    <a:ext uri="{9D8B030D-6E8A-4147-A177-3AD203B41FA5}">
                      <a16:colId xmlns:a16="http://schemas.microsoft.com/office/drawing/2014/main" val="2365498672"/>
                    </a:ext>
                  </a:extLst>
                </a:gridCol>
                <a:gridCol w="1346835">
                  <a:extLst>
                    <a:ext uri="{9D8B030D-6E8A-4147-A177-3AD203B41FA5}">
                      <a16:colId xmlns:a16="http://schemas.microsoft.com/office/drawing/2014/main" val="1866747418"/>
                    </a:ext>
                  </a:extLst>
                </a:gridCol>
                <a:gridCol w="1474345">
                  <a:extLst>
                    <a:ext uri="{9D8B030D-6E8A-4147-A177-3AD203B41FA5}">
                      <a16:colId xmlns:a16="http://schemas.microsoft.com/office/drawing/2014/main" val="2726513769"/>
                    </a:ext>
                  </a:extLst>
                </a:gridCol>
              </a:tblGrid>
              <a:tr h="118745">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 (dB)</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 (m)</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918272"/>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774783"/>
                  </a:ext>
                </a:extLst>
              </a:tr>
              <a:tr h="82550">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4910175"/>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1827990"/>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23366"/>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398576"/>
                  </a:ext>
                </a:extLst>
              </a:tr>
            </a:tbl>
          </a:graphicData>
        </a:graphic>
      </p:graphicFrame>
      <p:sp>
        <p:nvSpPr>
          <p:cNvPr id="15" name="テキスト ボックス 14">
            <a:extLst>
              <a:ext uri="{FF2B5EF4-FFF2-40B4-BE49-F238E27FC236}">
                <a16:creationId xmlns:a16="http://schemas.microsoft.com/office/drawing/2014/main" id="{CFDE302F-37E4-4B2D-D284-FEF3D199BA81}"/>
              </a:ext>
            </a:extLst>
          </p:cNvPr>
          <p:cNvSpPr txBox="1"/>
          <p:nvPr/>
        </p:nvSpPr>
        <p:spPr>
          <a:xfrm>
            <a:off x="581040" y="2433913"/>
            <a:ext cx="4163009" cy="461665"/>
          </a:xfrm>
          <a:prstGeom prst="rect">
            <a:avLst/>
          </a:prstGeom>
          <a:noFill/>
        </p:spPr>
        <p:txBody>
          <a:bodyPr wrap="square">
            <a:spAutoFit/>
          </a:bodyPr>
          <a:lstStyle/>
          <a:p>
            <a:pPr algn="ctr">
              <a:spcAft>
                <a:spcPts val="600"/>
              </a:spcAft>
            </a:pP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Table 1: Mapping between power imbalance, </a:t>
            </a:r>
            <a:r>
              <a:rPr lang="en-US" altLang="ja-JP"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a:t>
            </a: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 and propagation time difference.</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19" name="コンテンツ プレースホルダー 2">
            <a:extLst>
              <a:ext uri="{FF2B5EF4-FFF2-40B4-BE49-F238E27FC236}">
                <a16:creationId xmlns:a16="http://schemas.microsoft.com/office/drawing/2014/main" id="{79324B55-91CA-083A-2CCE-30F73719D844}"/>
              </a:ext>
            </a:extLst>
          </p:cNvPr>
          <p:cNvSpPr txBox="1">
            <a:spLocks/>
          </p:cNvSpPr>
          <p:nvPr/>
        </p:nvSpPr>
        <p:spPr bwMode="gray">
          <a:xfrm>
            <a:off x="5884278" y="1864668"/>
            <a:ext cx="5761565" cy="4856421"/>
          </a:xfrm>
          <a:prstGeom prst="rect">
            <a:avLst/>
          </a:prstGeom>
        </p:spPr>
        <p:txBody>
          <a:bodyPr>
            <a:normAutofit/>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36031" indent="-342900">
              <a:spcBef>
                <a:spcPts val="600"/>
              </a:spcBef>
              <a:buFont typeface="+mj-lt"/>
              <a:buAutoNum type="arabicPeriod" startAt="3"/>
            </a:pPr>
            <a:r>
              <a:rPr lang="en-US" altLang="ja-JP" sz="1800" dirty="0">
                <a:cs typeface="Calibri" panose="020F0502020204030204" pitchFamily="34" charset="0"/>
              </a:rPr>
              <a:t>CP Length</a:t>
            </a: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457189" lvl="1" indent="0">
              <a:spcBef>
                <a:spcPts val="600"/>
              </a:spcBef>
              <a:buNone/>
            </a:pPr>
            <a:endParaRPr lang="en-US" altLang="ja-JP" sz="1533" dirty="0">
              <a:cs typeface="Calibri" panose="020F0502020204030204" pitchFamily="34" charset="0"/>
            </a:endParaRPr>
          </a:p>
          <a:p>
            <a:pPr marL="436031" indent="-342900">
              <a:spcBef>
                <a:spcPts val="600"/>
              </a:spcBef>
              <a:buFont typeface="+mj-lt"/>
              <a:buAutoNum type="arabicPeriod" startAt="3"/>
            </a:pPr>
            <a:r>
              <a:rPr lang="en-US" altLang="ja-JP" sz="1800" dirty="0">
                <a:cs typeface="Calibri" panose="020F0502020204030204" pitchFamily="34" charset="0"/>
              </a:rPr>
              <a:t>Correlation of Power imbalance/ISD/Propagation time difference/MRTD/TAE/CP Length</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600" b="0" dirty="0">
                <a:latin typeface="Times New Roman" panose="02020603050405020304" pitchFamily="18" charset="0"/>
                <a:cs typeface="Times New Roman" panose="02020603050405020304" pitchFamily="18" charset="0"/>
              </a:rPr>
              <a:t>Observation: If tightening TAE&lt;3us, existing almost operators will need to restructure their BSs. </a:t>
            </a:r>
            <a:endParaRPr lang="en-US" altLang="ja-JP" sz="1400" b="0" dirty="0">
              <a:latin typeface="Times New Roman" panose="02020603050405020304" pitchFamily="18" charset="0"/>
              <a:cs typeface="Times New Roman" panose="02020603050405020304" pitchFamily="18"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p:txBody>
      </p:sp>
      <p:graphicFrame>
        <p:nvGraphicFramePr>
          <p:cNvPr id="20" name="表 19">
            <a:extLst>
              <a:ext uri="{FF2B5EF4-FFF2-40B4-BE49-F238E27FC236}">
                <a16:creationId xmlns:a16="http://schemas.microsoft.com/office/drawing/2014/main" id="{1BC2D62C-B0DA-4D3E-D48F-AB0435D0DAD0}"/>
              </a:ext>
            </a:extLst>
          </p:cNvPr>
          <p:cNvGraphicFramePr>
            <a:graphicFrameLocks noGrp="1"/>
          </p:cNvGraphicFramePr>
          <p:nvPr/>
        </p:nvGraphicFramePr>
        <p:xfrm>
          <a:off x="6257364" y="4910848"/>
          <a:ext cx="4655019" cy="1520190"/>
        </p:xfrm>
        <a:graphic>
          <a:graphicData uri="http://schemas.openxmlformats.org/drawingml/2006/table">
            <a:tbl>
              <a:tblPr firstRow="1" firstCol="1" bandRow="1"/>
              <a:tblGrid>
                <a:gridCol w="1005832">
                  <a:extLst>
                    <a:ext uri="{9D8B030D-6E8A-4147-A177-3AD203B41FA5}">
                      <a16:colId xmlns:a16="http://schemas.microsoft.com/office/drawing/2014/main" val="721793465"/>
                    </a:ext>
                  </a:extLst>
                </a:gridCol>
                <a:gridCol w="833718">
                  <a:extLst>
                    <a:ext uri="{9D8B030D-6E8A-4147-A177-3AD203B41FA5}">
                      <a16:colId xmlns:a16="http://schemas.microsoft.com/office/drawing/2014/main" val="2935755424"/>
                    </a:ext>
                  </a:extLst>
                </a:gridCol>
                <a:gridCol w="1455807">
                  <a:extLst>
                    <a:ext uri="{9D8B030D-6E8A-4147-A177-3AD203B41FA5}">
                      <a16:colId xmlns:a16="http://schemas.microsoft.com/office/drawing/2014/main" val="4216887391"/>
                    </a:ext>
                  </a:extLst>
                </a:gridCol>
                <a:gridCol w="1359662">
                  <a:extLst>
                    <a:ext uri="{9D8B030D-6E8A-4147-A177-3AD203B41FA5}">
                      <a16:colId xmlns:a16="http://schemas.microsoft.com/office/drawing/2014/main" val="3291272437"/>
                    </a:ext>
                  </a:extLst>
                </a:gridCol>
              </a:tblGrid>
              <a:tr h="118745">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a:t>
                      </a:r>
                    </a:p>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 (dB)</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ISD (m)</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MRTD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6292862"/>
                  </a:ext>
                </a:extLst>
              </a:tr>
              <a:tr h="118745">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6803908"/>
                  </a:ext>
                </a:extLst>
              </a:tr>
              <a:tr h="82550">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7801606"/>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946147"/>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385545"/>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989007"/>
                  </a:ext>
                </a:extLst>
              </a:tr>
            </a:tbl>
          </a:graphicData>
        </a:graphic>
      </p:graphicFrame>
      <p:sp>
        <p:nvSpPr>
          <p:cNvPr id="22" name="テキスト ボックス 21">
            <a:extLst>
              <a:ext uri="{FF2B5EF4-FFF2-40B4-BE49-F238E27FC236}">
                <a16:creationId xmlns:a16="http://schemas.microsoft.com/office/drawing/2014/main" id="{C996130C-CE5E-8C1B-39B3-042988190348}"/>
              </a:ext>
            </a:extLst>
          </p:cNvPr>
          <p:cNvSpPr txBox="1"/>
          <p:nvPr/>
        </p:nvSpPr>
        <p:spPr>
          <a:xfrm>
            <a:off x="6970872" y="4449183"/>
            <a:ext cx="3774141" cy="461665"/>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3</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Correlation of Power imbalance/ISD/Propagation time difference/MRTD/TAE/CP Length</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pic>
        <p:nvPicPr>
          <p:cNvPr id="23" name="図 22">
            <a:extLst>
              <a:ext uri="{FF2B5EF4-FFF2-40B4-BE49-F238E27FC236}">
                <a16:creationId xmlns:a16="http://schemas.microsoft.com/office/drawing/2014/main" id="{E69A33FD-937E-CEC7-CF49-8DED892BBDD1}"/>
              </a:ext>
            </a:extLst>
          </p:cNvPr>
          <p:cNvPicPr>
            <a:picLocks noChangeAspect="1"/>
          </p:cNvPicPr>
          <p:nvPr/>
        </p:nvPicPr>
        <p:blipFill>
          <a:blip r:embed="rId6"/>
          <a:stretch>
            <a:fillRect/>
          </a:stretch>
        </p:blipFill>
        <p:spPr>
          <a:xfrm>
            <a:off x="10982781" y="5411900"/>
            <a:ext cx="1211685" cy="1127858"/>
          </a:xfrm>
          <a:prstGeom prst="rect">
            <a:avLst/>
          </a:prstGeom>
          <a:noFill/>
        </p:spPr>
      </p:pic>
      <p:grpSp>
        <p:nvGrpSpPr>
          <p:cNvPr id="24" name="Group 18">
            <a:extLst>
              <a:ext uri="{FF2B5EF4-FFF2-40B4-BE49-F238E27FC236}">
                <a16:creationId xmlns:a16="http://schemas.microsoft.com/office/drawing/2014/main" id="{E18B5A0A-51E4-48A9-B91C-550C2509BEF4}"/>
              </a:ext>
            </a:extLst>
          </p:cNvPr>
          <p:cNvGrpSpPr/>
          <p:nvPr/>
        </p:nvGrpSpPr>
        <p:grpSpPr>
          <a:xfrm>
            <a:off x="1775012" y="5157552"/>
            <a:ext cx="1975186" cy="1565979"/>
            <a:chOff x="0" y="0"/>
            <a:chExt cx="2730511" cy="1980757"/>
          </a:xfrm>
        </p:grpSpPr>
        <p:pic>
          <p:nvPicPr>
            <p:cNvPr id="25" name="Graphic 2">
              <a:extLst>
                <a:ext uri="{FF2B5EF4-FFF2-40B4-BE49-F238E27FC236}">
                  <a16:creationId xmlns:a16="http://schemas.microsoft.com/office/drawing/2014/main" id="{31B8DCE0-138B-4C0A-90F8-1B3AD9193A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0"/>
              <a:ext cx="1081151" cy="1081151"/>
            </a:xfrm>
            <a:prstGeom prst="rect">
              <a:avLst/>
            </a:prstGeom>
          </p:spPr>
        </p:pic>
        <p:pic>
          <p:nvPicPr>
            <p:cNvPr id="26" name="Graphic 3">
              <a:extLst>
                <a:ext uri="{FF2B5EF4-FFF2-40B4-BE49-F238E27FC236}">
                  <a16:creationId xmlns:a16="http://schemas.microsoft.com/office/drawing/2014/main" id="{78C6DD9B-0643-4E20-9B0F-6D45F087D6C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49360" y="6169"/>
              <a:ext cx="1081151" cy="1081151"/>
            </a:xfrm>
            <a:prstGeom prst="rect">
              <a:avLst/>
            </a:prstGeom>
          </p:spPr>
        </p:pic>
        <p:pic>
          <p:nvPicPr>
            <p:cNvPr id="27" name="Graphic 4">
              <a:extLst>
                <a:ext uri="{FF2B5EF4-FFF2-40B4-BE49-F238E27FC236}">
                  <a16:creationId xmlns:a16="http://schemas.microsoft.com/office/drawing/2014/main" id="{3A898B8C-0A68-49A7-9B4A-6BEFB17FA42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73" b="73"/>
            <a:stretch>
              <a:fillRect/>
            </a:stretch>
          </p:blipFill>
          <p:spPr>
            <a:xfrm>
              <a:off x="239087" y="1636689"/>
              <a:ext cx="344068" cy="344068"/>
            </a:xfrm>
            <a:prstGeom prst="rect">
              <a:avLst/>
            </a:prstGeom>
          </p:spPr>
        </p:pic>
        <p:cxnSp>
          <p:nvCxnSpPr>
            <p:cNvPr id="28" name="Straight Arrow Connector 5">
              <a:extLst>
                <a:ext uri="{FF2B5EF4-FFF2-40B4-BE49-F238E27FC236}">
                  <a16:creationId xmlns:a16="http://schemas.microsoft.com/office/drawing/2014/main" id="{B88C96E3-5AE6-456D-85E2-CD378A4165DC}"/>
                </a:ext>
              </a:extLst>
            </p:cNvPr>
            <p:cNvCxnSpPr>
              <a:cxnSpLocks/>
            </p:cNvCxnSpPr>
            <p:nvPr/>
          </p:nvCxnSpPr>
          <p:spPr bwMode="auto">
            <a:xfrm flipH="1">
              <a:off x="815263" y="1218473"/>
              <a:ext cx="1317851" cy="3926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6">
              <a:extLst>
                <a:ext uri="{FF2B5EF4-FFF2-40B4-BE49-F238E27FC236}">
                  <a16:creationId xmlns:a16="http://schemas.microsoft.com/office/drawing/2014/main" id="{EEF2C38A-E5AA-4650-9A6C-364668DE1261}"/>
                </a:ext>
              </a:extLst>
            </p:cNvPr>
            <p:cNvCxnSpPr>
              <a:cxnSpLocks/>
              <a:stCxn id="25" idx="2"/>
            </p:cNvCxnSpPr>
            <p:nvPr/>
          </p:nvCxnSpPr>
          <p:spPr bwMode="auto">
            <a:xfrm flipH="1">
              <a:off x="369329" y="1081151"/>
              <a:ext cx="171247" cy="3981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pic>
          <p:nvPicPr>
            <p:cNvPr id="30" name="Graphic 7">
              <a:extLst>
                <a:ext uri="{FF2B5EF4-FFF2-40B4-BE49-F238E27FC236}">
                  <a16:creationId xmlns:a16="http://schemas.microsoft.com/office/drawing/2014/main" id="{E7A2DE5B-C64A-45F1-B66D-B564F3A68D37}"/>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1258019" y="575419"/>
              <a:ext cx="255604" cy="255604"/>
            </a:xfrm>
            <a:prstGeom prst="rect">
              <a:avLst/>
            </a:prstGeom>
          </p:spPr>
        </p:pic>
        <p:cxnSp>
          <p:nvCxnSpPr>
            <p:cNvPr id="31" name="Straight Arrow Connector 8">
              <a:extLst>
                <a:ext uri="{FF2B5EF4-FFF2-40B4-BE49-F238E27FC236}">
                  <a16:creationId xmlns:a16="http://schemas.microsoft.com/office/drawing/2014/main" id="{3357A5A0-15A1-40A3-9134-36E1A42D9B2F}"/>
                </a:ext>
              </a:extLst>
            </p:cNvPr>
            <p:cNvCxnSpPr>
              <a:cxnSpLocks/>
            </p:cNvCxnSpPr>
            <p:nvPr/>
          </p:nvCxnSpPr>
          <p:spPr bwMode="auto">
            <a:xfrm>
              <a:off x="1591637" y="703221"/>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cxnSp>
          <p:nvCxnSpPr>
            <p:cNvPr id="32" name="Straight Arrow Connector 9">
              <a:extLst>
                <a:ext uri="{FF2B5EF4-FFF2-40B4-BE49-F238E27FC236}">
                  <a16:creationId xmlns:a16="http://schemas.microsoft.com/office/drawing/2014/main" id="{8BE51A72-B6F7-4AD5-AB23-57DB7DA20E8D}"/>
                </a:ext>
              </a:extLst>
            </p:cNvPr>
            <p:cNvCxnSpPr>
              <a:cxnSpLocks/>
            </p:cNvCxnSpPr>
            <p:nvPr/>
          </p:nvCxnSpPr>
          <p:spPr bwMode="auto">
            <a:xfrm>
              <a:off x="686571" y="697927"/>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pic>
          <p:nvPicPr>
            <p:cNvPr id="33" name="Graphic 10">
              <a:extLst>
                <a:ext uri="{FF2B5EF4-FFF2-40B4-BE49-F238E27FC236}">
                  <a16:creationId xmlns:a16="http://schemas.microsoft.com/office/drawing/2014/main" id="{964E6E96-1CE6-4215-AE49-A3C699685484}"/>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485390" y="1429887"/>
              <a:ext cx="255604" cy="255604"/>
            </a:xfrm>
            <a:prstGeom prst="rect">
              <a:avLst/>
            </a:prstGeom>
          </p:spPr>
        </p:pic>
        <p:sp>
          <p:nvSpPr>
            <p:cNvPr id="34" name="Left Brace 11">
              <a:extLst>
                <a:ext uri="{FF2B5EF4-FFF2-40B4-BE49-F238E27FC236}">
                  <a16:creationId xmlns:a16="http://schemas.microsoft.com/office/drawing/2014/main" id="{DADF8031-0C66-4B06-B589-C81118ED37BC}"/>
                </a:ext>
              </a:extLst>
            </p:cNvPr>
            <p:cNvSpPr/>
            <p:nvPr/>
          </p:nvSpPr>
          <p:spPr bwMode="auto">
            <a:xfrm rot="5400000">
              <a:off x="1305767" y="-161844"/>
              <a:ext cx="175215" cy="1317851"/>
            </a:xfrm>
            <a:prstGeom prst="leftBrace">
              <a:avLst>
                <a:gd name="adj1" fmla="val 8333"/>
                <a:gd name="adj2" fmla="val 49999"/>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p:sp>
          <p:nvSpPr>
            <p:cNvPr id="35" name="TextBox 15">
              <a:extLst>
                <a:ext uri="{FF2B5EF4-FFF2-40B4-BE49-F238E27FC236}">
                  <a16:creationId xmlns:a16="http://schemas.microsoft.com/office/drawing/2014/main" id="{B30CAA04-698D-4019-9151-FE032335BC68}"/>
                </a:ext>
              </a:extLst>
            </p:cNvPr>
            <p:cNvSpPr txBox="1"/>
            <p:nvPr/>
          </p:nvSpPr>
          <p:spPr bwMode="auto">
            <a:xfrm>
              <a:off x="1154623" y="116748"/>
              <a:ext cx="420744" cy="293584"/>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r>
                <a:rPr lang="en-US" sz="14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TAE</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6" name="Left Brace 13">
              <a:extLst>
                <a:ext uri="{FF2B5EF4-FFF2-40B4-BE49-F238E27FC236}">
                  <a16:creationId xmlns:a16="http://schemas.microsoft.com/office/drawing/2014/main" id="{DE009375-E6CA-4177-9116-29AFF4164117}"/>
                </a:ext>
              </a:extLst>
            </p:cNvPr>
            <p:cNvSpPr/>
            <p:nvPr/>
          </p:nvSpPr>
          <p:spPr bwMode="auto">
            <a:xfrm rot="6466348">
              <a:off x="622984" y="1144552"/>
              <a:ext cx="127174" cy="448702"/>
            </a:xfrm>
            <a:prstGeom prst="leftBrace">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mc:AlternateContent xmlns:mc="http://schemas.openxmlformats.org/markup-compatibility/2006" xmlns:a14="http://schemas.microsoft.com/office/drawing/2010/main">
          <mc:Choice Requires="a14">
            <p:sp>
              <p:nvSpPr>
                <p:cNvPr id="37" name="TextBox 17">
                  <a:extLst>
                    <a:ext uri="{FF2B5EF4-FFF2-40B4-BE49-F238E27FC236}">
                      <a16:creationId xmlns:a16="http://schemas.microsoft.com/office/drawing/2014/main" id="{8E096EFD-1E3A-4A8A-A77D-3BFD16016E04}"/>
                    </a:ext>
                  </a:extLst>
                </p:cNvPr>
                <p:cNvSpPr txBox="1"/>
                <p:nvPr/>
              </p:nvSpPr>
              <p:spPr bwMode="auto">
                <a:xfrm>
                  <a:off x="526729" y="1049080"/>
                  <a:ext cx="1006851" cy="3081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m:t>
                            </m:r>
                          </m:e>
                          <m:sub>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𝑅𝐹</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_</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𝑝𝑟𝑜𝑝𝑎𝑔𝑎𝑡𝑖𝑜𝑛</m:t>
                            </m:r>
                          </m:sub>
                        </m:sSub>
                      </m:oMath>
                    </m:oMathPara>
                  </a14:m>
                  <a:endParaRPr lang="ja-JP" sz="1600" kern="100" dirty="0">
                    <a:effectLst/>
                    <a:latin typeface="Calibri" panose="020F0502020204030204" pitchFamily="34" charset="0"/>
                    <a:ea typeface="SimSun" panose="02010600030101010101" pitchFamily="2" charset="-122"/>
                    <a:cs typeface="Times New Roman" panose="02020603050405020304" pitchFamily="18" charset="0"/>
                  </a:endParaRPr>
                </a:p>
              </p:txBody>
            </p:sp>
          </mc:Choice>
          <mc:Fallback xmlns="">
            <p:sp>
              <p:nvSpPr>
                <p:cNvPr id="37" name="TextBox 17">
                  <a:extLst>
                    <a:ext uri="{FF2B5EF4-FFF2-40B4-BE49-F238E27FC236}">
                      <a16:creationId xmlns:a16="http://schemas.microsoft.com/office/drawing/2014/main" id="{8E096EFD-1E3A-4A8A-A77D-3BFD16016E04}"/>
                    </a:ext>
                  </a:extLst>
                </p:cNvPr>
                <p:cNvSpPr txBox="1">
                  <a:spLocks noRot="1" noChangeAspect="1" noMove="1" noResize="1" noEditPoints="1" noAdjustHandles="1" noChangeArrowheads="1" noChangeShapeType="1" noTextEdit="1"/>
                </p:cNvSpPr>
                <p:nvPr/>
              </p:nvSpPr>
              <p:spPr bwMode="auto">
                <a:xfrm>
                  <a:off x="526729" y="1049080"/>
                  <a:ext cx="1006851" cy="308191"/>
                </a:xfrm>
                <a:prstGeom prst="rect">
                  <a:avLst/>
                </a:prstGeom>
                <a:blipFill>
                  <a:blip r:embed="rId13"/>
                  <a:stretch>
                    <a:fillRect r="-27568" b="-5172"/>
                  </a:stretch>
                </a:blipFill>
                <a:ln w="12700">
                  <a:noFill/>
                  <a:miter lim="800000"/>
                  <a:headEnd/>
                  <a:tailEnd/>
                </a:ln>
              </p:spPr>
              <p:txBody>
                <a:bodyPr/>
                <a:lstStyle/>
                <a:p>
                  <a:r>
                    <a:rPr lang="ja-JP" altLang="en-US">
                      <a:noFill/>
                    </a:rPr>
                    <a:t> </a:t>
                  </a:r>
                </a:p>
              </p:txBody>
            </p:sp>
          </mc:Fallback>
        </mc:AlternateContent>
      </p:grpSp>
      <p:graphicFrame>
        <p:nvGraphicFramePr>
          <p:cNvPr id="16" name="表 15">
            <a:extLst>
              <a:ext uri="{FF2B5EF4-FFF2-40B4-BE49-F238E27FC236}">
                <a16:creationId xmlns:a16="http://schemas.microsoft.com/office/drawing/2014/main" id="{5E70153A-D5F0-A55E-E05D-E94FB4A948AE}"/>
              </a:ext>
            </a:extLst>
          </p:cNvPr>
          <p:cNvGraphicFramePr>
            <a:graphicFrameLocks noGrp="1"/>
          </p:cNvGraphicFramePr>
          <p:nvPr/>
        </p:nvGraphicFramePr>
        <p:xfrm>
          <a:off x="7479956" y="2497206"/>
          <a:ext cx="2323111" cy="577215"/>
        </p:xfrm>
        <a:graphic>
          <a:graphicData uri="http://schemas.openxmlformats.org/drawingml/2006/table">
            <a:tbl>
              <a:tblPr firstRow="1" firstCol="1" bandRow="1"/>
              <a:tblGrid>
                <a:gridCol w="1071875">
                  <a:extLst>
                    <a:ext uri="{9D8B030D-6E8A-4147-A177-3AD203B41FA5}">
                      <a16:colId xmlns:a16="http://schemas.microsoft.com/office/drawing/2014/main" val="1124855414"/>
                    </a:ext>
                  </a:extLst>
                </a:gridCol>
                <a:gridCol w="1251236">
                  <a:extLst>
                    <a:ext uri="{9D8B030D-6E8A-4147-A177-3AD203B41FA5}">
                      <a16:colId xmlns:a16="http://schemas.microsoft.com/office/drawing/2014/main" val="1435364253"/>
                    </a:ext>
                  </a:extLst>
                </a:gridCol>
              </a:tblGrid>
              <a:tr h="118745">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SCS (kHz)</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CP Length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460871"/>
                  </a:ext>
                </a:extLst>
              </a:tr>
              <a:tr h="118745">
                <a:tc>
                  <a:txBody>
                    <a:bodyPr/>
                    <a:lstStyle/>
                    <a:p>
                      <a:pPr algn="ctr" hangingPunct="0"/>
                      <a:r>
                        <a:rPr lang="en-US" sz="1200" b="1"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30</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2.34</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506632"/>
                  </a:ext>
                </a:extLst>
              </a:tr>
              <a:tr h="118745">
                <a:tc>
                  <a:txBody>
                    <a:bodyPr/>
                    <a:lstStyle/>
                    <a:p>
                      <a:pPr algn="ctr" hangingPunct="0"/>
                      <a:r>
                        <a:rPr lang="en-US" sz="1200" kern="120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60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1.17</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372788"/>
                  </a:ext>
                </a:extLst>
              </a:tr>
            </a:tbl>
          </a:graphicData>
        </a:graphic>
      </p:graphicFrame>
      <p:sp>
        <p:nvSpPr>
          <p:cNvPr id="18" name="テキスト ボックス 17">
            <a:extLst>
              <a:ext uri="{FF2B5EF4-FFF2-40B4-BE49-F238E27FC236}">
                <a16:creationId xmlns:a16="http://schemas.microsoft.com/office/drawing/2014/main" id="{C4C9E441-0D4B-C71E-F46D-E34806B37045}"/>
              </a:ext>
            </a:extLst>
          </p:cNvPr>
          <p:cNvSpPr txBox="1"/>
          <p:nvPr/>
        </p:nvSpPr>
        <p:spPr>
          <a:xfrm>
            <a:off x="7353731" y="2231817"/>
            <a:ext cx="2575560" cy="276999"/>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2</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SCS/CP Length for n77/n78</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8" name="コンテンツ プレースホルダー 2">
            <a:extLst>
              <a:ext uri="{FF2B5EF4-FFF2-40B4-BE49-F238E27FC236}">
                <a16:creationId xmlns:a16="http://schemas.microsoft.com/office/drawing/2014/main" id="{06EB28A0-FD1D-8229-3AF5-022AE1D2E611}"/>
              </a:ext>
            </a:extLst>
          </p:cNvPr>
          <p:cNvSpPr txBox="1">
            <a:spLocks/>
          </p:cNvSpPr>
          <p:nvPr/>
        </p:nvSpPr>
        <p:spPr bwMode="gray">
          <a:xfrm>
            <a:off x="334434" y="1021977"/>
            <a:ext cx="11756214" cy="847180"/>
          </a:xfrm>
          <a:prstGeom prst="rect">
            <a:avLst/>
          </a:prstGeom>
        </p:spPr>
        <p:txBody>
          <a:bodyPr>
            <a:normAutofit fontScale="92500" lnSpcReduction="20000"/>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65760" indent="-365760">
              <a:spcBef>
                <a:spcPts val="1200"/>
              </a:spcBef>
              <a:spcAft>
                <a:spcPts val="300"/>
              </a:spcAft>
            </a:pPr>
            <a:r>
              <a:rPr lang="en-US" altLang="ja-JP" sz="1800" dirty="0">
                <a:latin typeface="Arial" panose="020B0604020202020204" pitchFamily="34" charset="0"/>
                <a:ea typeface="Batang" panose="02030600000101010101" pitchFamily="18" charset="-127"/>
                <a:cs typeface="Times New Roman" panose="02020603050405020304" pitchFamily="18" charset="0"/>
              </a:rPr>
              <a:t>Correlation of Power imbalance/ISD/Propagation time difference/MRTD/TAE/CP Length </a:t>
            </a:r>
            <a:r>
              <a:rPr lang="en-US" altLang="ja-JP" sz="1800" b="0" dirty="0">
                <a:latin typeface="Arial" panose="020B0604020202020204" pitchFamily="34" charset="0"/>
                <a:ea typeface="Batang" panose="02030600000101010101" pitchFamily="18" charset="-127"/>
                <a:cs typeface="Times New Roman" panose="02020603050405020304" pitchFamily="18" charset="0"/>
              </a:rPr>
              <a:t>(R4-2300133, KDDI)</a:t>
            </a:r>
          </a:p>
          <a:p>
            <a:pPr marL="729818" lvl="1" indent="-365760">
              <a:spcBef>
                <a:spcPts val="1200"/>
              </a:spcBef>
              <a:spcAft>
                <a:spcPts val="300"/>
              </a:spcAft>
            </a:pP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If RAN4 keep current TAE(3us), in case of 30kHz SCS when n77/n78, always MRTD&gt;CP regardless of power imbalance and </a:t>
            </a:r>
            <a:r>
              <a:rPr kumimoji="1" lang="en-US" altLang="ja-JP" sz="1800" b="0" i="0" u="none" strike="noStrike" kern="1200" cap="none" spc="0" normalizeH="0" baseline="0" noProof="0" dirty="0" err="1">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ΔRF_propagation</a:t>
            </a: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a:t>
            </a:r>
            <a:endParaRPr lang="en-US" altLang="ja-JP" sz="1533" b="0" dirty="0">
              <a:latin typeface="Arial" panose="020B0604020202020204" pitchFamily="34"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78921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fontScale="92500" lnSpcReduction="20000"/>
          </a:bodyPr>
          <a:lstStyle/>
          <a:p>
            <a:pPr marL="93131" indent="0">
              <a:spcBef>
                <a:spcPts val="600"/>
              </a:spcBef>
              <a:buNone/>
            </a:pPr>
            <a:r>
              <a:rPr lang="en-US" altLang="ja-JP" sz="2400" b="0" dirty="0">
                <a:cs typeface="Calibri" panose="020F0502020204030204" pitchFamily="34" charset="0"/>
              </a:rPr>
              <a:t>The core part of the work item includes:</a:t>
            </a:r>
          </a:p>
          <a:p>
            <a:pPr marL="436022" indent="-342891">
              <a:spcBef>
                <a:spcPts val="600"/>
              </a:spcBef>
            </a:pPr>
            <a:r>
              <a:rPr lang="en-US" altLang="ja-JP" sz="2600" dirty="0">
                <a:cs typeface="Calibri" panose="020F0502020204030204" pitchFamily="34" charset="0"/>
              </a:rPr>
              <a:t>Phase</a:t>
            </a:r>
            <a:r>
              <a:rPr lang="en-US" altLang="ja-JP" sz="2600" dirty="0"/>
              <a:t> I:</a:t>
            </a:r>
            <a:endParaRPr lang="en-US" altLang="ja-JP" sz="2600" dirty="0">
              <a:cs typeface="Calibri" panose="020F0502020204030204" pitchFamily="34" charset="0"/>
            </a:endParaRPr>
          </a:p>
          <a:p>
            <a:pPr marL="800080" lvl="1" indent="-342891">
              <a:spcBef>
                <a:spcPts val="600"/>
              </a:spcBef>
            </a:pPr>
            <a:r>
              <a:rPr lang="en-US" altLang="ja-JP" sz="2133" b="0" dirty="0">
                <a:cs typeface="Calibri" panose="020F0502020204030204" pitchFamily="34" charset="0"/>
              </a:rPr>
              <a:t>Study the feasibility to support non-co-located scenarios for both FR1 inter-band EN-DC with overlapping and FR1 intra-band NR-CA for 4-layer case with shared Rx-chains (Type 3 for handheld).</a:t>
            </a:r>
          </a:p>
          <a:p>
            <a:pPr marL="1039258" lvl="2" indent="-342891">
              <a:spcBef>
                <a:spcPts val="600"/>
              </a:spcBef>
            </a:pPr>
            <a:r>
              <a:rPr lang="en-US" altLang="ja-JP" sz="1900" dirty="0">
                <a:cs typeface="Calibri" panose="020F0502020204030204" pitchFamily="34" charset="0"/>
              </a:rPr>
              <a:t>Discuss and decide reference UE architecture considering the UE capability of 4-layer MIMO case for both EN-DC/NR-CA</a:t>
            </a:r>
          </a:p>
          <a:p>
            <a:pPr marL="1039258" lvl="2" indent="-342891">
              <a:spcBef>
                <a:spcPts val="600"/>
              </a:spcBef>
            </a:pPr>
            <a:r>
              <a:rPr lang="en-US" altLang="ja-JP" sz="1900" dirty="0">
                <a:cs typeface="Calibri" panose="020F0502020204030204" pitchFamily="34" charset="0"/>
              </a:rPr>
              <a:t>Investigate the tolerable [power] imbalance between carriers</a:t>
            </a:r>
          </a:p>
          <a:p>
            <a:pPr marL="1039258" lvl="2" indent="-342891">
              <a:spcBef>
                <a:spcPts val="600"/>
              </a:spcBef>
            </a:pPr>
            <a:r>
              <a:rPr lang="en-US" altLang="ja-JP" sz="1900" dirty="0">
                <a:cs typeface="Calibri" panose="020F0502020204030204" pitchFamily="34" charset="0"/>
              </a:rPr>
              <a:t>Investigate the required arrival time difference between CCs</a:t>
            </a:r>
          </a:p>
          <a:p>
            <a:pPr marL="1039258" lvl="2" indent="-342891">
              <a:spcBef>
                <a:spcPts val="600"/>
              </a:spcBef>
            </a:pPr>
            <a:r>
              <a:rPr lang="en-US" altLang="ja-JP" sz="1900" dirty="0">
                <a:cs typeface="Calibri" panose="020F0502020204030204" pitchFamily="34" charset="0"/>
              </a:rPr>
              <a:t>Evaluate the UE performance under the [power] imbalance and arrival time difference</a:t>
            </a:r>
          </a:p>
          <a:p>
            <a:pPr marL="1039258" lvl="2" indent="-342891">
              <a:spcBef>
                <a:spcPts val="600"/>
              </a:spcBef>
            </a:pPr>
            <a:r>
              <a:rPr lang="en-US" altLang="ja-JP" sz="1866" dirty="0">
                <a:cs typeface="Calibri" panose="020F0502020204030204" pitchFamily="34" charset="0"/>
              </a:rPr>
              <a:t>Work is limited to EN-DC/NR-CA for bands B42, n77/n78</a:t>
            </a:r>
          </a:p>
          <a:p>
            <a:pPr marL="1039258" lvl="2" indent="-342891">
              <a:spcBef>
                <a:spcPts val="600"/>
              </a:spcBef>
            </a:pPr>
            <a:r>
              <a:rPr lang="en-US" altLang="ja-JP" sz="1866" dirty="0">
                <a:cs typeface="Calibri" panose="020F0502020204030204" pitchFamily="34" charset="0"/>
              </a:rPr>
              <a:t>Investigate whether the [power] imbalance should be explicitly (e.g. as an RF requirement) or implicitly specified (e.g. through a demodulation performance test). Specify the [power] imbalance based on the outcome of the investigation.</a:t>
            </a:r>
          </a:p>
          <a:p>
            <a:pPr marL="1039258" lvl="2" indent="-342891">
              <a:spcBef>
                <a:spcPts val="600"/>
              </a:spcBef>
            </a:pPr>
            <a:r>
              <a:rPr lang="en-US" altLang="ja-JP" sz="1866" dirty="0">
                <a:cs typeface="Calibri" panose="020F0502020204030204" pitchFamily="34" charset="0"/>
              </a:rPr>
              <a:t>If any change in RAN1 or RAN2 spec is needed, it will be triggered by RAN4 LS</a:t>
            </a:r>
            <a:br>
              <a:rPr lang="en-US" altLang="ja-JP" sz="1866" dirty="0">
                <a:cs typeface="Calibri" panose="020F0502020204030204" pitchFamily="34" charset="0"/>
              </a:rPr>
            </a:br>
            <a:endParaRPr lang="en-US" altLang="ja-JP" sz="1866" dirty="0">
              <a:cs typeface="Calibri" panose="020F0502020204030204" pitchFamily="34" charset="0"/>
            </a:endParaRPr>
          </a:p>
          <a:p>
            <a:pPr marL="436022" indent="-342891">
              <a:spcBef>
                <a:spcPts val="600"/>
              </a:spcBef>
            </a:pPr>
            <a:r>
              <a:rPr lang="en-US" altLang="ja-JP" sz="2600" dirty="0">
                <a:cs typeface="Calibri" panose="020F0502020204030204" pitchFamily="34" charset="0"/>
              </a:rPr>
              <a:t>Phase Ⅱ: </a:t>
            </a:r>
          </a:p>
          <a:p>
            <a:pPr marL="800080" lvl="1" indent="-342891">
              <a:spcBef>
                <a:spcPts val="600"/>
              </a:spcBef>
            </a:pPr>
            <a:r>
              <a:rPr lang="en-US" altLang="ja-JP" sz="2133" b="0" dirty="0">
                <a:cs typeface="Calibri" panose="020F0502020204030204" pitchFamily="34" charset="0"/>
              </a:rPr>
              <a:t>Phase Ⅱ work will get started after the feasibility in phase Ⅰ is confirmed</a:t>
            </a:r>
          </a:p>
          <a:p>
            <a:pPr marL="800080" lvl="1" indent="-342891">
              <a:spcBef>
                <a:spcPts val="600"/>
              </a:spcBef>
            </a:pPr>
            <a:r>
              <a:rPr lang="en-US" altLang="ja-JP" sz="2133" b="0" dirty="0">
                <a:cs typeface="Calibri" panose="020F0502020204030204" pitchFamily="34" charset="0"/>
              </a:rPr>
              <a:t>Specify MRTD and MTTD requirements and other identified RRM requirement impact(s) (if any) in non-collocated deployment</a:t>
            </a:r>
          </a:p>
          <a:p>
            <a:pPr marL="800080" lvl="1" indent="-342891">
              <a:spcBef>
                <a:spcPts val="600"/>
              </a:spcBef>
            </a:pPr>
            <a:r>
              <a:rPr lang="en-US" altLang="ja-JP" sz="2133" b="0" dirty="0">
                <a:cs typeface="Calibri" panose="020F0502020204030204" pitchFamily="34" charset="0"/>
              </a:rPr>
              <a:t>Specify additional UE RF requirement(s) except for the [power] imbalance (if any) in non-collocated deployment</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Objectives</a:t>
            </a:r>
            <a:endParaRPr kumimoji="1" lang="ja-JP" altLang="en-US" b="1" strike="sngStrike" dirty="0">
              <a:highlight>
                <a:srgbClr val="FFFF00"/>
              </a:highlight>
              <a:cs typeface="Calibri" panose="020F0502020204030204" pitchFamily="34" charset="0"/>
            </a:endParaRPr>
          </a:p>
        </p:txBody>
      </p:sp>
    </p:spTree>
    <p:extLst>
      <p:ext uri="{BB962C8B-B14F-4D97-AF65-F5344CB8AC3E}">
        <p14:creationId xmlns:p14="http://schemas.microsoft.com/office/powerpoint/2010/main" val="359714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a:bodyPr>
          <a:lstStyle/>
          <a:p>
            <a:pPr marL="93131" indent="0">
              <a:spcBef>
                <a:spcPts val="600"/>
              </a:spcBef>
              <a:buNone/>
            </a:pPr>
            <a:r>
              <a:rPr lang="en-US" altLang="ja-JP" sz="2000" b="0" dirty="0">
                <a:cs typeface="Calibri" panose="020F0502020204030204" pitchFamily="34" charset="0"/>
              </a:rPr>
              <a:t>The performance part of the work item includes:</a:t>
            </a:r>
          </a:p>
          <a:p>
            <a:pPr marL="436031" indent="-342900">
              <a:spcBef>
                <a:spcPts val="600"/>
              </a:spcBef>
            </a:pPr>
            <a:r>
              <a:rPr lang="en-US" altLang="ja-JP" sz="2000" dirty="0">
                <a:cs typeface="Calibri" panose="020F0502020204030204" pitchFamily="34" charset="0"/>
              </a:rPr>
              <a:t>Phase Ⅱ: </a:t>
            </a:r>
          </a:p>
          <a:p>
            <a:pPr marL="800089" lvl="1" indent="-342900">
              <a:spcBef>
                <a:spcPts val="600"/>
              </a:spcBef>
            </a:pPr>
            <a:r>
              <a:rPr lang="en-US" altLang="ja-JP" sz="1800" b="0" dirty="0">
                <a:cs typeface="Calibri" panose="020F0502020204030204" pitchFamily="34" charset="0"/>
              </a:rPr>
              <a:t>Phase Ⅱ work will get started after the feasibility in phase Ⅰ is confirmed</a:t>
            </a:r>
          </a:p>
          <a:p>
            <a:pPr marL="800089" lvl="1" indent="-342900">
              <a:spcBef>
                <a:spcPts val="600"/>
              </a:spcBef>
            </a:pPr>
            <a:r>
              <a:rPr lang="en-US" altLang="ja-JP" sz="1800" b="0" dirty="0">
                <a:cs typeface="Calibri" panose="020F0502020204030204" pitchFamily="34" charset="0"/>
              </a:rPr>
              <a:t>Specify PDSCH demodulation requirements for non-collocated scenarios for intra-band non-contiguous EN-DC and NR-CA</a:t>
            </a:r>
          </a:p>
          <a:p>
            <a:pPr marL="1039267" lvl="2" indent="-342900">
              <a:spcBef>
                <a:spcPts val="600"/>
              </a:spcBef>
            </a:pPr>
            <a:r>
              <a:rPr lang="en-US" altLang="ja-JP" sz="1600" dirty="0">
                <a:cs typeface="Calibri" panose="020F0502020204030204" pitchFamily="34" charset="0"/>
              </a:rPr>
              <a:t>Define PDSCH demodulation performance requirement based on the applicable MRTD and [power] imbalance values.</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a:t>
            </a:r>
            <a:r>
              <a:rPr lang="en-US" altLang="ja-JP" b="1">
                <a:cs typeface="Calibri" panose="020F0502020204030204" pitchFamily="34" charset="0"/>
              </a:rPr>
              <a:t>Objectives </a:t>
            </a:r>
            <a:endParaRPr kumimoji="1" lang="ja-JP" altLang="en-US" b="1" strike="sngStrike" dirty="0">
              <a:cs typeface="Calibri" panose="020F0502020204030204" pitchFamily="34" charset="0"/>
            </a:endParaRPr>
          </a:p>
        </p:txBody>
      </p:sp>
    </p:spTree>
    <p:extLst>
      <p:ext uri="{BB962C8B-B14F-4D97-AF65-F5344CB8AC3E}">
        <p14:creationId xmlns:p14="http://schemas.microsoft.com/office/powerpoint/2010/main" val="128599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EOF</a:t>
            </a:r>
            <a:endParaRPr kumimoji="1" lang="ja-JP" altLang="en-US" sz="6000" dirty="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Japan</a:t>
            </a:r>
            <a:endParaRPr kumimoji="1" lang="ja-JP" altLang="en-US" b="1" dirty="0">
              <a:cs typeface="Calibri" panose="020F0502020204030204" pitchFamily="34" charset="0"/>
            </a:endParaRPr>
          </a:p>
        </p:txBody>
      </p:sp>
      <p:grpSp>
        <p:nvGrpSpPr>
          <p:cNvPr id="79" name="グループ化 78">
            <a:extLst>
              <a:ext uri="{FF2B5EF4-FFF2-40B4-BE49-F238E27FC236}">
                <a16:creationId xmlns:a16="http://schemas.microsoft.com/office/drawing/2014/main" id="{C823AE90-16B5-D538-51F5-AD9CD95C8534}"/>
              </a:ext>
            </a:extLst>
          </p:cNvPr>
          <p:cNvGrpSpPr/>
          <p:nvPr/>
        </p:nvGrpSpPr>
        <p:grpSpPr>
          <a:xfrm>
            <a:off x="1504139" y="788991"/>
            <a:ext cx="9183722" cy="5967409"/>
            <a:chOff x="372656" y="788991"/>
            <a:chExt cx="9183722" cy="5967409"/>
          </a:xfrm>
        </p:grpSpPr>
        <p:sp>
          <p:nvSpPr>
            <p:cNvPr id="41" name="コンテンツ プレースホルダー 42">
              <a:extLst>
                <a:ext uri="{FF2B5EF4-FFF2-40B4-BE49-F238E27FC236}">
                  <a16:creationId xmlns:a16="http://schemas.microsoft.com/office/drawing/2014/main" id="{F5CEA248-4145-8E20-8C60-D1815EEC93AB}"/>
                </a:ext>
              </a:extLst>
            </p:cNvPr>
            <p:cNvSpPr txBox="1">
              <a:spLocks/>
            </p:cNvSpPr>
            <p:nvPr/>
          </p:nvSpPr>
          <p:spPr bwMode="auto">
            <a:xfrm>
              <a:off x="871078" y="788991"/>
              <a:ext cx="8367772"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rPr>
                <a:t>The 3 blocks in C-band were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42" name="正方形/長方形 41">
              <a:extLst>
                <a:ext uri="{FF2B5EF4-FFF2-40B4-BE49-F238E27FC236}">
                  <a16:creationId xmlns:a16="http://schemas.microsoft.com/office/drawing/2014/main" id="{33EDEAFB-9737-9410-58A6-81A8B0DA4132}"/>
                </a:ext>
              </a:extLst>
            </p:cNvPr>
            <p:cNvSpPr/>
            <p:nvPr/>
          </p:nvSpPr>
          <p:spPr>
            <a:xfrm>
              <a:off x="630814"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3" name="正方形/長方形 42">
              <a:extLst>
                <a:ext uri="{FF2B5EF4-FFF2-40B4-BE49-F238E27FC236}">
                  <a16:creationId xmlns:a16="http://schemas.microsoft.com/office/drawing/2014/main" id="{C26CE8F9-ABA8-374C-2E05-E3A9F3283985}"/>
                </a:ext>
              </a:extLst>
            </p:cNvPr>
            <p:cNvSpPr/>
            <p:nvPr/>
          </p:nvSpPr>
          <p:spPr>
            <a:xfrm>
              <a:off x="2129110"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44" name="正方形/長方形 43">
              <a:extLst>
                <a:ext uri="{FF2B5EF4-FFF2-40B4-BE49-F238E27FC236}">
                  <a16:creationId xmlns:a16="http://schemas.microsoft.com/office/drawing/2014/main" id="{AAA5ABBF-4813-8E50-1D52-A90D68F3520A}"/>
                </a:ext>
              </a:extLst>
            </p:cNvPr>
            <p:cNvSpPr/>
            <p:nvPr/>
          </p:nvSpPr>
          <p:spPr>
            <a:xfrm>
              <a:off x="2628542"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5" name="テキスト ボックス 44">
              <a:extLst>
                <a:ext uri="{FF2B5EF4-FFF2-40B4-BE49-F238E27FC236}">
                  <a16:creationId xmlns:a16="http://schemas.microsoft.com/office/drawing/2014/main" id="{80F77430-AE1A-EA36-C505-26FE319161D2}"/>
                </a:ext>
              </a:extLst>
            </p:cNvPr>
            <p:cNvSpPr txBox="1"/>
            <p:nvPr/>
          </p:nvSpPr>
          <p:spPr>
            <a:xfrm>
              <a:off x="372656" y="2918643"/>
              <a:ext cx="543739" cy="261610"/>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46" name="テキスト ボックス 45">
              <a:extLst>
                <a:ext uri="{FF2B5EF4-FFF2-40B4-BE49-F238E27FC236}">
                  <a16:creationId xmlns:a16="http://schemas.microsoft.com/office/drawing/2014/main" id="{7517A3A8-B519-3D5B-5D76-CF89E665DC97}"/>
                </a:ext>
              </a:extLst>
            </p:cNvPr>
            <p:cNvSpPr txBox="1"/>
            <p:nvPr/>
          </p:nvSpPr>
          <p:spPr>
            <a:xfrm>
              <a:off x="859286" y="292622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3440</a:t>
              </a:r>
              <a:endParaRPr lang="ja-JP" altLang="en-US" sz="1050" dirty="0" err="1">
                <a:solidFill>
                  <a:srgbClr val="000000"/>
                </a:solidFill>
                <a:latin typeface="HGP創英角ｺﾞｼｯｸUB"/>
                <a:ea typeface="HGP創英角ｺﾞｼｯｸUB"/>
              </a:endParaRPr>
            </a:p>
          </p:txBody>
        </p:sp>
        <p:sp>
          <p:nvSpPr>
            <p:cNvPr id="47" name="テキスト ボックス 46">
              <a:extLst>
                <a:ext uri="{FF2B5EF4-FFF2-40B4-BE49-F238E27FC236}">
                  <a16:creationId xmlns:a16="http://schemas.microsoft.com/office/drawing/2014/main" id="{03C45136-C023-DFF8-B418-03CBD1251B64}"/>
                </a:ext>
              </a:extLst>
            </p:cNvPr>
            <p:cNvSpPr txBox="1"/>
            <p:nvPr/>
          </p:nvSpPr>
          <p:spPr>
            <a:xfrm>
              <a:off x="1368198" y="29226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3480</a:t>
              </a:r>
              <a:endParaRPr lang="ja-JP" altLang="en-US" sz="1050" dirty="0" err="1">
                <a:solidFill>
                  <a:srgbClr val="000000"/>
                </a:solidFill>
                <a:latin typeface="HGP創英角ｺﾞｼｯｸUB"/>
                <a:ea typeface="HGP創英角ｺﾞｼｯｸUB"/>
              </a:endParaRPr>
            </a:p>
          </p:txBody>
        </p:sp>
        <p:sp>
          <p:nvSpPr>
            <p:cNvPr id="48" name="テキスト ボックス 47">
              <a:extLst>
                <a:ext uri="{FF2B5EF4-FFF2-40B4-BE49-F238E27FC236}">
                  <a16:creationId xmlns:a16="http://schemas.microsoft.com/office/drawing/2014/main" id="{15B9DE62-BF9B-3BD6-3B0D-71B8BA6CD28E}"/>
                </a:ext>
              </a:extLst>
            </p:cNvPr>
            <p:cNvSpPr txBox="1"/>
            <p:nvPr/>
          </p:nvSpPr>
          <p:spPr>
            <a:xfrm>
              <a:off x="1854828" y="291910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3520</a:t>
              </a:r>
              <a:endParaRPr lang="ja-JP" altLang="en-US" sz="1050" dirty="0" err="1">
                <a:solidFill>
                  <a:srgbClr val="000000"/>
                </a:solidFill>
                <a:latin typeface="HGP創英角ｺﾞｼｯｸUB"/>
                <a:ea typeface="HGP創英角ｺﾞｼｯｸUB"/>
              </a:endParaRPr>
            </a:p>
          </p:txBody>
        </p:sp>
        <p:sp>
          <p:nvSpPr>
            <p:cNvPr id="49" name="テキスト ボックス 48">
              <a:extLst>
                <a:ext uri="{FF2B5EF4-FFF2-40B4-BE49-F238E27FC236}">
                  <a16:creationId xmlns:a16="http://schemas.microsoft.com/office/drawing/2014/main" id="{8D596A51-447D-93FB-7566-1AB1AF40D707}"/>
                </a:ext>
              </a:extLst>
            </p:cNvPr>
            <p:cNvSpPr txBox="1"/>
            <p:nvPr/>
          </p:nvSpPr>
          <p:spPr>
            <a:xfrm>
              <a:off x="2363740" y="292668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3560</a:t>
              </a:r>
              <a:endParaRPr lang="ja-JP" altLang="en-US" sz="1050" dirty="0" err="1">
                <a:solidFill>
                  <a:srgbClr val="000000"/>
                </a:solidFill>
                <a:latin typeface="HGP創英角ｺﾞｼｯｸUB"/>
                <a:ea typeface="HGP創英角ｺﾞｼｯｸUB"/>
              </a:endParaRPr>
            </a:p>
          </p:txBody>
        </p:sp>
        <p:sp>
          <p:nvSpPr>
            <p:cNvPr id="50" name="テキスト ボックス 49">
              <a:extLst>
                <a:ext uri="{FF2B5EF4-FFF2-40B4-BE49-F238E27FC236}">
                  <a16:creationId xmlns:a16="http://schemas.microsoft.com/office/drawing/2014/main" id="{AC02385B-D758-0BB2-6508-27FBB6D5BA00}"/>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1" name="正方形/長方形 50">
              <a:extLst>
                <a:ext uri="{FF2B5EF4-FFF2-40B4-BE49-F238E27FC236}">
                  <a16:creationId xmlns:a16="http://schemas.microsoft.com/office/drawing/2014/main" id="{AA88F7CC-557A-C208-95AA-9B6E1402D486}"/>
                </a:ext>
              </a:extLst>
            </p:cNvPr>
            <p:cNvSpPr/>
            <p:nvPr/>
          </p:nvSpPr>
          <p:spPr>
            <a:xfrm>
              <a:off x="6873709" y="2383929"/>
              <a:ext cx="1248579"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52" name="直線コネクタ 51">
              <a:extLst>
                <a:ext uri="{FF2B5EF4-FFF2-40B4-BE49-F238E27FC236}">
                  <a16:creationId xmlns:a16="http://schemas.microsoft.com/office/drawing/2014/main" id="{CE6B5C6C-A456-FB36-D869-EDFEB31CC93A}"/>
                </a:ext>
              </a:extLst>
            </p:cNvPr>
            <p:cNvCxnSpPr/>
            <p:nvPr/>
          </p:nvCxnSpPr>
          <p:spPr>
            <a:xfrm>
              <a:off x="3127974"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53" name="テキスト ボックス 52">
              <a:extLst>
                <a:ext uri="{FF2B5EF4-FFF2-40B4-BE49-F238E27FC236}">
                  <a16:creationId xmlns:a16="http://schemas.microsoft.com/office/drawing/2014/main" id="{6958F3F2-8B40-0F0A-FA39-A88EBEC7507B}"/>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4" name="テキスト ボックス 53">
              <a:extLst>
                <a:ext uri="{FF2B5EF4-FFF2-40B4-BE49-F238E27FC236}">
                  <a16:creationId xmlns:a16="http://schemas.microsoft.com/office/drawing/2014/main" id="{B45DF9B2-13B0-F407-B4D8-F0775954C395}"/>
                </a:ext>
              </a:extLst>
            </p:cNvPr>
            <p:cNvSpPr txBox="1"/>
            <p:nvPr/>
          </p:nvSpPr>
          <p:spPr>
            <a:xfrm>
              <a:off x="4104683"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55" name="テキスト ボックス 54">
              <a:extLst>
                <a:ext uri="{FF2B5EF4-FFF2-40B4-BE49-F238E27FC236}">
                  <a16:creationId xmlns:a16="http://schemas.microsoft.com/office/drawing/2014/main" id="{26BA89C9-0F45-D033-4F01-D6557E74E7E5}"/>
                </a:ext>
              </a:extLst>
            </p:cNvPr>
            <p:cNvSpPr txBox="1"/>
            <p:nvPr/>
          </p:nvSpPr>
          <p:spPr>
            <a:xfrm>
              <a:off x="6604679"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56" name="テキスト ボックス 55">
              <a:extLst>
                <a:ext uri="{FF2B5EF4-FFF2-40B4-BE49-F238E27FC236}">
                  <a16:creationId xmlns:a16="http://schemas.microsoft.com/office/drawing/2014/main" id="{0A92415B-687B-27C5-0079-3012C758E193}"/>
                </a:ext>
              </a:extLst>
            </p:cNvPr>
            <p:cNvSpPr txBox="1"/>
            <p:nvPr/>
          </p:nvSpPr>
          <p:spPr>
            <a:xfrm>
              <a:off x="5353261"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57" name="テキスト ボックス 56">
              <a:extLst>
                <a:ext uri="{FF2B5EF4-FFF2-40B4-BE49-F238E27FC236}">
                  <a16:creationId xmlns:a16="http://schemas.microsoft.com/office/drawing/2014/main" id="{4478FF9E-5ADB-C1B6-2FF7-FACC67DC9101}"/>
                </a:ext>
              </a:extLst>
            </p:cNvPr>
            <p:cNvSpPr txBox="1"/>
            <p:nvPr/>
          </p:nvSpPr>
          <p:spPr>
            <a:xfrm>
              <a:off x="7853257"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58" name="正方形/長方形 57">
              <a:extLst>
                <a:ext uri="{FF2B5EF4-FFF2-40B4-BE49-F238E27FC236}">
                  <a16:creationId xmlns:a16="http://schemas.microsoft.com/office/drawing/2014/main" id="{914D0442-0D86-5C75-7845-88DFD2F38573}"/>
                </a:ext>
              </a:extLst>
            </p:cNvPr>
            <p:cNvSpPr/>
            <p:nvPr/>
          </p:nvSpPr>
          <p:spPr>
            <a:xfrm>
              <a:off x="630814"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59" name="Shape 240">
              <a:extLst>
                <a:ext uri="{FF2B5EF4-FFF2-40B4-BE49-F238E27FC236}">
                  <a16:creationId xmlns:a16="http://schemas.microsoft.com/office/drawing/2014/main" id="{FCABDCCC-3916-4693-AE3D-593A8A98B468}"/>
                </a:ext>
              </a:extLst>
            </p:cNvPr>
            <p:cNvSpPr/>
            <p:nvPr/>
          </p:nvSpPr>
          <p:spPr>
            <a:xfrm rot="1800000">
              <a:off x="515006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0" name="Shape 240">
              <a:extLst>
                <a:ext uri="{FF2B5EF4-FFF2-40B4-BE49-F238E27FC236}">
                  <a16:creationId xmlns:a16="http://schemas.microsoft.com/office/drawing/2014/main" id="{26DB2060-23D7-092C-02DD-55190A7CB057}"/>
                </a:ext>
              </a:extLst>
            </p:cNvPr>
            <p:cNvSpPr/>
            <p:nvPr/>
          </p:nvSpPr>
          <p:spPr>
            <a:xfrm rot="19800000" flipH="1">
              <a:off x="284664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1" name="テキスト ボックス 60">
              <a:extLst>
                <a:ext uri="{FF2B5EF4-FFF2-40B4-BE49-F238E27FC236}">
                  <a16:creationId xmlns:a16="http://schemas.microsoft.com/office/drawing/2014/main" id="{402F441C-4826-38C3-607E-D7B24E4600C7}"/>
                </a:ext>
              </a:extLst>
            </p:cNvPr>
            <p:cNvSpPr txBox="1"/>
            <p:nvPr/>
          </p:nvSpPr>
          <p:spPr>
            <a:xfrm>
              <a:off x="660632"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62" name="直線矢印コネクタ 61">
              <a:extLst>
                <a:ext uri="{FF2B5EF4-FFF2-40B4-BE49-F238E27FC236}">
                  <a16:creationId xmlns:a16="http://schemas.microsoft.com/office/drawing/2014/main" id="{7CCB96C5-2ADE-8927-4557-6E818E7409C7}"/>
                </a:ext>
              </a:extLst>
            </p:cNvPr>
            <p:cNvCxnSpPr/>
            <p:nvPr/>
          </p:nvCxnSpPr>
          <p:spPr>
            <a:xfrm>
              <a:off x="1629678" y="2114921"/>
              <a:ext cx="1498296"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3" name="直線矢印コネクタ 62">
              <a:extLst>
                <a:ext uri="{FF2B5EF4-FFF2-40B4-BE49-F238E27FC236}">
                  <a16:creationId xmlns:a16="http://schemas.microsoft.com/office/drawing/2014/main" id="{4DA0B50E-8094-F4BB-3206-F1089767A5C8}"/>
                </a:ext>
              </a:extLst>
            </p:cNvPr>
            <p:cNvCxnSpPr/>
            <p:nvPr/>
          </p:nvCxnSpPr>
          <p:spPr>
            <a:xfrm>
              <a:off x="604557" y="2114921"/>
              <a:ext cx="1025121"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4" name="直線矢印コネクタ 63">
              <a:extLst>
                <a:ext uri="{FF2B5EF4-FFF2-40B4-BE49-F238E27FC236}">
                  <a16:creationId xmlns:a16="http://schemas.microsoft.com/office/drawing/2014/main" id="{F99E3FF2-6001-EF3D-3B3B-C965A140B3DB}"/>
                </a:ext>
              </a:extLst>
            </p:cNvPr>
            <p:cNvCxnSpPr/>
            <p:nvPr/>
          </p:nvCxnSpPr>
          <p:spPr>
            <a:xfrm>
              <a:off x="3127974" y="2114922"/>
              <a:ext cx="6242893"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65" name="テキスト ボックス 64">
              <a:extLst>
                <a:ext uri="{FF2B5EF4-FFF2-40B4-BE49-F238E27FC236}">
                  <a16:creationId xmlns:a16="http://schemas.microsoft.com/office/drawing/2014/main" id="{CCA07A2F-9718-7FA5-FB5B-0CF8A314BB10}"/>
                </a:ext>
              </a:extLst>
            </p:cNvPr>
            <p:cNvSpPr txBox="1"/>
            <p:nvPr/>
          </p:nvSpPr>
          <p:spPr>
            <a:xfrm>
              <a:off x="1854828"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66" name="テキスト ボックス 65">
              <a:extLst>
                <a:ext uri="{FF2B5EF4-FFF2-40B4-BE49-F238E27FC236}">
                  <a16:creationId xmlns:a16="http://schemas.microsoft.com/office/drawing/2014/main" id="{9A0625E3-431B-752E-DA46-2BC46713FE00}"/>
                </a:ext>
              </a:extLst>
            </p:cNvPr>
            <p:cNvSpPr txBox="1"/>
            <p:nvPr/>
          </p:nvSpPr>
          <p:spPr>
            <a:xfrm>
              <a:off x="604557" y="1857380"/>
              <a:ext cx="1004051"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67" name="テキスト ボックス 66">
              <a:extLst>
                <a:ext uri="{FF2B5EF4-FFF2-40B4-BE49-F238E27FC236}">
                  <a16:creationId xmlns:a16="http://schemas.microsoft.com/office/drawing/2014/main" id="{50715CC7-B7AB-4AB6-2DB3-4DE451FBCE9E}"/>
                </a:ext>
              </a:extLst>
            </p:cNvPr>
            <p:cNvSpPr txBox="1"/>
            <p:nvPr/>
          </p:nvSpPr>
          <p:spPr>
            <a:xfrm>
              <a:off x="5937469" y="1858655"/>
              <a:ext cx="98862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3</a:t>
              </a:r>
              <a:r>
                <a:rPr lang="en-US" altLang="ja-JP" sz="1100" baseline="30000" dirty="0">
                  <a:solidFill>
                    <a:srgbClr val="000000"/>
                  </a:solidFill>
                  <a:latin typeface="HGP創英角ｺﾞｼｯｸUB"/>
                  <a:ea typeface="HGP創英角ｺﾞｼｯｸUB"/>
                </a:rPr>
                <a:t>rd</a:t>
              </a:r>
              <a:r>
                <a:rPr lang="en-US" altLang="ja-JP" sz="1100" dirty="0">
                  <a:solidFill>
                    <a:srgbClr val="000000"/>
                  </a:solidFill>
                  <a:latin typeface="HGP創英角ｺﾞｼｯｸUB"/>
                  <a:ea typeface="HGP創英角ｺﾞｼｯｸUB"/>
                </a:rPr>
                <a:t> allocation</a:t>
              </a:r>
            </a:p>
          </p:txBody>
        </p:sp>
        <p:sp>
          <p:nvSpPr>
            <p:cNvPr id="68" name="正方形/長方形 67">
              <a:extLst>
                <a:ext uri="{FF2B5EF4-FFF2-40B4-BE49-F238E27FC236}">
                  <a16:creationId xmlns:a16="http://schemas.microsoft.com/office/drawing/2014/main" id="{5365387C-0A77-68C2-DE04-2B5C75A8A065}"/>
                </a:ext>
              </a:extLst>
            </p:cNvPr>
            <p:cNvSpPr/>
            <p:nvPr/>
          </p:nvSpPr>
          <p:spPr>
            <a:xfrm>
              <a:off x="1132534" y="2381280"/>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69" name="正方形/長方形 68">
              <a:extLst>
                <a:ext uri="{FF2B5EF4-FFF2-40B4-BE49-F238E27FC236}">
                  <a16:creationId xmlns:a16="http://schemas.microsoft.com/office/drawing/2014/main" id="{2B859154-2A9E-0773-B258-C9E80F1A1077}"/>
                </a:ext>
              </a:extLst>
            </p:cNvPr>
            <p:cNvSpPr/>
            <p:nvPr/>
          </p:nvSpPr>
          <p:spPr>
            <a:xfrm>
              <a:off x="1632035" y="2382336"/>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0" name="正方形/長方形 69">
              <a:extLst>
                <a:ext uri="{FF2B5EF4-FFF2-40B4-BE49-F238E27FC236}">
                  <a16:creationId xmlns:a16="http://schemas.microsoft.com/office/drawing/2014/main" id="{FB7A743B-E0F1-7DC6-54F5-097BBC324460}"/>
                </a:ext>
              </a:extLst>
            </p:cNvPr>
            <p:cNvSpPr/>
            <p:nvPr/>
          </p:nvSpPr>
          <p:spPr>
            <a:xfrm>
              <a:off x="2130511" y="2383360"/>
              <a:ext cx="499432"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1" name="正方形/長方形 70">
              <a:extLst>
                <a:ext uri="{FF2B5EF4-FFF2-40B4-BE49-F238E27FC236}">
                  <a16:creationId xmlns:a16="http://schemas.microsoft.com/office/drawing/2014/main" id="{E30645B1-3956-593A-BF40-EECA060A24BF}"/>
                </a:ext>
              </a:extLst>
            </p:cNvPr>
            <p:cNvSpPr/>
            <p:nvPr/>
          </p:nvSpPr>
          <p:spPr>
            <a:xfrm>
              <a:off x="3129670" y="2379589"/>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2" name="正方形/長方形 71">
              <a:extLst>
                <a:ext uri="{FF2B5EF4-FFF2-40B4-BE49-F238E27FC236}">
                  <a16:creationId xmlns:a16="http://schemas.microsoft.com/office/drawing/2014/main" id="{C3C6A71A-9949-729B-C3FE-80951805F6D9}"/>
                </a:ext>
              </a:extLst>
            </p:cNvPr>
            <p:cNvSpPr/>
            <p:nvPr/>
          </p:nvSpPr>
          <p:spPr>
            <a:xfrm>
              <a:off x="4378249" y="238011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3" name="正方形/長方形 72">
              <a:extLst>
                <a:ext uri="{FF2B5EF4-FFF2-40B4-BE49-F238E27FC236}">
                  <a16:creationId xmlns:a16="http://schemas.microsoft.com/office/drawing/2014/main" id="{4154FA8A-CEB5-4611-8D6F-3B785323D4D8}"/>
                </a:ext>
              </a:extLst>
            </p:cNvPr>
            <p:cNvSpPr/>
            <p:nvPr/>
          </p:nvSpPr>
          <p:spPr>
            <a:xfrm>
              <a:off x="5627993" y="2381720"/>
              <a:ext cx="1248579"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Rakuten</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4" name="正方形/長方形 73">
              <a:extLst>
                <a:ext uri="{FF2B5EF4-FFF2-40B4-BE49-F238E27FC236}">
                  <a16:creationId xmlns:a16="http://schemas.microsoft.com/office/drawing/2014/main" id="{A1376918-A5A3-0876-CEB8-7072184FEEBD}"/>
                </a:ext>
              </a:extLst>
            </p:cNvPr>
            <p:cNvSpPr/>
            <p:nvPr/>
          </p:nvSpPr>
          <p:spPr>
            <a:xfrm>
              <a:off x="8128067" y="2381280"/>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75" name="直線矢印コネクタ 74">
              <a:extLst>
                <a:ext uri="{FF2B5EF4-FFF2-40B4-BE49-F238E27FC236}">
                  <a16:creationId xmlns:a16="http://schemas.microsoft.com/office/drawing/2014/main" id="{34C1547F-B2FA-BA4D-7B46-48163D5E3410}"/>
                </a:ext>
              </a:extLst>
            </p:cNvPr>
            <p:cNvCxnSpPr/>
            <p:nvPr/>
          </p:nvCxnSpPr>
          <p:spPr>
            <a:xfrm>
              <a:off x="515339"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sp>
          <p:nvSpPr>
            <p:cNvPr id="76" name="円/楕円 30">
              <a:extLst>
                <a:ext uri="{FF2B5EF4-FFF2-40B4-BE49-F238E27FC236}">
                  <a16:creationId xmlns:a16="http://schemas.microsoft.com/office/drawing/2014/main" id="{34267630-6137-C54A-7E07-A054F316590B}"/>
                </a:ext>
              </a:extLst>
            </p:cNvPr>
            <p:cNvSpPr/>
            <p:nvPr/>
          </p:nvSpPr>
          <p:spPr>
            <a:xfrm>
              <a:off x="515339" y="2053961"/>
              <a:ext cx="2617194"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77" name="円/楕円 36">
              <a:extLst>
                <a:ext uri="{FF2B5EF4-FFF2-40B4-BE49-F238E27FC236}">
                  <a16:creationId xmlns:a16="http://schemas.microsoft.com/office/drawing/2014/main" id="{5284045C-8B59-35D8-F521-7CEA98D0F931}"/>
                </a:ext>
              </a:extLst>
            </p:cNvPr>
            <p:cNvSpPr/>
            <p:nvPr/>
          </p:nvSpPr>
          <p:spPr>
            <a:xfrm>
              <a:off x="3137454" y="2053961"/>
              <a:ext cx="6341660"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grpSp>
    </p:spTree>
    <p:extLst>
      <p:ext uri="{BB962C8B-B14F-4D97-AF65-F5344CB8AC3E}">
        <p14:creationId xmlns:p14="http://schemas.microsoft.com/office/powerpoint/2010/main" val="35156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Korea</a:t>
            </a:r>
            <a:endParaRPr kumimoji="1" lang="ja-JP" altLang="en-US" b="1" dirty="0">
              <a:cs typeface="Calibri" panose="020F0502020204030204" pitchFamily="34" charset="0"/>
            </a:endParaRPr>
          </a:p>
        </p:txBody>
      </p:sp>
      <p:grpSp>
        <p:nvGrpSpPr>
          <p:cNvPr id="32" name="グループ化 31">
            <a:extLst>
              <a:ext uri="{FF2B5EF4-FFF2-40B4-BE49-F238E27FC236}">
                <a16:creationId xmlns:a16="http://schemas.microsoft.com/office/drawing/2014/main" id="{6AA51452-2D7B-5B08-015C-75F07B9259C1}"/>
              </a:ext>
            </a:extLst>
          </p:cNvPr>
          <p:cNvGrpSpPr/>
          <p:nvPr/>
        </p:nvGrpSpPr>
        <p:grpSpPr>
          <a:xfrm>
            <a:off x="1575481" y="788991"/>
            <a:ext cx="9041039" cy="5967409"/>
            <a:chOff x="102961" y="788991"/>
            <a:chExt cx="9041039" cy="5967409"/>
          </a:xfrm>
        </p:grpSpPr>
        <p:sp>
          <p:nvSpPr>
            <p:cNvPr id="4" name="コンテンツ プレースホルダー 42">
              <a:extLst>
                <a:ext uri="{FF2B5EF4-FFF2-40B4-BE49-F238E27FC236}">
                  <a16:creationId xmlns:a16="http://schemas.microsoft.com/office/drawing/2014/main" id="{115CD649-9A35-25EF-DE17-B9FD80C7B8BF}"/>
                </a:ext>
              </a:extLst>
            </p:cNvPr>
            <p:cNvSpPr txBox="1">
              <a:spLocks/>
            </p:cNvSpPr>
            <p:nvPr/>
          </p:nvSpPr>
          <p:spPr bwMode="auto">
            <a:xfrm>
              <a:off x="458699" y="788991"/>
              <a:ext cx="8563381"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b="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rPr>
                <a:t>The 2 blocks in C-band will be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b="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5" name="正方形/長方形 4">
              <a:extLst>
                <a:ext uri="{FF2B5EF4-FFF2-40B4-BE49-F238E27FC236}">
                  <a16:creationId xmlns:a16="http://schemas.microsoft.com/office/drawing/2014/main" id="{927B5FB7-122B-FACC-F188-33A7CD378E09}"/>
                </a:ext>
              </a:extLst>
            </p:cNvPr>
            <p:cNvSpPr/>
            <p:nvPr/>
          </p:nvSpPr>
          <p:spPr>
            <a:xfrm>
              <a:off x="1716732"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6" name="テキスト ボックス 5">
              <a:extLst>
                <a:ext uri="{FF2B5EF4-FFF2-40B4-BE49-F238E27FC236}">
                  <a16:creationId xmlns:a16="http://schemas.microsoft.com/office/drawing/2014/main" id="{F5428990-36AE-3FFD-CF55-0B2B6D784F56}"/>
                </a:ext>
              </a:extLst>
            </p:cNvPr>
            <p:cNvSpPr txBox="1"/>
            <p:nvPr/>
          </p:nvSpPr>
          <p:spPr>
            <a:xfrm>
              <a:off x="111779" y="291864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3420</a:t>
              </a:r>
              <a:endParaRPr lang="ja-JP" altLang="en-US" sz="1050" dirty="0" err="1">
                <a:solidFill>
                  <a:srgbClr val="000000"/>
                </a:solidFill>
                <a:latin typeface="HGP創英角ｺﾞｼｯｸUB"/>
                <a:ea typeface="HGP創英角ｺﾞｼｯｸUB"/>
              </a:endParaRPr>
            </a:p>
          </p:txBody>
        </p:sp>
        <p:sp>
          <p:nvSpPr>
            <p:cNvPr id="7" name="テキスト ボックス 6">
              <a:extLst>
                <a:ext uri="{FF2B5EF4-FFF2-40B4-BE49-F238E27FC236}">
                  <a16:creationId xmlns:a16="http://schemas.microsoft.com/office/drawing/2014/main" id="{6652A262-97AF-6227-76C4-6AAE15C5E4CB}"/>
                </a:ext>
              </a:extLst>
            </p:cNvPr>
            <p:cNvSpPr txBox="1"/>
            <p:nvPr/>
          </p:nvSpPr>
          <p:spPr>
            <a:xfrm>
              <a:off x="1209813" y="292622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3500</a:t>
              </a:r>
              <a:endParaRPr lang="ja-JP" altLang="en-US" sz="1050" dirty="0" err="1">
                <a:solidFill>
                  <a:srgbClr val="000000"/>
                </a:solidFill>
                <a:latin typeface="HGP創英角ｺﾞｼｯｸUB"/>
                <a:ea typeface="HGP創英角ｺﾞｼｯｸUB"/>
              </a:endParaRPr>
            </a:p>
          </p:txBody>
        </p:sp>
        <p:sp>
          <p:nvSpPr>
            <p:cNvPr id="8" name="テキスト ボックス 7">
              <a:extLst>
                <a:ext uri="{FF2B5EF4-FFF2-40B4-BE49-F238E27FC236}">
                  <a16:creationId xmlns:a16="http://schemas.microsoft.com/office/drawing/2014/main" id="{96225317-A195-7AD4-8BD5-673B8EE8DFCA}"/>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9" name="正方形/長方形 8">
              <a:extLst>
                <a:ext uri="{FF2B5EF4-FFF2-40B4-BE49-F238E27FC236}">
                  <a16:creationId xmlns:a16="http://schemas.microsoft.com/office/drawing/2014/main" id="{813AC63E-5B40-14DB-DE04-BACD740E25B7}"/>
                </a:ext>
              </a:extLst>
            </p:cNvPr>
            <p:cNvSpPr/>
            <p:nvPr/>
          </p:nvSpPr>
          <p:spPr>
            <a:xfrm>
              <a:off x="6461331" y="238392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Candidate#3</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10" name="直線コネクタ 9">
              <a:extLst>
                <a:ext uri="{FF2B5EF4-FFF2-40B4-BE49-F238E27FC236}">
                  <a16:creationId xmlns:a16="http://schemas.microsoft.com/office/drawing/2014/main" id="{742EDDBA-EF18-59F2-A3C1-2B3A63CCCBC7}"/>
                </a:ext>
              </a:extLst>
            </p:cNvPr>
            <p:cNvCxnSpPr/>
            <p:nvPr/>
          </p:nvCxnSpPr>
          <p:spPr>
            <a:xfrm>
              <a:off x="3960051"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11" name="テキスト ボックス 10">
              <a:extLst>
                <a:ext uri="{FF2B5EF4-FFF2-40B4-BE49-F238E27FC236}">
                  <a16:creationId xmlns:a16="http://schemas.microsoft.com/office/drawing/2014/main" id="{22E72AEA-1979-5CC7-BFC9-748458C9F13D}"/>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12" name="テキスト ボックス 11">
              <a:extLst>
                <a:ext uri="{FF2B5EF4-FFF2-40B4-BE49-F238E27FC236}">
                  <a16:creationId xmlns:a16="http://schemas.microsoft.com/office/drawing/2014/main" id="{CBFF3A75-B6C4-4461-875C-145EE1B7C772}"/>
                </a:ext>
              </a:extLst>
            </p:cNvPr>
            <p:cNvSpPr txBox="1"/>
            <p:nvPr/>
          </p:nvSpPr>
          <p:spPr>
            <a:xfrm>
              <a:off x="3692305"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13" name="テキスト ボックス 12">
              <a:extLst>
                <a:ext uri="{FF2B5EF4-FFF2-40B4-BE49-F238E27FC236}">
                  <a16:creationId xmlns:a16="http://schemas.microsoft.com/office/drawing/2014/main" id="{9DC9C48F-DE3D-35DE-B7CF-FE705150A72F}"/>
                </a:ext>
              </a:extLst>
            </p:cNvPr>
            <p:cNvSpPr txBox="1"/>
            <p:nvPr/>
          </p:nvSpPr>
          <p:spPr>
            <a:xfrm>
              <a:off x="6192301"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14" name="テキスト ボックス 13">
              <a:extLst>
                <a:ext uri="{FF2B5EF4-FFF2-40B4-BE49-F238E27FC236}">
                  <a16:creationId xmlns:a16="http://schemas.microsoft.com/office/drawing/2014/main" id="{578041F0-9D04-59BB-57BB-4E73DDE3B535}"/>
                </a:ext>
              </a:extLst>
            </p:cNvPr>
            <p:cNvSpPr txBox="1"/>
            <p:nvPr/>
          </p:nvSpPr>
          <p:spPr>
            <a:xfrm>
              <a:off x="4940883"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15" name="テキスト ボックス 14">
              <a:extLst>
                <a:ext uri="{FF2B5EF4-FFF2-40B4-BE49-F238E27FC236}">
                  <a16:creationId xmlns:a16="http://schemas.microsoft.com/office/drawing/2014/main" id="{275A66B9-0BDD-B725-AF8A-E7BE01F9FAEB}"/>
                </a:ext>
              </a:extLst>
            </p:cNvPr>
            <p:cNvSpPr txBox="1"/>
            <p:nvPr/>
          </p:nvSpPr>
          <p:spPr>
            <a:xfrm>
              <a:off x="7440879"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16" name="正方形/長方形 15">
              <a:extLst>
                <a:ext uri="{FF2B5EF4-FFF2-40B4-BE49-F238E27FC236}">
                  <a16:creationId xmlns:a16="http://schemas.microsoft.com/office/drawing/2014/main" id="{81CF7D1B-9E92-1325-91C2-25FA8327D230}"/>
                </a:ext>
              </a:extLst>
            </p:cNvPr>
            <p:cNvSpPr/>
            <p:nvPr/>
          </p:nvSpPr>
          <p:spPr>
            <a:xfrm>
              <a:off x="218436"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17" name="Shape 240">
              <a:extLst>
                <a:ext uri="{FF2B5EF4-FFF2-40B4-BE49-F238E27FC236}">
                  <a16:creationId xmlns:a16="http://schemas.microsoft.com/office/drawing/2014/main" id="{691B975D-6E1B-2B6D-A3C3-A6AE5A409F9D}"/>
                </a:ext>
              </a:extLst>
            </p:cNvPr>
            <p:cNvSpPr/>
            <p:nvPr/>
          </p:nvSpPr>
          <p:spPr>
            <a:xfrm rot="1800000">
              <a:off x="473768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8" name="Shape 240">
              <a:extLst>
                <a:ext uri="{FF2B5EF4-FFF2-40B4-BE49-F238E27FC236}">
                  <a16:creationId xmlns:a16="http://schemas.microsoft.com/office/drawing/2014/main" id="{B33F1207-F5A0-C594-1543-B40625A37225}"/>
                </a:ext>
              </a:extLst>
            </p:cNvPr>
            <p:cNvSpPr/>
            <p:nvPr/>
          </p:nvSpPr>
          <p:spPr>
            <a:xfrm rot="19800000" flipH="1">
              <a:off x="243426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9" name="テキスト ボックス 18">
              <a:extLst>
                <a:ext uri="{FF2B5EF4-FFF2-40B4-BE49-F238E27FC236}">
                  <a16:creationId xmlns:a16="http://schemas.microsoft.com/office/drawing/2014/main" id="{14F243D7-A404-26E8-EA80-0EBDB724C64C}"/>
                </a:ext>
              </a:extLst>
            </p:cNvPr>
            <p:cNvSpPr txBox="1"/>
            <p:nvPr/>
          </p:nvSpPr>
          <p:spPr>
            <a:xfrm>
              <a:off x="248254"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20" name="直線矢印コネクタ 19">
              <a:extLst>
                <a:ext uri="{FF2B5EF4-FFF2-40B4-BE49-F238E27FC236}">
                  <a16:creationId xmlns:a16="http://schemas.microsoft.com/office/drawing/2014/main" id="{797189FE-848E-D166-2BC3-26E3B8E58D1B}"/>
                </a:ext>
              </a:extLst>
            </p:cNvPr>
            <p:cNvCxnSpPr/>
            <p:nvPr/>
          </p:nvCxnSpPr>
          <p:spPr>
            <a:xfrm>
              <a:off x="353708" y="2114921"/>
              <a:ext cx="3600000"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21" name="直線矢印コネクタ 20">
              <a:extLst>
                <a:ext uri="{FF2B5EF4-FFF2-40B4-BE49-F238E27FC236}">
                  <a16:creationId xmlns:a16="http://schemas.microsoft.com/office/drawing/2014/main" id="{652BB87A-9BD3-B358-10E3-35D8798A3D82}"/>
                </a:ext>
              </a:extLst>
            </p:cNvPr>
            <p:cNvCxnSpPr/>
            <p:nvPr/>
          </p:nvCxnSpPr>
          <p:spPr>
            <a:xfrm>
              <a:off x="3964422" y="2114922"/>
              <a:ext cx="3722400"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22" name="テキスト ボックス 21">
              <a:extLst>
                <a:ext uri="{FF2B5EF4-FFF2-40B4-BE49-F238E27FC236}">
                  <a16:creationId xmlns:a16="http://schemas.microsoft.com/office/drawing/2014/main" id="{44FE75F2-2F36-64E3-9B6C-78E01B03379F}"/>
                </a:ext>
              </a:extLst>
            </p:cNvPr>
            <p:cNvSpPr txBox="1"/>
            <p:nvPr/>
          </p:nvSpPr>
          <p:spPr>
            <a:xfrm>
              <a:off x="1442450"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23" name="テキスト ボックス 22">
              <a:extLst>
                <a:ext uri="{FF2B5EF4-FFF2-40B4-BE49-F238E27FC236}">
                  <a16:creationId xmlns:a16="http://schemas.microsoft.com/office/drawing/2014/main" id="{C097A43D-18EE-44DB-C4E5-0792F956833B}"/>
                </a:ext>
              </a:extLst>
            </p:cNvPr>
            <p:cNvSpPr txBox="1"/>
            <p:nvPr/>
          </p:nvSpPr>
          <p:spPr>
            <a:xfrm>
              <a:off x="5525091" y="1858655"/>
              <a:ext cx="1002197"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24" name="正方形/長方形 23">
              <a:extLst>
                <a:ext uri="{FF2B5EF4-FFF2-40B4-BE49-F238E27FC236}">
                  <a16:creationId xmlns:a16="http://schemas.microsoft.com/office/drawing/2014/main" id="{124AC829-8D58-429A-5C85-485D2420A0A8}"/>
                </a:ext>
              </a:extLst>
            </p:cNvPr>
            <p:cNvSpPr/>
            <p:nvPr/>
          </p:nvSpPr>
          <p:spPr>
            <a:xfrm>
              <a:off x="2717292" y="238466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SK Telecom</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5" name="正方形/長方形 24">
              <a:extLst>
                <a:ext uri="{FF2B5EF4-FFF2-40B4-BE49-F238E27FC236}">
                  <a16:creationId xmlns:a16="http://schemas.microsoft.com/office/drawing/2014/main" id="{F357AA28-3939-B060-19A9-134CB6294849}"/>
                </a:ext>
              </a:extLst>
            </p:cNvPr>
            <p:cNvSpPr/>
            <p:nvPr/>
          </p:nvSpPr>
          <p:spPr>
            <a:xfrm>
              <a:off x="3965871" y="238519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Candidate#1</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6" name="正方形/長方形 25">
              <a:extLst>
                <a:ext uri="{FF2B5EF4-FFF2-40B4-BE49-F238E27FC236}">
                  <a16:creationId xmlns:a16="http://schemas.microsoft.com/office/drawing/2014/main" id="{35EAD088-0446-1396-DA28-9B7AF2172F5C}"/>
                </a:ext>
              </a:extLst>
            </p:cNvPr>
            <p:cNvSpPr/>
            <p:nvPr/>
          </p:nvSpPr>
          <p:spPr>
            <a:xfrm>
              <a:off x="5215615" y="2386800"/>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Candidate#2</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7" name="円/楕円 36">
              <a:extLst>
                <a:ext uri="{FF2B5EF4-FFF2-40B4-BE49-F238E27FC236}">
                  <a16:creationId xmlns:a16="http://schemas.microsoft.com/office/drawing/2014/main" id="{869AE49C-9A7D-1861-218E-0F93462F42ED}"/>
                </a:ext>
              </a:extLst>
            </p:cNvPr>
            <p:cNvSpPr/>
            <p:nvPr/>
          </p:nvSpPr>
          <p:spPr>
            <a:xfrm>
              <a:off x="3965871" y="2053961"/>
              <a:ext cx="3960733"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28" name="正方形/長方形 27">
              <a:extLst>
                <a:ext uri="{FF2B5EF4-FFF2-40B4-BE49-F238E27FC236}">
                  <a16:creationId xmlns:a16="http://schemas.microsoft.com/office/drawing/2014/main" id="{C254A503-2F32-9534-4BD9-2EC16CB40E20}"/>
                </a:ext>
              </a:extLst>
            </p:cNvPr>
            <p:cNvSpPr/>
            <p:nvPr/>
          </p:nvSpPr>
          <p:spPr>
            <a:xfrm>
              <a:off x="1472619" y="2386323"/>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KT</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9" name="正方形/長方形 28">
              <a:extLst>
                <a:ext uri="{FF2B5EF4-FFF2-40B4-BE49-F238E27FC236}">
                  <a16:creationId xmlns:a16="http://schemas.microsoft.com/office/drawing/2014/main" id="{B222A386-BDC2-7401-DF99-1739012FEA6C}"/>
                </a:ext>
              </a:extLst>
            </p:cNvPr>
            <p:cNvSpPr/>
            <p:nvPr/>
          </p:nvSpPr>
          <p:spPr>
            <a:xfrm>
              <a:off x="366938" y="2387386"/>
              <a:ext cx="1105488"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LG Uplus</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30" name="円/楕円 30">
              <a:extLst>
                <a:ext uri="{FF2B5EF4-FFF2-40B4-BE49-F238E27FC236}">
                  <a16:creationId xmlns:a16="http://schemas.microsoft.com/office/drawing/2014/main" id="{4F4349CE-6590-89CE-DA2E-BD1BEA3EE9BD}"/>
                </a:ext>
              </a:extLst>
            </p:cNvPr>
            <p:cNvSpPr/>
            <p:nvPr/>
          </p:nvSpPr>
          <p:spPr>
            <a:xfrm>
              <a:off x="192179" y="2053961"/>
              <a:ext cx="3756308"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cxnSp>
          <p:nvCxnSpPr>
            <p:cNvPr id="31" name="直線矢印コネクタ 30">
              <a:extLst>
                <a:ext uri="{FF2B5EF4-FFF2-40B4-BE49-F238E27FC236}">
                  <a16:creationId xmlns:a16="http://schemas.microsoft.com/office/drawing/2014/main" id="{CDF45731-0E74-9F2E-8BA7-BEF7D8E1D71E}"/>
                </a:ext>
              </a:extLst>
            </p:cNvPr>
            <p:cNvCxnSpPr/>
            <p:nvPr/>
          </p:nvCxnSpPr>
          <p:spPr>
            <a:xfrm>
              <a:off x="102961"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3194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1023256"/>
            <a:ext cx="11523132" cy="5494140"/>
          </a:xfrm>
        </p:spPr>
        <p:txBody>
          <a:bodyPr>
            <a:noAutofit/>
          </a:bodyPr>
          <a:lstStyle/>
          <a:p>
            <a:pPr marL="436022" indent="-342891">
              <a:spcBef>
                <a:spcPts val="600"/>
              </a:spcBef>
            </a:pPr>
            <a:r>
              <a:rPr lang="en-US" altLang="ja-JP" sz="20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18, FR1 inter-band non-contiguous EN-DC with overlapping or partially overlapping bands and FR1 intra-band non-contiguous NR-CA for 2-layer case (Type 2 UE for handheld) are  developed.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19, Intra-band non-contiguous non-collocated EN-DC/NR-CA for 4-layer case (Type 4 UE for FWA) are developed currently.</a:t>
            </a:r>
            <a:endParaRPr lang="en-US" altLang="ja-JP" sz="2000" b="0" strike="sngStrike" dirty="0">
              <a:cs typeface="Calibri" panose="020F0502020204030204" pitchFamily="34" charset="0"/>
            </a:endParaRP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On the other hand, the similar functionality target for Type 3 UE for handheld was postponed for the future release. From operators’ point of view, it is desirable to standardize some enhancements in Release 20.</a:t>
            </a: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non-contiguous non-collocated EN-DC/NR-CA</a:t>
            </a:r>
          </a:p>
          <a:p>
            <a:pPr marL="1039267" lvl="2" indent="-342900">
              <a:spcBef>
                <a:spcPts val="600"/>
              </a:spcBef>
            </a:pPr>
            <a:r>
              <a:rPr lang="en-US" altLang="ja-JP" sz="1600" dirty="0">
                <a:cs typeface="Calibri" panose="020F0502020204030204" pitchFamily="34" charset="0"/>
              </a:rPr>
              <a:t>Type 3 UE</a:t>
            </a:r>
            <a:endParaRPr lang="en-US" altLang="ja-JP" sz="2000" b="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258735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(table)</a:t>
            </a:r>
            <a:endParaRPr kumimoji="1" lang="ja-JP" altLang="en-US" dirty="0"/>
          </a:p>
        </p:txBody>
      </p:sp>
      <p:graphicFrame>
        <p:nvGraphicFramePr>
          <p:cNvPr id="4" name="表 3">
            <a:extLst>
              <a:ext uri="{FF2B5EF4-FFF2-40B4-BE49-F238E27FC236}">
                <a16:creationId xmlns:a16="http://schemas.microsoft.com/office/drawing/2014/main" id="{71D4FD83-D1F9-4F3C-BAD4-EEEECA3DCAE1}"/>
              </a:ext>
            </a:extLst>
          </p:cNvPr>
          <p:cNvGraphicFramePr>
            <a:graphicFrameLocks noGrp="1"/>
          </p:cNvGraphicFramePr>
          <p:nvPr>
            <p:extLst>
              <p:ext uri="{D42A27DB-BD31-4B8C-83A1-F6EECF244321}">
                <p14:modId xmlns:p14="http://schemas.microsoft.com/office/powerpoint/2010/main" val="1581694099"/>
              </p:ext>
            </p:extLst>
          </p:nvPr>
        </p:nvGraphicFramePr>
        <p:xfrm>
          <a:off x="1873742" y="2006569"/>
          <a:ext cx="10219645" cy="3261360"/>
        </p:xfrm>
        <a:graphic>
          <a:graphicData uri="http://schemas.openxmlformats.org/drawingml/2006/table">
            <a:tbl>
              <a:tblPr firstRow="1" firstCol="1" bandRow="1"/>
              <a:tblGrid>
                <a:gridCol w="921102">
                  <a:extLst>
                    <a:ext uri="{9D8B030D-6E8A-4147-A177-3AD203B41FA5}">
                      <a16:colId xmlns:a16="http://schemas.microsoft.com/office/drawing/2014/main" val="2158059985"/>
                    </a:ext>
                  </a:extLst>
                </a:gridCol>
                <a:gridCol w="959765">
                  <a:extLst>
                    <a:ext uri="{9D8B030D-6E8A-4147-A177-3AD203B41FA5}">
                      <a16:colId xmlns:a16="http://schemas.microsoft.com/office/drawing/2014/main" val="3957012914"/>
                    </a:ext>
                  </a:extLst>
                </a:gridCol>
                <a:gridCol w="931030">
                  <a:extLst>
                    <a:ext uri="{9D8B030D-6E8A-4147-A177-3AD203B41FA5}">
                      <a16:colId xmlns:a16="http://schemas.microsoft.com/office/drawing/2014/main" val="2695724715"/>
                    </a:ext>
                  </a:extLst>
                </a:gridCol>
                <a:gridCol w="963186">
                  <a:extLst>
                    <a:ext uri="{9D8B030D-6E8A-4147-A177-3AD203B41FA5}">
                      <a16:colId xmlns:a16="http://schemas.microsoft.com/office/drawing/2014/main" val="3105554226"/>
                    </a:ext>
                  </a:extLst>
                </a:gridCol>
                <a:gridCol w="1050777">
                  <a:extLst>
                    <a:ext uri="{9D8B030D-6E8A-4147-A177-3AD203B41FA5}">
                      <a16:colId xmlns:a16="http://schemas.microsoft.com/office/drawing/2014/main" val="314167530"/>
                    </a:ext>
                  </a:extLst>
                </a:gridCol>
                <a:gridCol w="1050777">
                  <a:extLst>
                    <a:ext uri="{9D8B030D-6E8A-4147-A177-3AD203B41FA5}">
                      <a16:colId xmlns:a16="http://schemas.microsoft.com/office/drawing/2014/main" val="2187091446"/>
                    </a:ext>
                  </a:extLst>
                </a:gridCol>
                <a:gridCol w="785899">
                  <a:extLst>
                    <a:ext uri="{9D8B030D-6E8A-4147-A177-3AD203B41FA5}">
                      <a16:colId xmlns:a16="http://schemas.microsoft.com/office/drawing/2014/main" val="776119748"/>
                    </a:ext>
                  </a:extLst>
                </a:gridCol>
                <a:gridCol w="710221">
                  <a:extLst>
                    <a:ext uri="{9D8B030D-6E8A-4147-A177-3AD203B41FA5}">
                      <a16:colId xmlns:a16="http://schemas.microsoft.com/office/drawing/2014/main" val="893456410"/>
                    </a:ext>
                  </a:extLst>
                </a:gridCol>
                <a:gridCol w="1771125">
                  <a:extLst>
                    <a:ext uri="{9D8B030D-6E8A-4147-A177-3AD203B41FA5}">
                      <a16:colId xmlns:a16="http://schemas.microsoft.com/office/drawing/2014/main" val="1545340691"/>
                    </a:ext>
                  </a:extLst>
                </a:gridCol>
                <a:gridCol w="1075763">
                  <a:extLst>
                    <a:ext uri="{9D8B030D-6E8A-4147-A177-3AD203B41FA5}">
                      <a16:colId xmlns:a16="http://schemas.microsoft.com/office/drawing/2014/main" val="1583060968"/>
                    </a:ext>
                  </a:extLst>
                </a:gridCol>
              </a:tblGrid>
              <a:tr h="44450">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UE</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Type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CC#</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grid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Antenna / LNA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Mixer</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Analog</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BB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HW</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altLang="ja-JP" sz="1600" b="1" dirty="0">
                          <a:solidFill>
                            <a:schemeClr val="tx1"/>
                          </a:solidFill>
                          <a:effectLst/>
                          <a:latin typeface="Calibri" panose="020F0502020204030204" pitchFamily="34" charset="0"/>
                          <a:ea typeface="游明朝" panose="02020400000000000000" pitchFamily="18" charset="-128"/>
                        </a:rPr>
                        <a:t>[Power]</a:t>
                      </a:r>
                      <a:r>
                        <a:rPr lang="en-US" altLang="ja-JP" sz="2000" b="0" dirty="0">
                          <a:solidFill>
                            <a:schemeClr val="tx1"/>
                          </a:solidFill>
                          <a:effectLst/>
                          <a:latin typeface="Times New Roman" panose="02020603050405020304" pitchFamily="18" charset="0"/>
                          <a:ea typeface="SimSun" panose="02010600030101010101" pitchFamily="2" charset="-122"/>
                        </a:rPr>
                        <a:t> </a:t>
                      </a:r>
                      <a:r>
                        <a:rPr lang="en-GB" altLang="ja-JP" sz="1600" b="1" dirty="0">
                          <a:solidFill>
                            <a:schemeClr val="tx1"/>
                          </a:solidFill>
                          <a:effectLst/>
                          <a:latin typeface="Calibri" panose="020F0502020204030204" pitchFamily="34" charset="0"/>
                          <a:ea typeface="SimSun" panose="02010600030101010101" pitchFamily="2" charset="-122"/>
                        </a:rPr>
                        <a:t>imbalance</a:t>
                      </a:r>
                      <a:endParaRPr lang="ja-JP" altLang="ja-JP" sz="2000" dirty="0">
                        <a:solidFill>
                          <a:schemeClr val="tx1"/>
                        </a:solidFill>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1"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UE Device</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06183622"/>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1</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0.9x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6dB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880361658"/>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1486934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4</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532950661"/>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33094390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674362909"/>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1913016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1.4x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5268926"/>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869634709"/>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6</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1.5x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extLst>
                  <a:ext uri="{0D108BD9-81ED-4DB2-BD59-A6C34878D82A}">
                    <a16:rowId xmlns:a16="http://schemas.microsoft.com/office/drawing/2014/main" val="1523145664"/>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35202151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8</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355510"/>
                  </a:ext>
                </a:extLst>
              </a:tr>
              <a:tr h="44450">
                <a:tc vMerge="1">
                  <a:txBody>
                    <a:bodyPr/>
                    <a:lstStyle/>
                    <a:p>
                      <a:endParaRPr kumimoji="1" lang="ja-JP" altLang="en-US"/>
                    </a:p>
                  </a:txBody>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70614467"/>
                  </a:ext>
                </a:extLst>
              </a:tr>
            </a:tbl>
          </a:graphicData>
        </a:graphic>
      </p:graphicFrame>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12" name="正方形/長方形 11">
            <a:extLst>
              <a:ext uri="{FF2B5EF4-FFF2-40B4-BE49-F238E27FC236}">
                <a16:creationId xmlns:a16="http://schemas.microsoft.com/office/drawing/2014/main" id="{B5BCA0E1-BC96-BB50-A9B6-6FCAA1ABC5CF}"/>
              </a:ext>
            </a:extLst>
          </p:cNvPr>
          <p:cNvSpPr/>
          <p:nvPr/>
        </p:nvSpPr>
        <p:spPr>
          <a:xfrm>
            <a:off x="91487" y="3297308"/>
            <a:ext cx="1687946"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bg1"/>
                </a:solidFill>
              </a:rPr>
              <a:t>Rel-20</a:t>
            </a:r>
            <a:endParaRPr kumimoji="1" lang="ja-JP" altLang="en-US" sz="1600" b="1" dirty="0">
              <a:solidFill>
                <a:schemeClr val="bg1"/>
              </a:solidFill>
            </a:endParaRPr>
          </a:p>
        </p:txBody>
      </p:sp>
      <p:sp>
        <p:nvSpPr>
          <p:cNvPr id="14" name="正方形/長方形 13">
            <a:extLst>
              <a:ext uri="{FF2B5EF4-FFF2-40B4-BE49-F238E27FC236}">
                <a16:creationId xmlns:a16="http://schemas.microsoft.com/office/drawing/2014/main" id="{8ED42E2C-2C25-1413-2DBE-CA95A962B631}"/>
              </a:ext>
            </a:extLst>
          </p:cNvPr>
          <p:cNvSpPr/>
          <p:nvPr/>
        </p:nvSpPr>
        <p:spPr>
          <a:xfrm>
            <a:off x="98613" y="4280065"/>
            <a:ext cx="1687946" cy="964714"/>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b="1" dirty="0"/>
              <a:t>Under discussion in Rel-19</a:t>
            </a:r>
            <a:endParaRPr kumimoji="1" lang="ja-JP" altLang="en-US" sz="1600" b="1" dirty="0"/>
          </a:p>
        </p:txBody>
      </p:sp>
      <p:sp>
        <p:nvSpPr>
          <p:cNvPr id="15" name="正方形/長方形 14">
            <a:extLst>
              <a:ext uri="{FF2B5EF4-FFF2-40B4-BE49-F238E27FC236}">
                <a16:creationId xmlns:a16="http://schemas.microsoft.com/office/drawing/2014/main" id="{78643154-BF56-FDE6-D685-9F316DFB9467}"/>
              </a:ext>
            </a:extLst>
          </p:cNvPr>
          <p:cNvSpPr/>
          <p:nvPr/>
        </p:nvSpPr>
        <p:spPr>
          <a:xfrm>
            <a:off x="110313" y="2818664"/>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Rel-18</a:t>
            </a:r>
            <a:endParaRPr kumimoji="1" lang="ja-JP" altLang="en-US" sz="1600" b="1" dirty="0">
              <a:solidFill>
                <a:schemeClr val="bg1"/>
              </a:solidFill>
            </a:endParaRPr>
          </a:p>
        </p:txBody>
      </p:sp>
      <p:sp>
        <p:nvSpPr>
          <p:cNvPr id="16" name="正方形/長方形 15">
            <a:extLst>
              <a:ext uri="{FF2B5EF4-FFF2-40B4-BE49-F238E27FC236}">
                <a16:creationId xmlns:a16="http://schemas.microsoft.com/office/drawing/2014/main" id="{FAC36342-F244-E55F-D988-24CD4A229B49}"/>
              </a:ext>
            </a:extLst>
          </p:cNvPr>
          <p:cNvSpPr/>
          <p:nvPr/>
        </p:nvSpPr>
        <p:spPr>
          <a:xfrm>
            <a:off x="110313" y="2331056"/>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Rel-16</a:t>
            </a:r>
            <a:endParaRPr kumimoji="1" lang="ja-JP" altLang="en-US" sz="1600" b="1" dirty="0">
              <a:solidFill>
                <a:schemeClr val="bg1"/>
              </a:solidFill>
            </a:endParaRPr>
          </a:p>
        </p:txBody>
      </p:sp>
      <p:sp>
        <p:nvSpPr>
          <p:cNvPr id="2" name="正方形/長方形 1">
            <a:extLst>
              <a:ext uri="{FF2B5EF4-FFF2-40B4-BE49-F238E27FC236}">
                <a16:creationId xmlns:a16="http://schemas.microsoft.com/office/drawing/2014/main" id="{84F25096-2048-7488-2529-945E50793348}"/>
              </a:ext>
            </a:extLst>
          </p:cNvPr>
          <p:cNvSpPr/>
          <p:nvPr/>
        </p:nvSpPr>
        <p:spPr>
          <a:xfrm>
            <a:off x="1880868" y="3292201"/>
            <a:ext cx="10226770" cy="987864"/>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Tree>
    <p:extLst>
      <p:ext uri="{BB962C8B-B14F-4D97-AF65-F5344CB8AC3E}">
        <p14:creationId xmlns:p14="http://schemas.microsoft.com/office/powerpoint/2010/main" val="394308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(figures)</a:t>
            </a:r>
            <a:endParaRPr kumimoji="1" lang="ja-JP" altLang="en-US" b="1" dirty="0">
              <a:cs typeface="Calibri" panose="020F0502020204030204" pitchFamily="34" charset="0"/>
            </a:endParaRPr>
          </a:p>
        </p:txBody>
      </p:sp>
      <p:grpSp>
        <p:nvGrpSpPr>
          <p:cNvPr id="4" name="図形グループ 71"/>
          <p:cNvGrpSpPr/>
          <p:nvPr/>
        </p:nvGrpSpPr>
        <p:grpSpPr>
          <a:xfrm>
            <a:off x="28268" y="1514829"/>
            <a:ext cx="4045082" cy="5007389"/>
            <a:chOff x="4535208" y="1529343"/>
            <a:chExt cx="4654250" cy="5007388"/>
          </a:xfrm>
        </p:grpSpPr>
        <p:sp>
          <p:nvSpPr>
            <p:cNvPr id="5" name="角丸四角形 4"/>
            <p:cNvSpPr/>
            <p:nvPr/>
          </p:nvSpPr>
          <p:spPr>
            <a:xfrm>
              <a:off x="4635500" y="1651000"/>
              <a:ext cx="4357569" cy="4885731"/>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52D10E07-B2A3-41D0-A079-F1ACE2D4F6C8}"/>
                </a:ext>
              </a:extLst>
            </p:cNvPr>
            <p:cNvSpPr txBox="1"/>
            <p:nvPr/>
          </p:nvSpPr>
          <p:spPr>
            <a:xfrm>
              <a:off x="4535208" y="1529343"/>
              <a:ext cx="4654250" cy="338554"/>
            </a:xfrm>
            <a:prstGeom prst="rect">
              <a:avLst/>
            </a:prstGeom>
            <a:solidFill>
              <a:srgbClr val="FFFFFF"/>
            </a:solidFill>
          </p:spPr>
          <p:txBody>
            <a:bodyPr wrap="none" rtlCol="0">
              <a:spAutoFit/>
            </a:bodyPr>
            <a:lstStyle/>
            <a:p>
              <a:r>
                <a:rPr lang="en-US" altLang="ja-JP" sz="1600" b="1" u="sng" dirty="0">
                  <a:latin typeface="+mj-lt"/>
                </a:rPr>
                <a:t>Type</a:t>
              </a:r>
              <a:r>
                <a:rPr lang="ja-JP" altLang="en-US" sz="1600" b="1" u="sng" dirty="0">
                  <a:latin typeface="+mj-lt"/>
                </a:rPr>
                <a:t> </a:t>
              </a:r>
              <a:r>
                <a:rPr lang="en-US" altLang="ja-JP" sz="1600" b="1" u="sng" dirty="0">
                  <a:latin typeface="+mj-lt"/>
                </a:rPr>
                <a:t>2</a:t>
              </a:r>
              <a:r>
                <a:rPr lang="en-US" altLang="ja-JP" sz="1600" u="sng" dirty="0">
                  <a:latin typeface="+mj-lt"/>
                </a:rPr>
                <a:t>: 2x2/cc, Separated 4Rx Chain</a:t>
              </a:r>
              <a:endParaRPr lang="ja-JP" altLang="en-US" sz="1600" u="sng" dirty="0">
                <a:latin typeface="+mj-lt"/>
              </a:endParaRPr>
            </a:p>
          </p:txBody>
        </p:sp>
        <p:grpSp>
          <p:nvGrpSpPr>
            <p:cNvPr id="7" name="グループ化 6">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26" name="直方体 25">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7" name="グループ化 26">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33" name="直線コネクタ 32">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8" name="グループ化 27">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29" name="直線コネクタ 28">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 name="グループ化 7">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15" name="直方体 14">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6" name="グループ化 15">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22" name="直線コネクタ 21">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直線コネクタ 24">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 name="グループ化 16">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18" name="直線コネクタ 17">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9" name="楕円 8">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楕円 9">
              <a:extLst>
                <a:ext uri="{FF2B5EF4-FFF2-40B4-BE49-F238E27FC236}">
                  <a16:creationId xmlns:a16="http://schemas.microsoft.com/office/drawing/2014/main" id="{B1FC1509-4D7F-4259-AF4B-4047899B7A2A}"/>
                </a:ext>
              </a:extLst>
            </p:cNvPr>
            <p:cNvSpPr/>
            <p:nvPr/>
          </p:nvSpPr>
          <p:spPr>
            <a:xfrm rot="19591564">
              <a:off x="5675979"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D8646E9D-A7F1-42FE-9C50-0B8538106EF8}"/>
                </a:ext>
              </a:extLst>
            </p:cNvPr>
            <p:cNvSpPr txBox="1"/>
            <p:nvPr/>
          </p:nvSpPr>
          <p:spPr>
            <a:xfrm>
              <a:off x="5522806" y="1827940"/>
              <a:ext cx="13301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2" name="テキスト ボックス 11">
              <a:extLst>
                <a:ext uri="{FF2B5EF4-FFF2-40B4-BE49-F238E27FC236}">
                  <a16:creationId xmlns:a16="http://schemas.microsoft.com/office/drawing/2014/main" id="{C14D761B-3204-43D2-B064-F40A912E3D55}"/>
                </a:ext>
              </a:extLst>
            </p:cNvPr>
            <p:cNvSpPr txBox="1"/>
            <p:nvPr/>
          </p:nvSpPr>
          <p:spPr>
            <a:xfrm>
              <a:off x="7196205" y="1827940"/>
              <a:ext cx="1337564"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3" name="テキスト ボックス 12">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(33us)</a:t>
              </a:r>
            </a:p>
            <a:p>
              <a:pPr marL="285744" indent="-285744">
                <a:buFontTx/>
                <a:buChar char="-"/>
              </a:pPr>
              <a:r>
                <a:rPr lang="en-US" altLang="ja-JP" sz="1400" dirty="0"/>
                <a:t>Power</a:t>
              </a:r>
              <a:r>
                <a:rPr lang="en-US" altLang="ja-JP" sz="1400" dirty="0">
                  <a:latin typeface="+mj-lt"/>
                </a:rPr>
                <a:t> imbalance (25dB)</a:t>
              </a:r>
            </a:p>
          </p:txBody>
        </p:sp>
        <p:sp>
          <p:nvSpPr>
            <p:cNvPr id="14" name="テキスト ボックス 13">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Non-collocated</a:t>
              </a:r>
            </a:p>
            <a:p>
              <a:pPr marL="285744" indent="-285744">
                <a:buFontTx/>
                <a:buChar char="-"/>
              </a:pPr>
              <a:r>
                <a:rPr lang="en-US" altLang="ja-JP" sz="1400" dirty="0">
                  <a:latin typeface="+mj-lt"/>
                </a:rPr>
                <a:t>Different antenna pattern</a:t>
              </a:r>
              <a:endParaRPr lang="ja-JP" altLang="en-US" sz="1400" dirty="0">
                <a:latin typeface="+mj-lt"/>
              </a:endParaRPr>
            </a:p>
          </p:txBody>
        </p:sp>
      </p:grpSp>
      <p:sp>
        <p:nvSpPr>
          <p:cNvPr id="37" name="正方形/長方形 36"/>
          <p:cNvSpPr/>
          <p:nvPr/>
        </p:nvSpPr>
        <p:spPr>
          <a:xfrm>
            <a:off x="1114596"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8" name="テキスト ボックス 37">
            <a:extLst>
              <a:ext uri="{FF2B5EF4-FFF2-40B4-BE49-F238E27FC236}">
                <a16:creationId xmlns:a16="http://schemas.microsoft.com/office/drawing/2014/main" id="{D8646E9D-A7F1-42FE-9C50-0B8538106EF8}"/>
              </a:ext>
            </a:extLst>
          </p:cNvPr>
          <p:cNvSpPr txBox="1"/>
          <p:nvPr/>
        </p:nvSpPr>
        <p:spPr>
          <a:xfrm>
            <a:off x="-87020" y="4306779"/>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39" name="正方形/長方形 38"/>
          <p:cNvSpPr/>
          <p:nvPr/>
        </p:nvSpPr>
        <p:spPr>
          <a:xfrm>
            <a:off x="1236254"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sp>
        <p:nvSpPr>
          <p:cNvPr id="40" name="正方形/長方形 39"/>
          <p:cNvSpPr/>
          <p:nvPr/>
        </p:nvSpPr>
        <p:spPr>
          <a:xfrm>
            <a:off x="2483380"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grpSp>
        <p:nvGrpSpPr>
          <p:cNvPr id="42" name="図形グループ 71"/>
          <p:cNvGrpSpPr/>
          <p:nvPr/>
        </p:nvGrpSpPr>
        <p:grpSpPr>
          <a:xfrm>
            <a:off x="4111017" y="1514829"/>
            <a:ext cx="3810375" cy="5007389"/>
            <a:chOff x="4608872" y="1529343"/>
            <a:chExt cx="4384197" cy="5007388"/>
          </a:xfrm>
        </p:grpSpPr>
        <p:sp>
          <p:nvSpPr>
            <p:cNvPr id="43" name="角丸四角形 42"/>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52D10E07-B2A3-41D0-A079-F1ACE2D4F6C8}"/>
                </a:ext>
              </a:extLst>
            </p:cNvPr>
            <p:cNvSpPr txBox="1"/>
            <p:nvPr/>
          </p:nvSpPr>
          <p:spPr>
            <a:xfrm>
              <a:off x="4608872" y="1529343"/>
              <a:ext cx="4292745" cy="338554"/>
            </a:xfrm>
            <a:prstGeom prst="rect">
              <a:avLst/>
            </a:prstGeom>
            <a:solidFill>
              <a:srgbClr val="FFFFFF"/>
            </a:solidFill>
          </p:spPr>
          <p:txBody>
            <a:bodyPr wrap="none" rtlCol="0">
              <a:spAutoFit/>
            </a:bodyPr>
            <a:lstStyle/>
            <a:p>
              <a:r>
                <a:rPr lang="en-US" altLang="ja-JP" sz="1600" b="1" u="sng" dirty="0">
                  <a:latin typeface="+mj-lt"/>
                </a:rPr>
                <a:t>Type 3</a:t>
              </a:r>
              <a:r>
                <a:rPr lang="en-US" altLang="ja-JP" sz="1600" u="sng" dirty="0">
                  <a:latin typeface="+mj-lt"/>
                </a:rPr>
                <a:t>: 4x4/cc, Shared 4Rx Chain</a:t>
              </a:r>
              <a:endParaRPr lang="ja-JP" altLang="en-US" sz="1600" u="sng" dirty="0">
                <a:latin typeface="+mj-lt"/>
              </a:endParaRPr>
            </a:p>
          </p:txBody>
        </p:sp>
        <p:grpSp>
          <p:nvGrpSpPr>
            <p:cNvPr id="45" name="グループ化 44">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60" name="直方体 59">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1" name="グループ化 60">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67" name="直線コネクタ 66">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直線コネクタ 69">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グループ化 61">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63" name="直線コネクタ 62">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6" name="直線コネクタ 65">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6" name="グループ化 45">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49" name="直方体 48">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50" name="グループ化 49">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56" name="直線コネクタ 55">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直線コネクタ 58">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1" name="グループ化 50">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52" name="直線コネクタ 51">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47" name="テキスト ボックス 46">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t>MRTD </a:t>
              </a:r>
              <a:r>
                <a:rPr lang="en-US" altLang="ja-JP" sz="1400" dirty="0">
                  <a:latin typeface="+mj-lt"/>
                </a:rPr>
                <a:t>(</a:t>
              </a:r>
              <a:r>
                <a:rPr lang="en-US" altLang="ja-JP" sz="1400" dirty="0">
                  <a:solidFill>
                    <a:srgbClr val="C00000"/>
                  </a:solidFill>
                  <a:latin typeface="+mj-lt"/>
                </a:rPr>
                <a:t>[xx]</a:t>
              </a:r>
              <a:r>
                <a:rPr lang="en-US" altLang="ja-JP" sz="1400" dirty="0">
                  <a:latin typeface="+mj-lt"/>
                </a:rPr>
                <a:t>us)</a:t>
              </a:r>
            </a:p>
            <a:p>
              <a:pPr marL="285744" indent="-285744">
                <a:buFontTx/>
                <a:buChar char="-"/>
              </a:pPr>
              <a:r>
                <a:rPr lang="en-US" altLang="ja-JP" sz="1400" dirty="0"/>
                <a:t>Power</a:t>
              </a:r>
              <a:r>
                <a:rPr lang="en-US" altLang="ja-JP" sz="1400" dirty="0">
                  <a:latin typeface="+mj-lt"/>
                </a:rPr>
                <a:t> imbalance (</a:t>
              </a:r>
              <a:r>
                <a:rPr lang="en-US" altLang="ja-JP" sz="1400" dirty="0">
                  <a:solidFill>
                    <a:srgbClr val="C00000"/>
                  </a:solidFill>
                  <a:latin typeface="+mj-lt"/>
                </a:rPr>
                <a:t>[xx]</a:t>
              </a:r>
              <a:r>
                <a:rPr lang="en-US" altLang="ja-JP" sz="1400" dirty="0">
                  <a:latin typeface="+mj-lt"/>
                </a:rPr>
                <a:t>dB)</a:t>
              </a:r>
            </a:p>
          </p:txBody>
        </p:sp>
        <p:sp>
          <p:nvSpPr>
            <p:cNvPr id="48" name="テキスト ボックス 47">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71" name="正方形/長方形 70"/>
          <p:cNvSpPr/>
          <p:nvPr/>
        </p:nvSpPr>
        <p:spPr>
          <a:xfrm>
            <a:off x="5122004"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3" name="正方形/長方形 72"/>
          <p:cNvSpPr/>
          <p:nvPr/>
        </p:nvSpPr>
        <p:spPr>
          <a:xfrm>
            <a:off x="5852328"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75" name="楕円 74">
            <a:extLst>
              <a:ext uri="{FF2B5EF4-FFF2-40B4-BE49-F238E27FC236}">
                <a16:creationId xmlns:a16="http://schemas.microsoft.com/office/drawing/2014/main" id="{5740083B-EE72-4484-B0B3-F4A16F127AA2}"/>
              </a:ext>
            </a:extLst>
          </p:cNvPr>
          <p:cNvSpPr/>
          <p:nvPr/>
        </p:nvSpPr>
        <p:spPr>
          <a:xfrm rot="2779660">
            <a:off x="6293634" y="2607124"/>
            <a:ext cx="521963"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6" name="楕円 75">
            <a:extLst>
              <a:ext uri="{FF2B5EF4-FFF2-40B4-BE49-F238E27FC236}">
                <a16:creationId xmlns:a16="http://schemas.microsoft.com/office/drawing/2014/main" id="{B1FC1509-4D7F-4259-AF4B-4047899B7A2A}"/>
              </a:ext>
            </a:extLst>
          </p:cNvPr>
          <p:cNvSpPr/>
          <p:nvPr/>
        </p:nvSpPr>
        <p:spPr>
          <a:xfrm rot="19591564">
            <a:off x="5390945" y="2782701"/>
            <a:ext cx="1098411"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8" name="図形グループ 71"/>
          <p:cNvGrpSpPr/>
          <p:nvPr/>
        </p:nvGrpSpPr>
        <p:grpSpPr>
          <a:xfrm>
            <a:off x="7978809" y="1514829"/>
            <a:ext cx="4263411" cy="5007389"/>
            <a:chOff x="4468408" y="1529343"/>
            <a:chExt cx="4905458" cy="5007388"/>
          </a:xfrm>
        </p:grpSpPr>
        <p:sp>
          <p:nvSpPr>
            <p:cNvPr id="79" name="角丸四角形 78"/>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80" name="テキスト ボックス 79">
              <a:extLst>
                <a:ext uri="{FF2B5EF4-FFF2-40B4-BE49-F238E27FC236}">
                  <a16:creationId xmlns:a16="http://schemas.microsoft.com/office/drawing/2014/main" id="{52D10E07-B2A3-41D0-A079-F1ACE2D4F6C8}"/>
                </a:ext>
              </a:extLst>
            </p:cNvPr>
            <p:cNvSpPr txBox="1"/>
            <p:nvPr/>
          </p:nvSpPr>
          <p:spPr>
            <a:xfrm>
              <a:off x="4468408" y="1529343"/>
              <a:ext cx="4905458" cy="338554"/>
            </a:xfrm>
            <a:prstGeom prst="rect">
              <a:avLst/>
            </a:prstGeom>
            <a:solidFill>
              <a:srgbClr val="FFFFFF"/>
            </a:solidFill>
          </p:spPr>
          <p:txBody>
            <a:bodyPr wrap="none" rtlCol="0">
              <a:spAutoFit/>
            </a:bodyPr>
            <a:lstStyle/>
            <a:p>
              <a:r>
                <a:rPr lang="en-US" altLang="ja-JP" sz="1600" b="1" u="sng" dirty="0">
                  <a:latin typeface="+mj-lt"/>
                </a:rPr>
                <a:t>Type 4</a:t>
              </a:r>
              <a:r>
                <a:rPr lang="en-US" altLang="ja-JP" sz="1600" u="sng" dirty="0">
                  <a:latin typeface="+mj-lt"/>
                </a:rPr>
                <a:t>: 4x4/cc, Separated 6/8Rx Chain</a:t>
              </a:r>
              <a:endParaRPr lang="ja-JP" altLang="en-US" sz="1600" u="sng" dirty="0">
                <a:latin typeface="+mj-lt"/>
              </a:endParaRPr>
            </a:p>
          </p:txBody>
        </p:sp>
        <p:grpSp>
          <p:nvGrpSpPr>
            <p:cNvPr id="81" name="グループ化 80">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98" name="直方体 97">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99" name="グループ化 98">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105" name="直線コネクタ 104">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直線コネクタ 107">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0" name="グループ化 99">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101" name="直線コネクタ 100">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直線コネクタ 103">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2" name="グループ化 81">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87" name="直方体 86">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88" name="グループ化 87">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94" name="直線コネクタ 93">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直線コネクタ 96">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89" name="グループ化 88">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90" name="直線コネクタ 89">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3" name="直線コネクタ 92">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83" name="楕円 82">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4" name="楕円 83">
              <a:extLst>
                <a:ext uri="{FF2B5EF4-FFF2-40B4-BE49-F238E27FC236}">
                  <a16:creationId xmlns:a16="http://schemas.microsoft.com/office/drawing/2014/main" id="{B1FC1509-4D7F-4259-AF4B-4047899B7A2A}"/>
                </a:ext>
              </a:extLst>
            </p:cNvPr>
            <p:cNvSpPr/>
            <p:nvPr/>
          </p:nvSpPr>
          <p:spPr>
            <a:xfrm rot="19591564">
              <a:off x="5779126"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5" name="テキスト ボックス 84">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r>
                <a:rPr lang="en-US" altLang="ja-JP" sz="1400" dirty="0">
                  <a:latin typeface="+mj-lt"/>
                </a:rPr>
                <a:t> </a:t>
              </a:r>
            </a:p>
            <a:p>
              <a:pPr marL="285744" indent="-285744">
                <a:buFontTx/>
                <a:buChar char="-"/>
              </a:pPr>
              <a:r>
                <a:rPr lang="en-US" altLang="ja-JP" sz="1400" dirty="0"/>
                <a:t>MRTD </a:t>
              </a:r>
              <a:r>
                <a:rPr lang="en-US" altLang="ja-JP" sz="1400" dirty="0">
                  <a:latin typeface="+mj-lt"/>
                </a:rPr>
                <a:t>([33]us)</a:t>
              </a:r>
            </a:p>
            <a:p>
              <a:pPr marL="285744" indent="-285744">
                <a:buFontTx/>
                <a:buChar char="-"/>
              </a:pPr>
              <a:r>
                <a:rPr lang="en-US" altLang="ja-JP" sz="1400" dirty="0">
                  <a:latin typeface="+mj-lt"/>
                </a:rPr>
                <a:t>Power imbalance ([25]dB)</a:t>
              </a:r>
            </a:p>
          </p:txBody>
        </p:sp>
        <p:sp>
          <p:nvSpPr>
            <p:cNvPr id="86" name="テキスト ボックス 85">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109" name="正方形/長方形 108"/>
          <p:cNvSpPr/>
          <p:nvPr/>
        </p:nvSpPr>
        <p:spPr>
          <a:xfrm>
            <a:off x="9123193"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0" name="テキスト ボックス 109">
            <a:extLst>
              <a:ext uri="{FF2B5EF4-FFF2-40B4-BE49-F238E27FC236}">
                <a16:creationId xmlns:a16="http://schemas.microsoft.com/office/drawing/2014/main" id="{D8646E9D-A7F1-42FE-9C50-0B8538106EF8}"/>
              </a:ext>
            </a:extLst>
          </p:cNvPr>
          <p:cNvSpPr txBox="1"/>
          <p:nvPr/>
        </p:nvSpPr>
        <p:spPr>
          <a:xfrm>
            <a:off x="8405443" y="4289877"/>
            <a:ext cx="698525" cy="369332"/>
          </a:xfrm>
          <a:prstGeom prst="rect">
            <a:avLst/>
          </a:prstGeom>
          <a:noFill/>
        </p:spPr>
        <p:txBody>
          <a:bodyPr wrap="none" rtlCol="0">
            <a:spAutoFit/>
          </a:bodyPr>
          <a:lstStyle/>
          <a:p>
            <a:r>
              <a:rPr lang="en-US" altLang="ja-JP" dirty="0"/>
              <a:t>FWA</a:t>
            </a:r>
            <a:endParaRPr lang="ja-JP" altLang="en-US" dirty="0"/>
          </a:p>
        </p:txBody>
      </p:sp>
      <p:sp>
        <p:nvSpPr>
          <p:cNvPr id="111" name="正方形/長方形 110"/>
          <p:cNvSpPr/>
          <p:nvPr/>
        </p:nvSpPr>
        <p:spPr>
          <a:xfrm>
            <a:off x="9244851"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2" name="正方形/長方形 111"/>
          <p:cNvSpPr/>
          <p:nvPr/>
        </p:nvSpPr>
        <p:spPr>
          <a:xfrm>
            <a:off x="10491977"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5" name="テキスト ボックス 114">
            <a:extLst>
              <a:ext uri="{FF2B5EF4-FFF2-40B4-BE49-F238E27FC236}">
                <a16:creationId xmlns:a16="http://schemas.microsoft.com/office/drawing/2014/main" id="{D8646E9D-A7F1-42FE-9C50-0B8538106EF8}"/>
              </a:ext>
            </a:extLst>
          </p:cNvPr>
          <p:cNvSpPr txBox="1"/>
          <p:nvPr/>
        </p:nvSpPr>
        <p:spPr>
          <a:xfrm>
            <a:off x="4893614" y="1835714"/>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6" name="テキスト ボックス 115">
            <a:extLst>
              <a:ext uri="{FF2B5EF4-FFF2-40B4-BE49-F238E27FC236}">
                <a16:creationId xmlns:a16="http://schemas.microsoft.com/office/drawing/2014/main" id="{C14D761B-3204-43D2-B064-F40A912E3D55}"/>
              </a:ext>
            </a:extLst>
          </p:cNvPr>
          <p:cNvSpPr txBox="1"/>
          <p:nvPr/>
        </p:nvSpPr>
        <p:spPr>
          <a:xfrm>
            <a:off x="6347991" y="1835714"/>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17" name="テキスト ボックス 116">
            <a:extLst>
              <a:ext uri="{FF2B5EF4-FFF2-40B4-BE49-F238E27FC236}">
                <a16:creationId xmlns:a16="http://schemas.microsoft.com/office/drawing/2014/main" id="{D8646E9D-A7F1-42FE-9C50-0B8538106EF8}"/>
              </a:ext>
            </a:extLst>
          </p:cNvPr>
          <p:cNvSpPr txBox="1"/>
          <p:nvPr/>
        </p:nvSpPr>
        <p:spPr>
          <a:xfrm>
            <a:off x="8892714" y="1835196"/>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8" name="テキスト ボックス 117">
            <a:extLst>
              <a:ext uri="{FF2B5EF4-FFF2-40B4-BE49-F238E27FC236}">
                <a16:creationId xmlns:a16="http://schemas.microsoft.com/office/drawing/2014/main" id="{C14D761B-3204-43D2-B064-F40A912E3D55}"/>
              </a:ext>
            </a:extLst>
          </p:cNvPr>
          <p:cNvSpPr txBox="1"/>
          <p:nvPr/>
        </p:nvSpPr>
        <p:spPr>
          <a:xfrm>
            <a:off x="10347091" y="1835196"/>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20" name="テキスト ボックス 119">
            <a:extLst>
              <a:ext uri="{FF2B5EF4-FFF2-40B4-BE49-F238E27FC236}">
                <a16:creationId xmlns:a16="http://schemas.microsoft.com/office/drawing/2014/main" id="{D8646E9D-A7F1-42FE-9C50-0B8538106EF8}"/>
              </a:ext>
            </a:extLst>
          </p:cNvPr>
          <p:cNvSpPr txBox="1"/>
          <p:nvPr/>
        </p:nvSpPr>
        <p:spPr>
          <a:xfrm>
            <a:off x="35481" y="1792692"/>
            <a:ext cx="898900" cy="338554"/>
          </a:xfrm>
          <a:prstGeom prst="rect">
            <a:avLst/>
          </a:prstGeom>
          <a:solidFill>
            <a:srgbClr val="A6A6A6"/>
          </a:solidFill>
        </p:spPr>
        <p:txBody>
          <a:bodyPr wrap="none" rtlCol="0">
            <a:spAutoFit/>
          </a:bodyPr>
          <a:lstStyle/>
          <a:p>
            <a:r>
              <a:rPr lang="en-US" altLang="ja-JP" sz="1600" b="1" dirty="0">
                <a:solidFill>
                  <a:schemeClr val="bg1"/>
                </a:solidFill>
              </a:rPr>
              <a:t>Rel-18</a:t>
            </a:r>
          </a:p>
        </p:txBody>
      </p:sp>
      <p:sp>
        <p:nvSpPr>
          <p:cNvPr id="74" name="テキスト ボックス 73">
            <a:extLst>
              <a:ext uri="{FF2B5EF4-FFF2-40B4-BE49-F238E27FC236}">
                <a16:creationId xmlns:a16="http://schemas.microsoft.com/office/drawing/2014/main" id="{D8646E9D-A7F1-42FE-9C50-0B8538106EF8}"/>
              </a:ext>
            </a:extLst>
          </p:cNvPr>
          <p:cNvSpPr txBox="1"/>
          <p:nvPr/>
        </p:nvSpPr>
        <p:spPr>
          <a:xfrm>
            <a:off x="4274293" y="3407913"/>
            <a:ext cx="3115853" cy="369332"/>
          </a:xfrm>
          <a:prstGeom prst="rect">
            <a:avLst/>
          </a:prstGeom>
          <a:noFill/>
        </p:spPr>
        <p:txBody>
          <a:bodyPr wrap="none" rtlCol="0">
            <a:spAutoFit/>
          </a:bodyPr>
          <a:lstStyle/>
          <a:p>
            <a:r>
              <a:rPr lang="en-US" altLang="ja-JP" dirty="0"/>
              <a:t>Power imbalance </a:t>
            </a:r>
            <a:r>
              <a:rPr lang="ja-JP" altLang="en-US" dirty="0"/>
              <a:t>≦</a:t>
            </a:r>
            <a:r>
              <a:rPr lang="en-US" altLang="ja-JP" dirty="0">
                <a:solidFill>
                  <a:srgbClr val="C00000"/>
                </a:solidFill>
              </a:rPr>
              <a:t>[xx]</a:t>
            </a:r>
            <a:r>
              <a:rPr lang="en-US" altLang="ja-JP" dirty="0"/>
              <a:t>dB</a:t>
            </a:r>
          </a:p>
        </p:txBody>
      </p:sp>
      <p:sp>
        <p:nvSpPr>
          <p:cNvPr id="72" name="テキスト ボックス 71">
            <a:extLst>
              <a:ext uri="{FF2B5EF4-FFF2-40B4-BE49-F238E27FC236}">
                <a16:creationId xmlns:a16="http://schemas.microsoft.com/office/drawing/2014/main" id="{DA6D2269-749B-7B0C-104F-9DB2F2CA8AA7}"/>
              </a:ext>
            </a:extLst>
          </p:cNvPr>
          <p:cNvSpPr txBox="1"/>
          <p:nvPr/>
        </p:nvSpPr>
        <p:spPr>
          <a:xfrm>
            <a:off x="5233581"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5" name="テキスト ボックス 124">
            <a:extLst>
              <a:ext uri="{FF2B5EF4-FFF2-40B4-BE49-F238E27FC236}">
                <a16:creationId xmlns:a16="http://schemas.microsoft.com/office/drawing/2014/main" id="{4ADB17B6-32BF-DAD5-C926-5336E0D1708A}"/>
              </a:ext>
            </a:extLst>
          </p:cNvPr>
          <p:cNvSpPr txBox="1"/>
          <p:nvPr/>
        </p:nvSpPr>
        <p:spPr>
          <a:xfrm>
            <a:off x="6839324"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6" name="テキスト ボックス 125">
            <a:extLst>
              <a:ext uri="{FF2B5EF4-FFF2-40B4-BE49-F238E27FC236}">
                <a16:creationId xmlns:a16="http://schemas.microsoft.com/office/drawing/2014/main" id="{E7194AEE-956D-E199-993D-F4966E565CD5}"/>
              </a:ext>
            </a:extLst>
          </p:cNvPr>
          <p:cNvSpPr txBox="1"/>
          <p:nvPr/>
        </p:nvSpPr>
        <p:spPr>
          <a:xfrm>
            <a:off x="1085610" y="3098492"/>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7" name="テキスト ボックス 126">
            <a:extLst>
              <a:ext uri="{FF2B5EF4-FFF2-40B4-BE49-F238E27FC236}">
                <a16:creationId xmlns:a16="http://schemas.microsoft.com/office/drawing/2014/main" id="{FF806B1C-23E4-7AF4-CF52-96D31DC0564F}"/>
              </a:ext>
            </a:extLst>
          </p:cNvPr>
          <p:cNvSpPr txBox="1"/>
          <p:nvPr/>
        </p:nvSpPr>
        <p:spPr>
          <a:xfrm>
            <a:off x="2691353" y="3107171"/>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8" name="テキスト ボックス 127">
            <a:extLst>
              <a:ext uri="{FF2B5EF4-FFF2-40B4-BE49-F238E27FC236}">
                <a16:creationId xmlns:a16="http://schemas.microsoft.com/office/drawing/2014/main" id="{C6276225-1017-484C-1ACA-87202A792BF1}"/>
              </a:ext>
            </a:extLst>
          </p:cNvPr>
          <p:cNvSpPr txBox="1"/>
          <p:nvPr/>
        </p:nvSpPr>
        <p:spPr>
          <a:xfrm>
            <a:off x="9153827"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9" name="テキスト ボックス 128">
            <a:extLst>
              <a:ext uri="{FF2B5EF4-FFF2-40B4-BE49-F238E27FC236}">
                <a16:creationId xmlns:a16="http://schemas.microsoft.com/office/drawing/2014/main" id="{346D7584-6ECE-3137-456B-CBDFAEB28548}"/>
              </a:ext>
            </a:extLst>
          </p:cNvPr>
          <p:cNvSpPr txBox="1"/>
          <p:nvPr/>
        </p:nvSpPr>
        <p:spPr>
          <a:xfrm>
            <a:off x="10759570"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34" name="正方形/長方形 133">
            <a:extLst>
              <a:ext uri="{FF2B5EF4-FFF2-40B4-BE49-F238E27FC236}">
                <a16:creationId xmlns:a16="http://schemas.microsoft.com/office/drawing/2014/main" id="{E761141B-5429-41E1-8D3F-3AEDC2AB8C7C}"/>
              </a:ext>
            </a:extLst>
          </p:cNvPr>
          <p:cNvSpPr/>
          <p:nvPr/>
        </p:nvSpPr>
        <p:spPr>
          <a:xfrm>
            <a:off x="4102130" y="1961969"/>
            <a:ext cx="801855"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Rel-20</a:t>
            </a:r>
            <a:endParaRPr kumimoji="1" lang="ja-JP" altLang="en-US" sz="1400" b="1" dirty="0"/>
          </a:p>
        </p:txBody>
      </p:sp>
      <p:sp>
        <p:nvSpPr>
          <p:cNvPr id="131" name="テキスト ボックス 130">
            <a:extLst>
              <a:ext uri="{FF2B5EF4-FFF2-40B4-BE49-F238E27FC236}">
                <a16:creationId xmlns:a16="http://schemas.microsoft.com/office/drawing/2014/main" id="{ABF0BEE0-2347-4726-9C24-996A92E69FBB}"/>
              </a:ext>
            </a:extLst>
          </p:cNvPr>
          <p:cNvSpPr txBox="1"/>
          <p:nvPr/>
        </p:nvSpPr>
        <p:spPr>
          <a:xfrm>
            <a:off x="256091" y="3422427"/>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2" name="テキスト ボックス 131">
            <a:extLst>
              <a:ext uri="{FF2B5EF4-FFF2-40B4-BE49-F238E27FC236}">
                <a16:creationId xmlns:a16="http://schemas.microsoft.com/office/drawing/2014/main" id="{7DBEE737-2BE5-49A0-A2A1-CF6E7184666E}"/>
              </a:ext>
            </a:extLst>
          </p:cNvPr>
          <p:cNvSpPr txBox="1"/>
          <p:nvPr/>
        </p:nvSpPr>
        <p:spPr>
          <a:xfrm>
            <a:off x="8343662" y="3411262"/>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3" name="テキスト ボックス 132">
            <a:extLst>
              <a:ext uri="{FF2B5EF4-FFF2-40B4-BE49-F238E27FC236}">
                <a16:creationId xmlns:a16="http://schemas.microsoft.com/office/drawing/2014/main" id="{711A6387-04F7-4289-90BD-E42C28931C97}"/>
              </a:ext>
            </a:extLst>
          </p:cNvPr>
          <p:cNvSpPr txBox="1"/>
          <p:nvPr/>
        </p:nvSpPr>
        <p:spPr>
          <a:xfrm>
            <a:off x="3887504" y="4293993"/>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41" name="正方形/長方形 40">
            <a:extLst>
              <a:ext uri="{FF2B5EF4-FFF2-40B4-BE49-F238E27FC236}">
                <a16:creationId xmlns:a16="http://schemas.microsoft.com/office/drawing/2014/main" id="{A0E48834-CE04-A189-6C9F-389965778DE3}"/>
              </a:ext>
            </a:extLst>
          </p:cNvPr>
          <p:cNvSpPr/>
          <p:nvPr/>
        </p:nvSpPr>
        <p:spPr>
          <a:xfrm>
            <a:off x="4076743" y="1514828"/>
            <a:ext cx="3775375" cy="5007389"/>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
        <p:nvSpPr>
          <p:cNvPr id="135" name="正方形/長方形 134">
            <a:extLst>
              <a:ext uri="{FF2B5EF4-FFF2-40B4-BE49-F238E27FC236}">
                <a16:creationId xmlns:a16="http://schemas.microsoft.com/office/drawing/2014/main" id="{2712F04D-37F1-4419-AE82-8538E0A5F9B9}"/>
              </a:ext>
            </a:extLst>
          </p:cNvPr>
          <p:cNvSpPr/>
          <p:nvPr/>
        </p:nvSpPr>
        <p:spPr>
          <a:xfrm>
            <a:off x="7977643" y="1830601"/>
            <a:ext cx="1137641" cy="9065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Under discussion in Rel-19</a:t>
            </a:r>
            <a:endParaRPr kumimoji="1" lang="ja-JP" altLang="en-US" sz="1400" b="1" dirty="0"/>
          </a:p>
        </p:txBody>
      </p:sp>
      <p:sp>
        <p:nvSpPr>
          <p:cNvPr id="77" name="テキスト ボックス 76">
            <a:extLst>
              <a:ext uri="{FF2B5EF4-FFF2-40B4-BE49-F238E27FC236}">
                <a16:creationId xmlns:a16="http://schemas.microsoft.com/office/drawing/2014/main" id="{A51AE525-C105-7644-8B23-D58808DCCAB8}"/>
              </a:ext>
            </a:extLst>
          </p:cNvPr>
          <p:cNvSpPr txBox="1"/>
          <p:nvPr/>
        </p:nvSpPr>
        <p:spPr>
          <a:xfrm>
            <a:off x="8492891" y="6407182"/>
            <a:ext cx="3235245" cy="307777"/>
          </a:xfrm>
          <a:prstGeom prst="rect">
            <a:avLst/>
          </a:prstGeom>
          <a:noFill/>
        </p:spPr>
        <p:txBody>
          <a:bodyPr wrap="none" rtlCol="0">
            <a:spAutoFit/>
          </a:bodyPr>
          <a:lstStyle/>
          <a:p>
            <a:r>
              <a:rPr lang="en-US" altLang="ja-JP" sz="1400" i="1" dirty="0">
                <a:highlight>
                  <a:srgbClr val="00FF00"/>
                </a:highlight>
              </a:rPr>
              <a:t>Type 2</a:t>
            </a:r>
            <a:r>
              <a:rPr lang="ja-JP" altLang="en-US" sz="1400" i="1" dirty="0">
                <a:highlight>
                  <a:srgbClr val="00FF00"/>
                </a:highlight>
              </a:rPr>
              <a:t> </a:t>
            </a:r>
            <a:r>
              <a:rPr lang="en-US" altLang="ja-JP" sz="1400" i="1" dirty="0">
                <a:highlight>
                  <a:srgbClr val="00FF00"/>
                </a:highlight>
              </a:rPr>
              <a:t>requirement will be reused.</a:t>
            </a:r>
          </a:p>
        </p:txBody>
      </p:sp>
    </p:spTree>
    <p:extLst>
      <p:ext uri="{BB962C8B-B14F-4D97-AF65-F5344CB8AC3E}">
        <p14:creationId xmlns:p14="http://schemas.microsoft.com/office/powerpoint/2010/main" val="146553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3734BEA-2E94-474D-9392-3495ECD2418E}"/>
              </a:ext>
            </a:extLst>
          </p:cNvPr>
          <p:cNvSpPr>
            <a:spLocks noGrp="1"/>
          </p:cNvSpPr>
          <p:nvPr>
            <p:ph type="title"/>
          </p:nvPr>
        </p:nvSpPr>
        <p:spPr/>
        <p:txBody>
          <a:bodyPr>
            <a:noAutofit/>
          </a:bodyPr>
          <a:lstStyle/>
          <a:p>
            <a:r>
              <a:rPr lang="en-US" altLang="ja-JP" b="1" dirty="0">
                <a:cs typeface="Calibri" panose="020F0502020204030204" pitchFamily="34" charset="0"/>
              </a:rPr>
              <a:t>Reference) Type 1 UE</a:t>
            </a:r>
            <a:endParaRPr kumimoji="1" lang="ja-JP" altLang="en-US" dirty="0"/>
          </a:p>
        </p:txBody>
      </p:sp>
      <p:grpSp>
        <p:nvGrpSpPr>
          <p:cNvPr id="44" name="グループ化 43">
            <a:extLst>
              <a:ext uri="{FF2B5EF4-FFF2-40B4-BE49-F238E27FC236}">
                <a16:creationId xmlns:a16="http://schemas.microsoft.com/office/drawing/2014/main" id="{86798B5E-6B91-48EB-9033-9F2BEFD3DC3B}"/>
              </a:ext>
            </a:extLst>
          </p:cNvPr>
          <p:cNvGrpSpPr/>
          <p:nvPr/>
        </p:nvGrpSpPr>
        <p:grpSpPr>
          <a:xfrm>
            <a:off x="4164954" y="1529343"/>
            <a:ext cx="3862092" cy="5007389"/>
            <a:chOff x="2040212" y="1529343"/>
            <a:chExt cx="3862092" cy="5007389"/>
          </a:xfrm>
        </p:grpSpPr>
        <p:grpSp>
          <p:nvGrpSpPr>
            <p:cNvPr id="45" name="グループ化 44">
              <a:extLst>
                <a:ext uri="{FF2B5EF4-FFF2-40B4-BE49-F238E27FC236}">
                  <a16:creationId xmlns:a16="http://schemas.microsoft.com/office/drawing/2014/main" id="{6C488657-D09E-431C-A452-D40704ED7594}"/>
                </a:ext>
              </a:extLst>
            </p:cNvPr>
            <p:cNvGrpSpPr/>
            <p:nvPr/>
          </p:nvGrpSpPr>
          <p:grpSpPr>
            <a:xfrm>
              <a:off x="2115072" y="1651000"/>
              <a:ext cx="3787232" cy="4885732"/>
              <a:chOff x="154223" y="1651000"/>
              <a:chExt cx="3787232" cy="4885732"/>
            </a:xfrm>
          </p:grpSpPr>
          <p:sp>
            <p:nvSpPr>
              <p:cNvPr id="56" name="角丸四角形 77">
                <a:extLst>
                  <a:ext uri="{FF2B5EF4-FFF2-40B4-BE49-F238E27FC236}">
                    <a16:creationId xmlns:a16="http://schemas.microsoft.com/office/drawing/2014/main" id="{D6E13FBC-898A-479D-8060-A6425A05EDE2}"/>
                  </a:ext>
                </a:extLst>
              </p:cNvPr>
              <p:cNvSpPr/>
              <p:nvPr/>
            </p:nvSpPr>
            <p:spPr>
              <a:xfrm>
                <a:off x="154223" y="1651000"/>
                <a:ext cx="3787232" cy="4885732"/>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grpSp>
            <p:nvGrpSpPr>
              <p:cNvPr id="57" name="グループ化 56">
                <a:extLst>
                  <a:ext uri="{FF2B5EF4-FFF2-40B4-BE49-F238E27FC236}">
                    <a16:creationId xmlns:a16="http://schemas.microsoft.com/office/drawing/2014/main" id="{0BC53552-6654-40A6-8CD0-6F6201C382ED}"/>
                  </a:ext>
                </a:extLst>
              </p:cNvPr>
              <p:cNvGrpSpPr/>
              <p:nvPr/>
            </p:nvGrpSpPr>
            <p:grpSpPr>
              <a:xfrm>
                <a:off x="1710168" y="2231506"/>
                <a:ext cx="568875" cy="890075"/>
                <a:chOff x="566240" y="1581026"/>
                <a:chExt cx="720000" cy="979083"/>
              </a:xfrm>
            </p:grpSpPr>
            <p:sp>
              <p:nvSpPr>
                <p:cNvPr id="72" name="直方体 71">
                  <a:extLst>
                    <a:ext uri="{FF2B5EF4-FFF2-40B4-BE49-F238E27FC236}">
                      <a16:creationId xmlns:a16="http://schemas.microsoft.com/office/drawing/2014/main" id="{3FCCDFBC-A225-44FF-80C3-FB80E2B34028}"/>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3" name="グループ化 72">
                  <a:extLst>
                    <a:ext uri="{FF2B5EF4-FFF2-40B4-BE49-F238E27FC236}">
                      <a16:creationId xmlns:a16="http://schemas.microsoft.com/office/drawing/2014/main" id="{515B1541-ADA3-42F9-B091-2EADBA95597B}"/>
                    </a:ext>
                  </a:extLst>
                </p:cNvPr>
                <p:cNvGrpSpPr>
                  <a:grpSpLocks noChangeAspect="1"/>
                </p:cNvGrpSpPr>
                <p:nvPr/>
              </p:nvGrpSpPr>
              <p:grpSpPr>
                <a:xfrm>
                  <a:off x="580623" y="1581026"/>
                  <a:ext cx="360000" cy="360000"/>
                  <a:chOff x="295054" y="3428999"/>
                  <a:chExt cx="1259958" cy="1259959"/>
                </a:xfrm>
              </p:grpSpPr>
              <p:cxnSp>
                <p:nvCxnSpPr>
                  <p:cNvPr id="79" name="直線コネクタ 78">
                    <a:extLst>
                      <a:ext uri="{FF2B5EF4-FFF2-40B4-BE49-F238E27FC236}">
                        <a16:creationId xmlns:a16="http://schemas.microsoft.com/office/drawing/2014/main" id="{EFABAE3B-DF58-4C12-9A55-5FDEECFD4133}"/>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3189793-BF7C-4E80-A02C-C63BF1160141}"/>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4D0EC9AC-1C0C-4102-A8FD-DA789363BEA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82" name="直線コネクタ 81">
                    <a:extLst>
                      <a:ext uri="{FF2B5EF4-FFF2-40B4-BE49-F238E27FC236}">
                        <a16:creationId xmlns:a16="http://schemas.microsoft.com/office/drawing/2014/main" id="{16CD784D-21B8-4A6D-9727-36F6EE2A1AE5}"/>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4" name="グループ化 73">
                  <a:extLst>
                    <a:ext uri="{FF2B5EF4-FFF2-40B4-BE49-F238E27FC236}">
                      <a16:creationId xmlns:a16="http://schemas.microsoft.com/office/drawing/2014/main" id="{87E28693-EE84-4ED3-8C85-346B6A3C7AD0}"/>
                    </a:ext>
                  </a:extLst>
                </p:cNvPr>
                <p:cNvGrpSpPr>
                  <a:grpSpLocks noChangeAspect="1"/>
                </p:cNvGrpSpPr>
                <p:nvPr/>
              </p:nvGrpSpPr>
              <p:grpSpPr>
                <a:xfrm>
                  <a:off x="913686" y="1581026"/>
                  <a:ext cx="360000" cy="360000"/>
                  <a:chOff x="295054" y="3428999"/>
                  <a:chExt cx="1259958" cy="1259959"/>
                </a:xfrm>
              </p:grpSpPr>
              <p:cxnSp>
                <p:nvCxnSpPr>
                  <p:cNvPr id="75" name="直線コネクタ 74">
                    <a:extLst>
                      <a:ext uri="{FF2B5EF4-FFF2-40B4-BE49-F238E27FC236}">
                        <a16:creationId xmlns:a16="http://schemas.microsoft.com/office/drawing/2014/main" id="{16301BB5-F1B9-4471-9F60-900C45B7304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6B5A31E0-7E12-473F-AFC2-289370B1A6E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A627631D-C4BC-4307-AA28-BE62EBE9990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8" name="直線コネクタ 77">
                    <a:extLst>
                      <a:ext uri="{FF2B5EF4-FFF2-40B4-BE49-F238E27FC236}">
                        <a16:creationId xmlns:a16="http://schemas.microsoft.com/office/drawing/2014/main" id="{51AC0BC7-9DB4-44EC-8833-6A82BCBC3B0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58" name="グループ化 57">
                <a:extLst>
                  <a:ext uri="{FF2B5EF4-FFF2-40B4-BE49-F238E27FC236}">
                    <a16:creationId xmlns:a16="http://schemas.microsoft.com/office/drawing/2014/main" id="{8BCE4C59-6C7E-42DD-A27A-6C7306E39E01}"/>
                  </a:ext>
                </a:extLst>
              </p:cNvPr>
              <p:cNvGrpSpPr/>
              <p:nvPr/>
            </p:nvGrpSpPr>
            <p:grpSpPr>
              <a:xfrm>
                <a:off x="2259052" y="2223407"/>
                <a:ext cx="568875" cy="890075"/>
                <a:chOff x="566240" y="1581026"/>
                <a:chExt cx="720000" cy="979083"/>
              </a:xfrm>
            </p:grpSpPr>
            <p:sp>
              <p:nvSpPr>
                <p:cNvPr id="61" name="直方体 60">
                  <a:extLst>
                    <a:ext uri="{FF2B5EF4-FFF2-40B4-BE49-F238E27FC236}">
                      <a16:creationId xmlns:a16="http://schemas.microsoft.com/office/drawing/2014/main" id="{657B8796-23A0-42C5-9CA0-66D91B8AAC27}"/>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2" name="グループ化 61">
                  <a:extLst>
                    <a:ext uri="{FF2B5EF4-FFF2-40B4-BE49-F238E27FC236}">
                      <a16:creationId xmlns:a16="http://schemas.microsoft.com/office/drawing/2014/main" id="{77B17D68-34A9-4605-A884-DBE9629CD7A3}"/>
                    </a:ext>
                  </a:extLst>
                </p:cNvPr>
                <p:cNvGrpSpPr>
                  <a:grpSpLocks noChangeAspect="1"/>
                </p:cNvGrpSpPr>
                <p:nvPr/>
              </p:nvGrpSpPr>
              <p:grpSpPr>
                <a:xfrm>
                  <a:off x="580623" y="1581026"/>
                  <a:ext cx="360000" cy="360000"/>
                  <a:chOff x="295054" y="3428999"/>
                  <a:chExt cx="1259958" cy="1259959"/>
                </a:xfrm>
              </p:grpSpPr>
              <p:cxnSp>
                <p:nvCxnSpPr>
                  <p:cNvPr id="68" name="直線コネクタ 67">
                    <a:extLst>
                      <a:ext uri="{FF2B5EF4-FFF2-40B4-BE49-F238E27FC236}">
                        <a16:creationId xmlns:a16="http://schemas.microsoft.com/office/drawing/2014/main" id="{68BE55D0-314E-46F6-BBC8-DA2C91AFF50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6218AD42-FDA4-473A-82DB-6CA55AE3795F}"/>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491F3B69-A0A6-48BE-BA6C-4BD9D3FC08E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1" name="直線コネクタ 70">
                    <a:extLst>
                      <a:ext uri="{FF2B5EF4-FFF2-40B4-BE49-F238E27FC236}">
                        <a16:creationId xmlns:a16="http://schemas.microsoft.com/office/drawing/2014/main" id="{BF70AD62-A047-4898-A76A-13475346E5AE}"/>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グループ化 62">
                  <a:extLst>
                    <a:ext uri="{FF2B5EF4-FFF2-40B4-BE49-F238E27FC236}">
                      <a16:creationId xmlns:a16="http://schemas.microsoft.com/office/drawing/2014/main" id="{A7CCC776-15FD-4C31-99E9-5597E1C65063}"/>
                    </a:ext>
                  </a:extLst>
                </p:cNvPr>
                <p:cNvGrpSpPr>
                  <a:grpSpLocks noChangeAspect="1"/>
                </p:cNvGrpSpPr>
                <p:nvPr/>
              </p:nvGrpSpPr>
              <p:grpSpPr>
                <a:xfrm>
                  <a:off x="913686" y="1581026"/>
                  <a:ext cx="360000" cy="360000"/>
                  <a:chOff x="295054" y="3428999"/>
                  <a:chExt cx="1259958" cy="1259959"/>
                </a:xfrm>
              </p:grpSpPr>
              <p:cxnSp>
                <p:nvCxnSpPr>
                  <p:cNvPr id="64" name="直線コネクタ 63">
                    <a:extLst>
                      <a:ext uri="{FF2B5EF4-FFF2-40B4-BE49-F238E27FC236}">
                        <a16:creationId xmlns:a16="http://schemas.microsoft.com/office/drawing/2014/main" id="{8C789DEF-6373-47DA-B467-13FF7EA7CFD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0912D0EC-7726-460E-8BAA-586A4C4486B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A40FBC29-25A1-4932-A937-8202F23A989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線コネクタ 66">
                    <a:extLst>
                      <a:ext uri="{FF2B5EF4-FFF2-40B4-BE49-F238E27FC236}">
                        <a16:creationId xmlns:a16="http://schemas.microsoft.com/office/drawing/2014/main" id="{87419B42-1D70-4303-8A8F-DD55D77F55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59" name="楕円 58">
                <a:extLst>
                  <a:ext uri="{FF2B5EF4-FFF2-40B4-BE49-F238E27FC236}">
                    <a16:creationId xmlns:a16="http://schemas.microsoft.com/office/drawing/2014/main" id="{B176BE72-6EA3-4401-9EE1-34757A88C448}"/>
                  </a:ext>
                </a:extLst>
              </p:cNvPr>
              <p:cNvSpPr/>
              <p:nvPr/>
            </p:nvSpPr>
            <p:spPr>
              <a:xfrm rot="20642218">
                <a:off x="1627822" y="2724289"/>
                <a:ext cx="974848"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楕円 59">
                <a:extLst>
                  <a:ext uri="{FF2B5EF4-FFF2-40B4-BE49-F238E27FC236}">
                    <a16:creationId xmlns:a16="http://schemas.microsoft.com/office/drawing/2014/main" id="{C55C250C-CE25-4266-A511-2C393444B096}"/>
                  </a:ext>
                </a:extLst>
              </p:cNvPr>
              <p:cNvSpPr/>
              <p:nvPr/>
            </p:nvSpPr>
            <p:spPr>
              <a:xfrm rot="1295693">
                <a:off x="1817256" y="2523115"/>
                <a:ext cx="828141"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46" name="テキスト ボックス 45">
              <a:extLst>
                <a:ext uri="{FF2B5EF4-FFF2-40B4-BE49-F238E27FC236}">
                  <a16:creationId xmlns:a16="http://schemas.microsoft.com/office/drawing/2014/main" id="{E65D639D-ACE4-4BB1-B532-E87A7E636E50}"/>
                </a:ext>
              </a:extLst>
            </p:cNvPr>
            <p:cNvSpPr txBox="1"/>
            <p:nvPr/>
          </p:nvSpPr>
          <p:spPr>
            <a:xfrm>
              <a:off x="2091929" y="1529343"/>
              <a:ext cx="3661965" cy="338554"/>
            </a:xfrm>
            <a:prstGeom prst="rect">
              <a:avLst/>
            </a:prstGeom>
            <a:solidFill>
              <a:srgbClr val="FFFFFF"/>
            </a:solidFill>
          </p:spPr>
          <p:txBody>
            <a:bodyPr wrap="none" rtlCol="0">
              <a:spAutoFit/>
            </a:bodyPr>
            <a:lstStyle/>
            <a:p>
              <a:r>
                <a:rPr lang="en-US" altLang="ja-JP" sz="1600" b="1" u="sng" dirty="0">
                  <a:latin typeface="+mj-lt"/>
                </a:rPr>
                <a:t>Type1</a:t>
              </a:r>
              <a:r>
                <a:rPr lang="en-US" altLang="ja-JP" sz="1600" u="sng" dirty="0">
                  <a:latin typeface="+mj-lt"/>
                </a:rPr>
                <a:t>: 4x4/cc, Shared 4Rx Chain</a:t>
              </a:r>
              <a:endParaRPr lang="ja-JP" altLang="en-US" sz="1600" u="sng" dirty="0">
                <a:latin typeface="+mj-lt"/>
              </a:endParaRPr>
            </a:p>
          </p:txBody>
        </p:sp>
        <p:sp>
          <p:nvSpPr>
            <p:cNvPr id="47" name="テキスト ボックス 46">
              <a:extLst>
                <a:ext uri="{FF2B5EF4-FFF2-40B4-BE49-F238E27FC236}">
                  <a16:creationId xmlns:a16="http://schemas.microsoft.com/office/drawing/2014/main" id="{F03EE175-C4E8-4450-836F-49A0A36EDBE5}"/>
                </a:ext>
              </a:extLst>
            </p:cNvPr>
            <p:cNvSpPr txBox="1"/>
            <p:nvPr/>
          </p:nvSpPr>
          <p:spPr>
            <a:xfrm>
              <a:off x="2196194" y="5722659"/>
              <a:ext cx="370611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(3us)</a:t>
              </a:r>
            </a:p>
            <a:p>
              <a:pPr marL="285744" indent="-285744">
                <a:buFontTx/>
                <a:buChar char="-"/>
              </a:pPr>
              <a:r>
                <a:rPr lang="en-US" altLang="ja-JP" sz="1400" dirty="0">
                  <a:latin typeface="+mj-lt"/>
                </a:rPr>
                <a:t>PSD imbalance (6dB)</a:t>
              </a:r>
            </a:p>
          </p:txBody>
        </p:sp>
        <p:sp>
          <p:nvSpPr>
            <p:cNvPr id="48" name="テキスト ボックス 47">
              <a:extLst>
                <a:ext uri="{FF2B5EF4-FFF2-40B4-BE49-F238E27FC236}">
                  <a16:creationId xmlns:a16="http://schemas.microsoft.com/office/drawing/2014/main" id="{620F13D7-47CA-4495-8FF3-B3015013A379}"/>
                </a:ext>
              </a:extLst>
            </p:cNvPr>
            <p:cNvSpPr txBox="1"/>
            <p:nvPr/>
          </p:nvSpPr>
          <p:spPr>
            <a:xfrm>
              <a:off x="2196194" y="4861360"/>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Collocated</a:t>
              </a:r>
            </a:p>
            <a:p>
              <a:pPr marL="285744" indent="-285744">
                <a:buFontTx/>
                <a:buChar char="-"/>
              </a:pPr>
              <a:r>
                <a:rPr lang="en-US" altLang="ja-JP" sz="1400" dirty="0">
                  <a:latin typeface="+mj-lt"/>
                </a:rPr>
                <a:t>Different antenna pattern</a:t>
              </a:r>
              <a:endParaRPr lang="ja-JP" altLang="en-US" sz="1400" dirty="0">
                <a:latin typeface="+mj-lt"/>
              </a:endParaRPr>
            </a:p>
          </p:txBody>
        </p:sp>
        <p:sp>
          <p:nvSpPr>
            <p:cNvPr id="49" name="正方形/長方形 48">
              <a:extLst>
                <a:ext uri="{FF2B5EF4-FFF2-40B4-BE49-F238E27FC236}">
                  <a16:creationId xmlns:a16="http://schemas.microsoft.com/office/drawing/2014/main" id="{38BB2614-4EFE-4943-9FE3-EB8762B7B75B}"/>
                </a:ext>
              </a:extLst>
            </p:cNvPr>
            <p:cNvSpPr/>
            <p:nvPr/>
          </p:nvSpPr>
          <p:spPr>
            <a:xfrm>
              <a:off x="3102916" y="4261900"/>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正方形/長方形 50">
              <a:extLst>
                <a:ext uri="{FF2B5EF4-FFF2-40B4-BE49-F238E27FC236}">
                  <a16:creationId xmlns:a16="http://schemas.microsoft.com/office/drawing/2014/main" id="{24CCC335-69C2-4978-8D1D-E1EFBE15F5DA}"/>
                </a:ext>
              </a:extLst>
            </p:cNvPr>
            <p:cNvSpPr/>
            <p:nvPr/>
          </p:nvSpPr>
          <p:spPr>
            <a:xfrm>
              <a:off x="3833240" y="4334045"/>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52" name="テキスト ボックス 51">
              <a:extLst>
                <a:ext uri="{FF2B5EF4-FFF2-40B4-BE49-F238E27FC236}">
                  <a16:creationId xmlns:a16="http://schemas.microsoft.com/office/drawing/2014/main" id="{AA0D3BEE-89B0-481D-B61B-6D8B39CE5F46}"/>
                </a:ext>
              </a:extLst>
            </p:cNvPr>
            <p:cNvSpPr txBox="1"/>
            <p:nvPr/>
          </p:nvSpPr>
          <p:spPr>
            <a:xfrm>
              <a:off x="3277938" y="1850228"/>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53" name="テキスト ボックス 52">
              <a:extLst>
                <a:ext uri="{FF2B5EF4-FFF2-40B4-BE49-F238E27FC236}">
                  <a16:creationId xmlns:a16="http://schemas.microsoft.com/office/drawing/2014/main" id="{1A7BA050-6A03-4576-BDF0-5DD9DA664B41}"/>
                </a:ext>
              </a:extLst>
            </p:cNvPr>
            <p:cNvSpPr txBox="1"/>
            <p:nvPr/>
          </p:nvSpPr>
          <p:spPr>
            <a:xfrm>
              <a:off x="4328903" y="1850228"/>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54" name="テキスト ボックス 53">
              <a:extLst>
                <a:ext uri="{FF2B5EF4-FFF2-40B4-BE49-F238E27FC236}">
                  <a16:creationId xmlns:a16="http://schemas.microsoft.com/office/drawing/2014/main" id="{F633A219-4241-461D-BBA8-DF5F3222804C}"/>
                </a:ext>
              </a:extLst>
            </p:cNvPr>
            <p:cNvSpPr txBox="1"/>
            <p:nvPr/>
          </p:nvSpPr>
          <p:spPr>
            <a:xfrm>
              <a:off x="2040212" y="1807206"/>
              <a:ext cx="1299651" cy="338554"/>
            </a:xfrm>
            <a:prstGeom prst="rect">
              <a:avLst/>
            </a:prstGeom>
            <a:solidFill>
              <a:srgbClr val="A6A6A6"/>
            </a:solidFill>
          </p:spPr>
          <p:txBody>
            <a:bodyPr wrap="none" rtlCol="0">
              <a:spAutoFit/>
            </a:bodyPr>
            <a:lstStyle/>
            <a:p>
              <a:r>
                <a:rPr lang="en-US" altLang="ja-JP" sz="1600" b="1" dirty="0">
                  <a:solidFill>
                    <a:schemeClr val="bg1"/>
                  </a:solidFill>
                </a:rPr>
                <a:t>Rel-16/17</a:t>
              </a:r>
              <a:endParaRPr lang="ja-JP" altLang="en-US" sz="1600" b="1" dirty="0">
                <a:solidFill>
                  <a:schemeClr val="bg1"/>
                </a:solidFill>
              </a:endParaRPr>
            </a:p>
          </p:txBody>
        </p:sp>
        <p:sp>
          <p:nvSpPr>
            <p:cNvPr id="55" name="テキスト ボックス 54">
              <a:extLst>
                <a:ext uri="{FF2B5EF4-FFF2-40B4-BE49-F238E27FC236}">
                  <a16:creationId xmlns:a16="http://schemas.microsoft.com/office/drawing/2014/main" id="{EAA8FBC9-DDD0-4C3F-8C40-E408C9CEB134}"/>
                </a:ext>
              </a:extLst>
            </p:cNvPr>
            <p:cNvSpPr txBox="1"/>
            <p:nvPr/>
          </p:nvSpPr>
          <p:spPr>
            <a:xfrm>
              <a:off x="2747717" y="3422427"/>
              <a:ext cx="2566728" cy="369332"/>
            </a:xfrm>
            <a:prstGeom prst="rect">
              <a:avLst/>
            </a:prstGeom>
            <a:noFill/>
          </p:spPr>
          <p:txBody>
            <a:bodyPr wrap="none" rtlCol="0">
              <a:spAutoFit/>
            </a:bodyPr>
            <a:lstStyle/>
            <a:p>
              <a:r>
                <a:rPr lang="en-US" altLang="ja-JP" dirty="0"/>
                <a:t>PSD imbalance </a:t>
              </a:r>
              <a:r>
                <a:rPr lang="ja-JP" altLang="en-US" dirty="0"/>
                <a:t>≦</a:t>
              </a:r>
              <a:r>
                <a:rPr lang="en-US" altLang="ja-JP" dirty="0"/>
                <a:t>6dB</a:t>
              </a:r>
            </a:p>
          </p:txBody>
        </p:sp>
      </p:grpSp>
      <p:sp>
        <p:nvSpPr>
          <p:cNvPr id="4" name="テキスト ボックス 3">
            <a:extLst>
              <a:ext uri="{FF2B5EF4-FFF2-40B4-BE49-F238E27FC236}">
                <a16:creationId xmlns:a16="http://schemas.microsoft.com/office/drawing/2014/main" id="{C29D4B52-F6AD-8FBC-84E5-607814121FE5}"/>
              </a:ext>
            </a:extLst>
          </p:cNvPr>
          <p:cNvSpPr txBox="1"/>
          <p:nvPr/>
        </p:nvSpPr>
        <p:spPr>
          <a:xfrm>
            <a:off x="5601134"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5" name="テキスト ボックス 4">
            <a:extLst>
              <a:ext uri="{FF2B5EF4-FFF2-40B4-BE49-F238E27FC236}">
                <a16:creationId xmlns:a16="http://schemas.microsoft.com/office/drawing/2014/main" id="{43F7BD9F-E619-9DC9-54A6-DDEA921515BD}"/>
              </a:ext>
            </a:extLst>
          </p:cNvPr>
          <p:cNvSpPr txBox="1"/>
          <p:nvPr/>
        </p:nvSpPr>
        <p:spPr>
          <a:xfrm>
            <a:off x="6543489"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83" name="テキスト ボックス 82">
            <a:extLst>
              <a:ext uri="{FF2B5EF4-FFF2-40B4-BE49-F238E27FC236}">
                <a16:creationId xmlns:a16="http://schemas.microsoft.com/office/drawing/2014/main" id="{60D84203-E068-4312-8AE3-7A6B9B219026}"/>
              </a:ext>
            </a:extLst>
          </p:cNvPr>
          <p:cNvSpPr txBox="1"/>
          <p:nvPr/>
        </p:nvSpPr>
        <p:spPr>
          <a:xfrm>
            <a:off x="3992613" y="4306779"/>
            <a:ext cx="1250663" cy="369332"/>
          </a:xfrm>
          <a:prstGeom prst="rect">
            <a:avLst/>
          </a:prstGeom>
          <a:noFill/>
        </p:spPr>
        <p:txBody>
          <a:bodyPr wrap="none" rtlCol="0">
            <a:spAutoFit/>
          </a:bodyPr>
          <a:lstStyle/>
          <a:p>
            <a:pPr algn="ctr"/>
            <a:r>
              <a:rPr lang="en-US" altLang="ja-JP" dirty="0"/>
              <a:t>Handheld</a:t>
            </a:r>
            <a:endParaRPr lang="ja-JP" altLang="en-US" dirty="0"/>
          </a:p>
        </p:txBody>
      </p:sp>
    </p:spTree>
    <p:extLst>
      <p:ext uri="{BB962C8B-B14F-4D97-AF65-F5344CB8AC3E}">
        <p14:creationId xmlns:p14="http://schemas.microsoft.com/office/powerpoint/2010/main" val="162639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Potential Objectives</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850538"/>
          </a:xfrm>
        </p:spPr>
        <p:txBody>
          <a:bodyPr>
            <a:normAutofit/>
          </a:bodyPr>
          <a:lstStyle/>
          <a:p>
            <a:pPr marL="436022" indent="-342891">
              <a:spcBef>
                <a:spcPts val="600"/>
              </a:spcBef>
            </a:pPr>
            <a:r>
              <a:rPr lang="en-US" altLang="ja-JP" sz="2800" dirty="0">
                <a:cs typeface="Calibri" panose="020F0502020204030204" pitchFamily="34" charset="0"/>
              </a:rPr>
              <a:t>Proposal</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UE requirements assuming MRTD&lt;CP and power imbalance &lt; [xx] dB for handheld</a:t>
            </a:r>
          </a:p>
          <a:p>
            <a:pPr marL="1039258" lvl="2" indent="-342891">
              <a:spcBef>
                <a:spcPts val="600"/>
              </a:spcBef>
              <a:buFont typeface="メイリオ" panose="020B0604030504040204" pitchFamily="50" charset="-128"/>
              <a:buChar char="⁃"/>
            </a:pPr>
            <a:r>
              <a:rPr lang="en-US" altLang="ja-JP" sz="1800" b="0" dirty="0">
                <a:cs typeface="Calibri" panose="020F0502020204030204" pitchFamily="34" charset="0"/>
              </a:rPr>
              <a:t>Without intended impacts on the network side</a:t>
            </a:r>
          </a:p>
          <a:p>
            <a:pPr marL="1039258" lvl="2" indent="-342891">
              <a:spcBef>
                <a:spcPts val="600"/>
              </a:spcBef>
            </a:pPr>
            <a:endParaRPr lang="en-US" altLang="ja-JP" sz="1800" dirty="0">
              <a:cs typeface="Calibri" panose="020F0502020204030204" pitchFamily="34" charset="0"/>
            </a:endParaRPr>
          </a:p>
          <a:p>
            <a:pPr marL="436022" indent="-342891">
              <a:spcBef>
                <a:spcPts val="600"/>
              </a:spcBef>
            </a:pPr>
            <a:r>
              <a:rPr lang="en-US" altLang="ja-JP" sz="2800" dirty="0">
                <a:cs typeface="Calibri" panose="020F0502020204030204" pitchFamily="34" charset="0"/>
              </a:rPr>
              <a:t>Assumption/Background</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4 : UE and NW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Type 2 requirements </a:t>
            </a:r>
            <a:r>
              <a:rPr lang="en-US" altLang="ja-JP" sz="1200" dirty="0">
                <a:cs typeface="Calibri" panose="020F0502020204030204" pitchFamily="34" charset="0"/>
              </a:rPr>
              <a:t>(</a:t>
            </a:r>
            <a:r>
              <a:rPr lang="en-US" altLang="ja-JP" sz="1200" dirty="0" err="1">
                <a:cs typeface="Calibri" panose="020F0502020204030204" pitchFamily="34" charset="0"/>
              </a:rPr>
              <a:t>Pwr</a:t>
            </a:r>
            <a:r>
              <a:rPr lang="en-US" altLang="ja-JP" sz="1200" dirty="0">
                <a:cs typeface="Calibri" panose="020F0502020204030204" pitchFamily="34" charset="0"/>
              </a:rPr>
              <a:t> imbalance:25dB, MRTD:33us)</a:t>
            </a:r>
            <a:r>
              <a:rPr lang="en-US" altLang="ja-JP" sz="1800" dirty="0">
                <a:cs typeface="Calibri" panose="020F0502020204030204" pitchFamily="34" charset="0"/>
              </a:rPr>
              <a:t> will be reused considering similar separated UE Rx chain.</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 UE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The LNA will be shared between 2CCs for Type 3. It means any gain change initiated by one CC will affect another CC. Then it is important that the timing between 2CCs is aligned to some extent.</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MRTD&lt;CP, no performance impact is expected. However, power imbalance might be almost same as Type 1.</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MRTD&gt;CP, the gain change due to one CC will impact the performance of another CC within the received symbol.</a:t>
            </a:r>
          </a:p>
          <a:p>
            <a:pPr marL="800089" lvl="1" indent="-342900">
              <a:spcBef>
                <a:spcPts val="600"/>
              </a:spcBef>
              <a:buFont typeface="Arial" panose="020B0604020202020204" pitchFamily="34" charset="0"/>
              <a:buChar char="•"/>
            </a:pPr>
            <a:r>
              <a:rPr lang="en-US" altLang="ja-JP" sz="2067" b="0" dirty="0">
                <a:cs typeface="Calibri" panose="020F0502020204030204" pitchFamily="34" charset="0"/>
              </a:rPr>
              <a:t>Type 3 : NW sides</a:t>
            </a:r>
          </a:p>
          <a:p>
            <a:pPr marL="1276327" lvl="3" indent="-342900">
              <a:spcBef>
                <a:spcPts val="600"/>
              </a:spcBef>
              <a:buFont typeface="メイリオ" panose="020B0604030504040204" pitchFamily="50" charset="-128"/>
              <a:buChar char="⁃"/>
            </a:pPr>
            <a:r>
              <a:rPr lang="en-US" altLang="ja-JP" sz="1534" b="0" dirty="0">
                <a:cs typeface="Calibri" panose="020F0502020204030204" pitchFamily="34" charset="0"/>
              </a:rPr>
              <a:t>If MRTD&lt;CP and additionally TAE/MRTD is tightened, it will impact the network deployment.</a:t>
            </a:r>
          </a:p>
          <a:p>
            <a:pPr marL="1276327" lvl="3" indent="-342900">
              <a:spcBef>
                <a:spcPts val="600"/>
              </a:spcBef>
              <a:buFont typeface="メイリオ" panose="020B0604030504040204" pitchFamily="50" charset="-128"/>
              <a:buChar char="⁃"/>
            </a:pPr>
            <a:r>
              <a:rPr lang="en-US" altLang="ja-JP" sz="1534" dirty="0">
                <a:cs typeface="Calibri" panose="020F0502020204030204" pitchFamily="34" charset="0"/>
              </a:rPr>
              <a:t>If MRTD&gt;CP, there seems to be no solutions for NW to avoid impacts for UE performance now.</a:t>
            </a:r>
            <a:endParaRPr lang="en-US" altLang="ja-JP" sz="1534" b="0" dirty="0">
              <a:cs typeface="Calibri" panose="020F0502020204030204" pitchFamily="34" charset="0"/>
            </a:endParaRPr>
          </a:p>
        </p:txBody>
      </p:sp>
    </p:spTree>
    <p:extLst>
      <p:ext uri="{BB962C8B-B14F-4D97-AF65-F5344CB8AC3E}">
        <p14:creationId xmlns:p14="http://schemas.microsoft.com/office/powerpoint/2010/main" val="12999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347613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3441</TotalTime>
  <Words>1895</Words>
  <Application>Microsoft Office PowerPoint</Application>
  <PresentationFormat>ワイド画面</PresentationFormat>
  <Paragraphs>388</Paragraphs>
  <Slides>13</Slides>
  <Notes>10</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13</vt:i4>
      </vt:variant>
    </vt:vector>
  </HeadingPairs>
  <TitlesOfParts>
    <vt:vector size="26" baseType="lpstr">
      <vt:lpstr>HGP創英角ｺﾞｼｯｸUB</vt:lpstr>
      <vt:lpstr>Yu Gothic UI</vt:lpstr>
      <vt:lpstr>メイリオ</vt:lpstr>
      <vt:lpstr>游ゴシック</vt:lpstr>
      <vt:lpstr>Arial</vt:lpstr>
      <vt:lpstr>Calibri</vt:lpstr>
      <vt:lpstr>Cambria Math</vt:lpstr>
      <vt:lpstr>Times New Roman</vt:lpstr>
      <vt:lpstr>Wingdings</vt:lpstr>
      <vt:lpstr>社内用</vt:lpstr>
      <vt:lpstr>社外用</vt:lpstr>
      <vt:lpstr>99_back</vt:lpstr>
      <vt:lpstr>Equation.3</vt:lpstr>
      <vt:lpstr>Motivation on supporting Intra-band non-collocated EN-DC/NR-CA deployment in Release 20 (Type 3 UE for handheld)</vt:lpstr>
      <vt:lpstr>Justification : Spectrum point of view in Japan</vt:lpstr>
      <vt:lpstr>Justification : Spectrum point of view in Korea</vt:lpstr>
      <vt:lpstr>Justification</vt:lpstr>
      <vt:lpstr>Justification : Rel-20 potential enhancement area (table)</vt:lpstr>
      <vt:lpstr>Justification : Rel-20 potential enhancement area (figures)</vt:lpstr>
      <vt:lpstr>Reference) Type 1 UE</vt:lpstr>
      <vt:lpstr>Potential Objectives</vt:lpstr>
      <vt:lpstr>PowerPoint プレゼンテーション</vt:lpstr>
      <vt:lpstr>MRTD/CP for Intra-band non-contiguous </vt:lpstr>
      <vt:lpstr>Example) WI Objectives</vt:lpstr>
      <vt:lpstr>Example) WI Objectives </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Yasuki Suzuki</cp:lastModifiedBy>
  <cp:revision>212</cp:revision>
  <dcterms:created xsi:type="dcterms:W3CDTF">2022-04-28T01:12:53Z</dcterms:created>
  <dcterms:modified xsi:type="dcterms:W3CDTF">2025-09-05T06:44:39Z</dcterms:modified>
</cp:coreProperties>
</file>