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1"/>
  </p:notesMasterIdLst>
  <p:handoutMasterIdLst>
    <p:handoutMasterId r:id="rId12"/>
  </p:handoutMasterIdLst>
  <p:sldIdLst>
    <p:sldId id="2147478412" r:id="rId6"/>
    <p:sldId id="2147478401" r:id="rId7"/>
    <p:sldId id="2147478410" r:id="rId8"/>
    <p:sldId id="2147478411" r:id="rId9"/>
    <p:sldId id="214747841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D586574B-5C26-DA17-094C-1B7DFEEC181A}" name="Prasad Kadiri" initials="PK" userId="S::pkadiri@qti.qualcomm.com::833554a1-3071-4c0c-a78b-a1e3cb8b9c94"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F595"/>
    <a:srgbClr val="F5F9BD"/>
    <a:srgbClr val="DDEC2B"/>
    <a:srgbClr val="1E2204"/>
    <a:srgbClr val="D7F814"/>
    <a:srgbClr val="EFF1F5"/>
    <a:srgbClr val="FE484C"/>
    <a:srgbClr val="FFABAD"/>
    <a:srgbClr val="FE2025"/>
    <a:srgbClr val="F02E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7FFD45-03D3-4DD2-BE3F-02291F8AD50C}" v="5" dt="2025-09-03T17:36:23.5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82" y="18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ad Kadiri" userId="833554a1-3071-4c0c-a78b-a1e3cb8b9c94" providerId="ADAL" clId="{EA7FFD45-03D3-4DD2-BE3F-02291F8AD50C}"/>
    <pc:docChg chg="undo custSel addSld delSld modSld">
      <pc:chgData name="Prasad Kadiri" userId="833554a1-3071-4c0c-a78b-a1e3cb8b9c94" providerId="ADAL" clId="{EA7FFD45-03D3-4DD2-BE3F-02291F8AD50C}" dt="2025-09-03T17:42:22.103" v="143" actId="20577"/>
      <pc:docMkLst>
        <pc:docMk/>
      </pc:docMkLst>
      <pc:sldChg chg="modSp del mod">
        <pc:chgData name="Prasad Kadiri" userId="833554a1-3071-4c0c-a78b-a1e3cb8b9c94" providerId="ADAL" clId="{EA7FFD45-03D3-4DD2-BE3F-02291F8AD50C}" dt="2025-09-03T17:19:52.896" v="34" actId="47"/>
        <pc:sldMkLst>
          <pc:docMk/>
          <pc:sldMk cId="105743182" sldId="2142533939"/>
        </pc:sldMkLst>
        <pc:spChg chg="mod">
          <ac:chgData name="Prasad Kadiri" userId="833554a1-3071-4c0c-a78b-a1e3cb8b9c94" providerId="ADAL" clId="{EA7FFD45-03D3-4DD2-BE3F-02291F8AD50C}" dt="2025-09-03T14:17:38.237" v="1" actId="1076"/>
          <ac:spMkLst>
            <pc:docMk/>
            <pc:sldMk cId="105743182" sldId="2142533939"/>
            <ac:spMk id="2" creationId="{5BFB7948-0484-B918-13B5-FB65712A10C6}"/>
          </ac:spMkLst>
        </pc:spChg>
        <pc:spChg chg="mod">
          <ac:chgData name="Prasad Kadiri" userId="833554a1-3071-4c0c-a78b-a1e3cb8b9c94" providerId="ADAL" clId="{EA7FFD45-03D3-4DD2-BE3F-02291F8AD50C}" dt="2025-09-03T17:17:23.369" v="2" actId="20577"/>
          <ac:spMkLst>
            <pc:docMk/>
            <pc:sldMk cId="105743182" sldId="2142533939"/>
            <ac:spMk id="5" creationId="{D41189E9-0199-1CC5-5ADC-767A502E4E77}"/>
          </ac:spMkLst>
        </pc:spChg>
      </pc:sldChg>
      <pc:sldChg chg="del">
        <pc:chgData name="Prasad Kadiri" userId="833554a1-3071-4c0c-a78b-a1e3cb8b9c94" providerId="ADAL" clId="{EA7FFD45-03D3-4DD2-BE3F-02291F8AD50C}" dt="2025-09-03T17:37:32.242" v="62" actId="47"/>
        <pc:sldMkLst>
          <pc:docMk/>
          <pc:sldMk cId="2535151929" sldId="2147478400"/>
        </pc:sldMkLst>
      </pc:sldChg>
      <pc:sldChg chg="modSp mod">
        <pc:chgData name="Prasad Kadiri" userId="833554a1-3071-4c0c-a78b-a1e3cb8b9c94" providerId="ADAL" clId="{EA7FFD45-03D3-4DD2-BE3F-02291F8AD50C}" dt="2025-09-03T17:41:07.614" v="133" actId="20577"/>
        <pc:sldMkLst>
          <pc:docMk/>
          <pc:sldMk cId="3130058435" sldId="2147478401"/>
        </pc:sldMkLst>
        <pc:spChg chg="mod">
          <ac:chgData name="Prasad Kadiri" userId="833554a1-3071-4c0c-a78b-a1e3cb8b9c94" providerId="ADAL" clId="{EA7FFD45-03D3-4DD2-BE3F-02291F8AD50C}" dt="2025-09-03T17:41:07.614" v="133" actId="20577"/>
          <ac:spMkLst>
            <pc:docMk/>
            <pc:sldMk cId="3130058435" sldId="2147478401"/>
            <ac:spMk id="6" creationId="{4FEBF33E-2DC9-3B37-6C66-94726B0E8A82}"/>
          </ac:spMkLst>
        </pc:spChg>
      </pc:sldChg>
      <pc:sldChg chg="modSp mod">
        <pc:chgData name="Prasad Kadiri" userId="833554a1-3071-4c0c-a78b-a1e3cb8b9c94" providerId="ADAL" clId="{EA7FFD45-03D3-4DD2-BE3F-02291F8AD50C}" dt="2025-09-03T17:42:22.103" v="143" actId="20577"/>
        <pc:sldMkLst>
          <pc:docMk/>
          <pc:sldMk cId="2285406541" sldId="2147478410"/>
        </pc:sldMkLst>
        <pc:spChg chg="mod">
          <ac:chgData name="Prasad Kadiri" userId="833554a1-3071-4c0c-a78b-a1e3cb8b9c94" providerId="ADAL" clId="{EA7FFD45-03D3-4DD2-BE3F-02291F8AD50C}" dt="2025-09-03T17:42:22.103" v="143" actId="20577"/>
          <ac:spMkLst>
            <pc:docMk/>
            <pc:sldMk cId="2285406541" sldId="2147478410"/>
            <ac:spMk id="7" creationId="{E98A0676-141E-72DE-C929-829CDBD27897}"/>
          </ac:spMkLst>
        </pc:spChg>
      </pc:sldChg>
      <pc:sldChg chg="addSp delSp modSp add mod">
        <pc:chgData name="Prasad Kadiri" userId="833554a1-3071-4c0c-a78b-a1e3cb8b9c94" providerId="ADAL" clId="{EA7FFD45-03D3-4DD2-BE3F-02291F8AD50C}" dt="2025-09-03T17:19:48.559" v="33" actId="1076"/>
        <pc:sldMkLst>
          <pc:docMk/>
          <pc:sldMk cId="1064295443" sldId="2147478412"/>
        </pc:sldMkLst>
        <pc:spChg chg="del">
          <ac:chgData name="Prasad Kadiri" userId="833554a1-3071-4c0c-a78b-a1e3cb8b9c94" providerId="ADAL" clId="{EA7FFD45-03D3-4DD2-BE3F-02291F8AD50C}" dt="2025-09-03T17:19:32.307" v="30" actId="478"/>
          <ac:spMkLst>
            <pc:docMk/>
            <pc:sldMk cId="1064295443" sldId="2147478412"/>
            <ac:spMk id="2" creationId="{5BFB7948-0484-B918-13B5-FB65712A10C6}"/>
          </ac:spMkLst>
        </pc:spChg>
        <pc:spChg chg="add mod">
          <ac:chgData name="Prasad Kadiri" userId="833554a1-3071-4c0c-a78b-a1e3cb8b9c94" providerId="ADAL" clId="{EA7FFD45-03D3-4DD2-BE3F-02291F8AD50C}" dt="2025-09-03T17:18:49.371" v="5"/>
          <ac:spMkLst>
            <pc:docMk/>
            <pc:sldMk cId="1064295443" sldId="2147478412"/>
            <ac:spMk id="3" creationId="{668B1146-2BAF-B6DE-3247-94ABDFAEF618}"/>
          </ac:spMkLst>
        </pc:spChg>
        <pc:spChg chg="mod">
          <ac:chgData name="Prasad Kadiri" userId="833554a1-3071-4c0c-a78b-a1e3cb8b9c94" providerId="ADAL" clId="{EA7FFD45-03D3-4DD2-BE3F-02291F8AD50C}" dt="2025-09-03T17:18:56.434" v="13" actId="6549"/>
          <ac:spMkLst>
            <pc:docMk/>
            <pc:sldMk cId="1064295443" sldId="2147478412"/>
            <ac:spMk id="4" creationId="{93646738-2C33-1CFD-BCB7-7F453326638B}"/>
          </ac:spMkLst>
        </pc:spChg>
        <pc:spChg chg="mod">
          <ac:chgData name="Prasad Kadiri" userId="833554a1-3071-4c0c-a78b-a1e3cb8b9c94" providerId="ADAL" clId="{EA7FFD45-03D3-4DD2-BE3F-02291F8AD50C}" dt="2025-09-03T17:19:15.028" v="26" actId="20577"/>
          <ac:spMkLst>
            <pc:docMk/>
            <pc:sldMk cId="1064295443" sldId="2147478412"/>
            <ac:spMk id="5" creationId="{67842DBC-B38A-396C-EDE7-2E92F4E6E6BC}"/>
          </ac:spMkLst>
        </pc:spChg>
        <pc:spChg chg="del">
          <ac:chgData name="Prasad Kadiri" userId="833554a1-3071-4c0c-a78b-a1e3cb8b9c94" providerId="ADAL" clId="{EA7FFD45-03D3-4DD2-BE3F-02291F8AD50C}" dt="2025-09-03T17:18:47.996" v="4" actId="478"/>
          <ac:spMkLst>
            <pc:docMk/>
            <pc:sldMk cId="1064295443" sldId="2147478412"/>
            <ac:spMk id="6" creationId="{E79AD654-3E87-7845-1CB1-95C0434C0E79}"/>
          </ac:spMkLst>
        </pc:spChg>
        <pc:spChg chg="add del mod">
          <ac:chgData name="Prasad Kadiri" userId="833554a1-3071-4c0c-a78b-a1e3cb8b9c94" providerId="ADAL" clId="{EA7FFD45-03D3-4DD2-BE3F-02291F8AD50C}" dt="2025-09-03T17:19:21.019" v="29" actId="478"/>
          <ac:spMkLst>
            <pc:docMk/>
            <pc:sldMk cId="1064295443" sldId="2147478412"/>
            <ac:spMk id="7" creationId="{2C118042-D6F0-C87C-52CA-EA48F2727DC5}"/>
          </ac:spMkLst>
        </pc:spChg>
        <pc:spChg chg="add del mod">
          <ac:chgData name="Prasad Kadiri" userId="833554a1-3071-4c0c-a78b-a1e3cb8b9c94" providerId="ADAL" clId="{EA7FFD45-03D3-4DD2-BE3F-02291F8AD50C}" dt="2025-09-03T17:19:34.856" v="31" actId="478"/>
          <ac:spMkLst>
            <pc:docMk/>
            <pc:sldMk cId="1064295443" sldId="2147478412"/>
            <ac:spMk id="9" creationId="{2DD9449E-784A-3F1D-2611-1237FC5A5344}"/>
          </ac:spMkLst>
        </pc:spChg>
        <pc:spChg chg="add mod">
          <ac:chgData name="Prasad Kadiri" userId="833554a1-3071-4c0c-a78b-a1e3cb8b9c94" providerId="ADAL" clId="{EA7FFD45-03D3-4DD2-BE3F-02291F8AD50C}" dt="2025-09-03T17:19:48.559" v="33" actId="1076"/>
          <ac:spMkLst>
            <pc:docMk/>
            <pc:sldMk cId="1064295443" sldId="2147478412"/>
            <ac:spMk id="10" creationId="{10DF41ED-7D10-337A-7D52-7875876F2424}"/>
          </ac:spMkLst>
        </pc:spChg>
      </pc:sldChg>
      <pc:sldChg chg="addSp delSp modSp add mod">
        <pc:chgData name="Prasad Kadiri" userId="833554a1-3071-4c0c-a78b-a1e3cb8b9c94" providerId="ADAL" clId="{EA7FFD45-03D3-4DD2-BE3F-02291F8AD50C}" dt="2025-09-03T17:37:50.673" v="65" actId="1076"/>
        <pc:sldMkLst>
          <pc:docMk/>
          <pc:sldMk cId="2179430704" sldId="2147478413"/>
        </pc:sldMkLst>
        <pc:spChg chg="del">
          <ac:chgData name="Prasad Kadiri" userId="833554a1-3071-4c0c-a78b-a1e3cb8b9c94" providerId="ADAL" clId="{EA7FFD45-03D3-4DD2-BE3F-02291F8AD50C}" dt="2025-09-03T17:37:23.888" v="60" actId="478"/>
          <ac:spMkLst>
            <pc:docMk/>
            <pc:sldMk cId="2179430704" sldId="2147478413"/>
            <ac:spMk id="3" creationId="{404A3001-DA1C-2FAE-1918-2E7A7C646495}"/>
          </ac:spMkLst>
        </pc:spChg>
        <pc:spChg chg="del">
          <ac:chgData name="Prasad Kadiri" userId="833554a1-3071-4c0c-a78b-a1e3cb8b9c94" providerId="ADAL" clId="{EA7FFD45-03D3-4DD2-BE3F-02291F8AD50C}" dt="2025-09-03T17:37:26.833" v="61" actId="478"/>
          <ac:spMkLst>
            <pc:docMk/>
            <pc:sldMk cId="2179430704" sldId="2147478413"/>
            <ac:spMk id="4" creationId="{D9F86755-BFD4-D0DD-E9A2-A9474F2A7321}"/>
          </ac:spMkLst>
        </pc:spChg>
        <pc:spChg chg="del">
          <ac:chgData name="Prasad Kadiri" userId="833554a1-3071-4c0c-a78b-a1e3cb8b9c94" providerId="ADAL" clId="{EA7FFD45-03D3-4DD2-BE3F-02291F8AD50C}" dt="2025-09-03T17:37:21.150" v="59" actId="478"/>
          <ac:spMkLst>
            <pc:docMk/>
            <pc:sldMk cId="2179430704" sldId="2147478413"/>
            <ac:spMk id="5" creationId="{2D3C4E06-BFC7-A84A-7F1A-0B2BF8213742}"/>
          </ac:spMkLst>
        </pc:spChg>
        <pc:spChg chg="add del mod">
          <ac:chgData name="Prasad Kadiri" userId="833554a1-3071-4c0c-a78b-a1e3cb8b9c94" providerId="ADAL" clId="{EA7FFD45-03D3-4DD2-BE3F-02291F8AD50C}" dt="2025-09-03T17:37:50.673" v="65" actId="1076"/>
          <ac:spMkLst>
            <pc:docMk/>
            <pc:sldMk cId="2179430704" sldId="2147478413"/>
            <ac:spMk id="6" creationId="{92BF9638-AA0F-2FF2-9DED-B3742B9DA072}"/>
          </ac:spMkLst>
        </pc:spChg>
        <pc:spChg chg="del mod">
          <ac:chgData name="Prasad Kadiri" userId="833554a1-3071-4c0c-a78b-a1e3cb8b9c94" providerId="ADAL" clId="{EA7FFD45-03D3-4DD2-BE3F-02291F8AD50C}" dt="2025-09-03T17:36:40.555" v="37" actId="478"/>
          <ac:spMkLst>
            <pc:docMk/>
            <pc:sldMk cId="2179430704" sldId="2147478413"/>
            <ac:spMk id="10" creationId="{1A8B89E3-7223-AAAC-4A57-5ACC23C6433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9/3/2025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f sldNum="0" hdr="0" ft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03.09.2025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213915"/>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_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41487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guide id="7" orient="horz" pos="3793">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2.xml"/><Relationship Id="rId21" Type="http://schemas.openxmlformats.org/officeDocument/2006/relationships/slideLayout" Target="../slideLayouts/slideLayout77.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63" Type="http://schemas.openxmlformats.org/officeDocument/2006/relationships/slideLayout" Target="../slideLayouts/slideLayout119.xml"/><Relationship Id="rId68" Type="http://schemas.openxmlformats.org/officeDocument/2006/relationships/slideLayout" Target="../slideLayouts/slideLayout124.xml"/><Relationship Id="rId84" Type="http://schemas.openxmlformats.org/officeDocument/2006/relationships/slideLayout" Target="../slideLayouts/slideLayout140.xml"/><Relationship Id="rId89" Type="http://schemas.openxmlformats.org/officeDocument/2006/relationships/slideLayout" Target="../slideLayouts/slideLayout145.xml"/><Relationship Id="rId16" Type="http://schemas.openxmlformats.org/officeDocument/2006/relationships/slideLayout" Target="../slideLayouts/slideLayout72.xml"/><Relationship Id="rId11" Type="http://schemas.openxmlformats.org/officeDocument/2006/relationships/slideLayout" Target="../slideLayouts/slideLayout67.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53" Type="http://schemas.openxmlformats.org/officeDocument/2006/relationships/slideLayout" Target="../slideLayouts/slideLayout109.xml"/><Relationship Id="rId58" Type="http://schemas.openxmlformats.org/officeDocument/2006/relationships/slideLayout" Target="../slideLayouts/slideLayout114.xml"/><Relationship Id="rId74" Type="http://schemas.openxmlformats.org/officeDocument/2006/relationships/slideLayout" Target="../slideLayouts/slideLayout130.xml"/><Relationship Id="rId79" Type="http://schemas.openxmlformats.org/officeDocument/2006/relationships/slideLayout" Target="../slideLayouts/slideLayout135.xml"/><Relationship Id="rId5" Type="http://schemas.openxmlformats.org/officeDocument/2006/relationships/slideLayout" Target="../slideLayouts/slideLayout61.xml"/><Relationship Id="rId90" Type="http://schemas.openxmlformats.org/officeDocument/2006/relationships/theme" Target="../theme/theme2.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slideLayout" Target="../slideLayouts/slideLayout104.xml"/><Relationship Id="rId56" Type="http://schemas.openxmlformats.org/officeDocument/2006/relationships/slideLayout" Target="../slideLayouts/slideLayout112.xml"/><Relationship Id="rId64" Type="http://schemas.openxmlformats.org/officeDocument/2006/relationships/slideLayout" Target="../slideLayouts/slideLayout120.xml"/><Relationship Id="rId69" Type="http://schemas.openxmlformats.org/officeDocument/2006/relationships/slideLayout" Target="../slideLayouts/slideLayout125.xml"/><Relationship Id="rId77" Type="http://schemas.openxmlformats.org/officeDocument/2006/relationships/slideLayout" Target="../slideLayouts/slideLayout133.xml"/><Relationship Id="rId8" Type="http://schemas.openxmlformats.org/officeDocument/2006/relationships/slideLayout" Target="../slideLayouts/slideLayout64.xml"/><Relationship Id="rId51" Type="http://schemas.openxmlformats.org/officeDocument/2006/relationships/slideLayout" Target="../slideLayouts/slideLayout107.xml"/><Relationship Id="rId72" Type="http://schemas.openxmlformats.org/officeDocument/2006/relationships/slideLayout" Target="../slideLayouts/slideLayout128.xml"/><Relationship Id="rId80" Type="http://schemas.openxmlformats.org/officeDocument/2006/relationships/slideLayout" Target="../slideLayouts/slideLayout136.xml"/><Relationship Id="rId85" Type="http://schemas.openxmlformats.org/officeDocument/2006/relationships/slideLayout" Target="../slideLayouts/slideLayout141.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59" Type="http://schemas.openxmlformats.org/officeDocument/2006/relationships/slideLayout" Target="../slideLayouts/slideLayout115.xml"/><Relationship Id="rId67" Type="http://schemas.openxmlformats.org/officeDocument/2006/relationships/slideLayout" Target="../slideLayouts/slideLayout123.xml"/><Relationship Id="rId20" Type="http://schemas.openxmlformats.org/officeDocument/2006/relationships/slideLayout" Target="../slideLayouts/slideLayout76.xml"/><Relationship Id="rId41" Type="http://schemas.openxmlformats.org/officeDocument/2006/relationships/slideLayout" Target="../slideLayouts/slideLayout97.xml"/><Relationship Id="rId54" Type="http://schemas.openxmlformats.org/officeDocument/2006/relationships/slideLayout" Target="../slideLayouts/slideLayout110.xml"/><Relationship Id="rId62" Type="http://schemas.openxmlformats.org/officeDocument/2006/relationships/slideLayout" Target="../slideLayouts/slideLayout118.xml"/><Relationship Id="rId70" Type="http://schemas.openxmlformats.org/officeDocument/2006/relationships/slideLayout" Target="../slideLayouts/slideLayout126.xml"/><Relationship Id="rId75" Type="http://schemas.openxmlformats.org/officeDocument/2006/relationships/slideLayout" Target="../slideLayouts/slideLayout131.xml"/><Relationship Id="rId83" Type="http://schemas.openxmlformats.org/officeDocument/2006/relationships/slideLayout" Target="../slideLayouts/slideLayout139.xml"/><Relationship Id="rId88" Type="http://schemas.openxmlformats.org/officeDocument/2006/relationships/slideLayout" Target="../slideLayouts/slideLayout144.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49" Type="http://schemas.openxmlformats.org/officeDocument/2006/relationships/slideLayout" Target="../slideLayouts/slideLayout105.xml"/><Relationship Id="rId57" Type="http://schemas.openxmlformats.org/officeDocument/2006/relationships/slideLayout" Target="../slideLayouts/slideLayout113.xml"/><Relationship Id="rId10" Type="http://schemas.openxmlformats.org/officeDocument/2006/relationships/slideLayout" Target="../slideLayouts/slideLayout66.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52" Type="http://schemas.openxmlformats.org/officeDocument/2006/relationships/slideLayout" Target="../slideLayouts/slideLayout108.xml"/><Relationship Id="rId60" Type="http://schemas.openxmlformats.org/officeDocument/2006/relationships/slideLayout" Target="../slideLayouts/slideLayout116.xml"/><Relationship Id="rId65" Type="http://schemas.openxmlformats.org/officeDocument/2006/relationships/slideLayout" Target="../slideLayouts/slideLayout121.xml"/><Relationship Id="rId73" Type="http://schemas.openxmlformats.org/officeDocument/2006/relationships/slideLayout" Target="../slideLayouts/slideLayout129.xml"/><Relationship Id="rId78" Type="http://schemas.openxmlformats.org/officeDocument/2006/relationships/slideLayout" Target="../slideLayouts/slideLayout134.xml"/><Relationship Id="rId81" Type="http://schemas.openxmlformats.org/officeDocument/2006/relationships/slideLayout" Target="../slideLayouts/slideLayout137.xml"/><Relationship Id="rId86" Type="http://schemas.openxmlformats.org/officeDocument/2006/relationships/slideLayout" Target="../slideLayouts/slideLayout142.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9" Type="http://schemas.openxmlformats.org/officeDocument/2006/relationships/slideLayout" Target="../slideLayouts/slideLayout95.xml"/><Relationship Id="rId34" Type="http://schemas.openxmlformats.org/officeDocument/2006/relationships/slideLayout" Target="../slideLayouts/slideLayout90.xml"/><Relationship Id="rId50" Type="http://schemas.openxmlformats.org/officeDocument/2006/relationships/slideLayout" Target="../slideLayouts/slideLayout106.xml"/><Relationship Id="rId55" Type="http://schemas.openxmlformats.org/officeDocument/2006/relationships/slideLayout" Target="../slideLayouts/slideLayout111.xml"/><Relationship Id="rId76" Type="http://schemas.openxmlformats.org/officeDocument/2006/relationships/slideLayout" Target="../slideLayouts/slideLayout132.xml"/><Relationship Id="rId7" Type="http://schemas.openxmlformats.org/officeDocument/2006/relationships/slideLayout" Target="../slideLayouts/slideLayout63.xml"/><Relationship Id="rId71" Type="http://schemas.openxmlformats.org/officeDocument/2006/relationships/slideLayout" Target="../slideLayouts/slideLayout127.xml"/><Relationship Id="rId2" Type="http://schemas.openxmlformats.org/officeDocument/2006/relationships/slideLayout" Target="../slideLayouts/slideLayout58.xml"/><Relationship Id="rId29" Type="http://schemas.openxmlformats.org/officeDocument/2006/relationships/slideLayout" Target="../slideLayouts/slideLayout85.xml"/><Relationship Id="rId24" Type="http://schemas.openxmlformats.org/officeDocument/2006/relationships/slideLayout" Target="../slideLayouts/slideLayout80.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66" Type="http://schemas.openxmlformats.org/officeDocument/2006/relationships/slideLayout" Target="../slideLayouts/slideLayout122.xml"/><Relationship Id="rId87" Type="http://schemas.openxmlformats.org/officeDocument/2006/relationships/slideLayout" Target="../slideLayouts/slideLayout143.xml"/><Relationship Id="rId61" Type="http://schemas.openxmlformats.org/officeDocument/2006/relationships/slideLayout" Target="../slideLayouts/slideLayout117.xml"/><Relationship Id="rId82" Type="http://schemas.openxmlformats.org/officeDocument/2006/relationships/slideLayout" Target="../slideLayouts/slideLayout138.xml"/><Relationship Id="rId1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 id="2147484627" r:id="rId5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3646738-2C33-1CFD-BCB7-7F453326638B}"/>
              </a:ext>
            </a:extLst>
          </p:cNvPr>
          <p:cNvSpPr txBox="1"/>
          <p:nvPr/>
        </p:nvSpPr>
        <p:spPr>
          <a:xfrm>
            <a:off x="5782648" y="454481"/>
            <a:ext cx="1336610" cy="369332"/>
          </a:xfrm>
          <a:prstGeom prst="rect">
            <a:avLst/>
          </a:prstGeom>
          <a:noFill/>
        </p:spPr>
        <p:txBody>
          <a:bodyPr wrap="square">
            <a:spAutoFit/>
          </a:bodyPr>
          <a:lstStyle/>
          <a:p>
            <a:r>
              <a:rPr lang="en-US" dirty="0"/>
              <a:t>RP-252222</a:t>
            </a:r>
          </a:p>
        </p:txBody>
      </p:sp>
      <p:sp>
        <p:nvSpPr>
          <p:cNvPr id="5" name="TextBox 4">
            <a:extLst>
              <a:ext uri="{FF2B5EF4-FFF2-40B4-BE49-F238E27FC236}">
                <a16:creationId xmlns:a16="http://schemas.microsoft.com/office/drawing/2014/main" id="{67842DBC-B38A-396C-EDE7-2E92F4E6E6BC}"/>
              </a:ext>
            </a:extLst>
          </p:cNvPr>
          <p:cNvSpPr txBox="1"/>
          <p:nvPr/>
        </p:nvSpPr>
        <p:spPr>
          <a:xfrm>
            <a:off x="441293" y="5346832"/>
            <a:ext cx="1770461" cy="369332"/>
          </a:xfrm>
          <a:prstGeom prst="rect">
            <a:avLst/>
          </a:prstGeom>
          <a:noFill/>
        </p:spPr>
        <p:txBody>
          <a:bodyPr wrap="square">
            <a:spAutoFit/>
          </a:bodyPr>
          <a:lstStyle/>
          <a:p>
            <a:r>
              <a:rPr lang="en-US" dirty="0"/>
              <a:t>Agenda : 8.3.1.2</a:t>
            </a:r>
            <a:endParaRPr lang="en-US" dirty="0">
              <a:highlight>
                <a:srgbClr val="C0C0C0"/>
              </a:highlight>
            </a:endParaRPr>
          </a:p>
        </p:txBody>
      </p:sp>
      <p:sp>
        <p:nvSpPr>
          <p:cNvPr id="3" name="Title 1">
            <a:extLst>
              <a:ext uri="{FF2B5EF4-FFF2-40B4-BE49-F238E27FC236}">
                <a16:creationId xmlns:a16="http://schemas.microsoft.com/office/drawing/2014/main" id="{668B1146-2BAF-B6DE-3247-94ABDFAEF618}"/>
              </a:ext>
            </a:extLst>
          </p:cNvPr>
          <p:cNvSpPr txBox="1">
            <a:spLocks/>
          </p:cNvSpPr>
          <p:nvPr/>
        </p:nvSpPr>
        <p:spPr bwMode="gray">
          <a:xfrm>
            <a:off x="508256" y="988539"/>
            <a:ext cx="5374383" cy="568411"/>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RAN#109</a:t>
            </a:r>
          </a:p>
          <a:p>
            <a:r>
              <a:rPr lang="en-US" sz="2000" dirty="0"/>
              <a:t>September 15-18, 2025, Beijing, China</a:t>
            </a:r>
          </a:p>
        </p:txBody>
      </p:sp>
      <p:sp>
        <p:nvSpPr>
          <p:cNvPr id="10" name="Title 1">
            <a:extLst>
              <a:ext uri="{FF2B5EF4-FFF2-40B4-BE49-F238E27FC236}">
                <a16:creationId xmlns:a16="http://schemas.microsoft.com/office/drawing/2014/main" id="{10DF41ED-7D10-337A-7D52-7875876F2424}"/>
              </a:ext>
            </a:extLst>
          </p:cNvPr>
          <p:cNvSpPr>
            <a:spLocks noGrp="1"/>
          </p:cNvSpPr>
          <p:nvPr>
            <p:ph type="title"/>
          </p:nvPr>
        </p:nvSpPr>
        <p:spPr>
          <a:xfrm>
            <a:off x="441293" y="2863938"/>
            <a:ext cx="5904354" cy="1411833"/>
          </a:xfrm>
        </p:spPr>
        <p:txBody>
          <a:bodyPr/>
          <a:lstStyle/>
          <a:p>
            <a:r>
              <a:rPr lang="en-US" sz="4800" dirty="0"/>
              <a:t>Views on </a:t>
            </a:r>
            <a:r>
              <a:rPr lang="en-US" dirty="0"/>
              <a:t>6G RAN Architecture and Interfaces</a:t>
            </a:r>
            <a:endParaRPr lang="en-CA" dirty="0"/>
          </a:p>
        </p:txBody>
      </p:sp>
    </p:spTree>
    <p:extLst>
      <p:ext uri="{BB962C8B-B14F-4D97-AF65-F5344CB8AC3E}">
        <p14:creationId xmlns:p14="http://schemas.microsoft.com/office/powerpoint/2010/main" val="106429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9">
            <a:extLst>
              <a:ext uri="{FF2B5EF4-FFF2-40B4-BE49-F238E27FC236}">
                <a16:creationId xmlns:a16="http://schemas.microsoft.com/office/drawing/2014/main" id="{4FEBF33E-2DC9-3B37-6C66-94726B0E8A82}"/>
              </a:ext>
            </a:extLst>
          </p:cNvPr>
          <p:cNvSpPr>
            <a:spLocks noGrp="1"/>
          </p:cNvSpPr>
          <p:nvPr>
            <p:ph idx="1"/>
          </p:nvPr>
        </p:nvSpPr>
        <p:spPr>
          <a:xfrm>
            <a:off x="437784" y="1308100"/>
            <a:ext cx="11161240" cy="5070376"/>
          </a:xfrm>
        </p:spPr>
        <p:txBody>
          <a:bodyPr>
            <a:normAutofit/>
          </a:bodyPr>
          <a:lstStyle/>
          <a:p>
            <a:pPr marL="274320">
              <a:lnSpc>
                <a:spcPct val="100000"/>
              </a:lnSpc>
              <a:spcBef>
                <a:spcPts val="600"/>
              </a:spcBef>
            </a:pPr>
            <a:r>
              <a:rPr lang="en-US" sz="1600" dirty="0"/>
              <a:t>In 5G RAN architecture study during Rel-14, RAN3 spent significant time on the discussion of RAN deployment scenarios (TR 38.801). In the 6G study, RAN3 should also consider the </a:t>
            </a:r>
            <a:r>
              <a:rPr lang="en-US" sz="1600" dirty="0">
                <a:solidFill>
                  <a:schemeClr val="accent1"/>
                </a:solidFill>
              </a:rPr>
              <a:t>same</a:t>
            </a:r>
            <a:r>
              <a:rPr lang="en-US" sz="1600" dirty="0"/>
              <a:t> TN deployment scenarios as baseline for 6G RAN Architecture.</a:t>
            </a:r>
          </a:p>
          <a:p>
            <a:pPr marL="274320" lvl="1" indent="0">
              <a:lnSpc>
                <a:spcPct val="100000"/>
              </a:lnSpc>
              <a:spcBef>
                <a:spcPts val="600"/>
              </a:spcBef>
              <a:buNone/>
            </a:pPr>
            <a:r>
              <a:rPr lang="en-US" sz="1600" b="1" dirty="0">
                <a:solidFill>
                  <a:schemeClr val="accent1"/>
                </a:solidFill>
              </a:rPr>
              <a:t>Proposal 1: As for 5G in TR 38.801, RAN3 study to consider TN deployment scenarios for 6G RAN as baseline</a:t>
            </a:r>
            <a:r>
              <a:rPr lang="en-US" sz="1600" b="1" dirty="0">
                <a:solidFill>
                  <a:schemeClr val="accent3">
                    <a:lumMod val="50000"/>
                    <a:lumOff val="50000"/>
                  </a:schemeClr>
                </a:solidFill>
              </a:rPr>
              <a:t>.</a:t>
            </a:r>
          </a:p>
          <a:p>
            <a:pPr marL="274320">
              <a:lnSpc>
                <a:spcPct val="100000"/>
              </a:lnSpc>
              <a:spcBef>
                <a:spcPts val="600"/>
              </a:spcBef>
            </a:pPr>
            <a:endParaRPr lang="en-US" sz="1600" dirty="0"/>
          </a:p>
          <a:p>
            <a:pPr marL="274320">
              <a:lnSpc>
                <a:spcPct val="100000"/>
              </a:lnSpc>
              <a:spcBef>
                <a:spcPts val="600"/>
              </a:spcBef>
            </a:pPr>
            <a:r>
              <a:rPr lang="en-US" sz="1600" dirty="0"/>
              <a:t>One key goal of 6G is to lower the TCO for operators so that more resources become available for the deployment of new services and features. Using cloud platforms for RAN deployments allows operators to leverage best-in-class advanced cloud-native solutions (containers, message brokers, load balancers, foundational services </a:t>
            </a:r>
            <a:r>
              <a:rPr lang="en-US" sz="1600" dirty="0" err="1"/>
              <a:t>etc</a:t>
            </a:r>
            <a:r>
              <a:rPr lang="en-US" sz="1600" dirty="0"/>
              <a:t>) to achieve this objective. The 6G RAN architecture evolution shall allow operators to perform such a paradigm shift in RAN deployment over the 6G timeline.</a:t>
            </a:r>
          </a:p>
          <a:p>
            <a:pPr marL="274320" lvl="1" indent="0">
              <a:lnSpc>
                <a:spcPct val="100000"/>
              </a:lnSpc>
              <a:spcBef>
                <a:spcPts val="600"/>
              </a:spcBef>
              <a:buNone/>
            </a:pPr>
            <a:r>
              <a:rPr lang="en-US" sz="1600" b="1" dirty="0">
                <a:solidFill>
                  <a:schemeClr val="accent1"/>
                </a:solidFill>
              </a:rPr>
              <a:t>Proposal 2: For study of 6G RAN architecture, RAN3 should consider that over the 6G timeline, operators may want to leverage cloud-native solution for RAN deployment, e.g., to simplify RAN management, flexible RAN Architecture and reduce TCO.</a:t>
            </a:r>
          </a:p>
          <a:p>
            <a:pPr marL="274320">
              <a:lnSpc>
                <a:spcPct val="100000"/>
              </a:lnSpc>
              <a:spcBef>
                <a:spcPts val="600"/>
              </a:spcBef>
            </a:pPr>
            <a:endParaRPr lang="en-US" sz="1600" b="1" dirty="0"/>
          </a:p>
          <a:p>
            <a:pPr marL="274320">
              <a:lnSpc>
                <a:spcPct val="100000"/>
              </a:lnSpc>
              <a:spcBef>
                <a:spcPts val="600"/>
              </a:spcBef>
            </a:pPr>
            <a:r>
              <a:rPr lang="en-US" sz="1600" dirty="0"/>
              <a:t>As part of the 6G study, RAN3 will discuss the 6G RAN functional split.</a:t>
            </a:r>
            <a:r>
              <a:rPr lang="en-US" sz="1600" b="1" dirty="0"/>
              <a:t> </a:t>
            </a:r>
            <a:r>
              <a:rPr lang="en-US" sz="1600" dirty="0"/>
              <a:t>Since operators may want to upgrade present 5G deployments to 6G, it is essential that the 6G RAN architecture has to support the same functional split options as 5G. </a:t>
            </a:r>
          </a:p>
          <a:p>
            <a:pPr marL="274320" lvl="1" indent="0">
              <a:lnSpc>
                <a:spcPct val="100000"/>
              </a:lnSpc>
              <a:spcBef>
                <a:spcPts val="600"/>
              </a:spcBef>
              <a:buNone/>
            </a:pPr>
            <a:r>
              <a:rPr lang="en-US" sz="1600" b="1" dirty="0">
                <a:solidFill>
                  <a:schemeClr val="accent1"/>
                </a:solidFill>
              </a:rPr>
              <a:t>Proposal 3: For study of 6G RAN functional split, RAN3 should consider that the same deployment scenarios need to be supported for 6G RAN as for (SA) 5G RAN.</a:t>
            </a:r>
          </a:p>
          <a:p>
            <a:pPr marL="274320">
              <a:lnSpc>
                <a:spcPct val="100000"/>
              </a:lnSpc>
              <a:spcBef>
                <a:spcPts val="600"/>
              </a:spcBef>
            </a:pPr>
            <a:endParaRPr lang="en-US" sz="1600" b="1" dirty="0"/>
          </a:p>
          <a:p>
            <a:pPr fontAlgn="base" hangingPunct="0"/>
            <a:endParaRPr lang="en-US" dirty="0"/>
          </a:p>
          <a:p>
            <a:pPr fontAlgn="base" hangingPunct="0"/>
            <a:endParaRPr lang="en-US" dirty="0"/>
          </a:p>
        </p:txBody>
      </p:sp>
      <p:sp>
        <p:nvSpPr>
          <p:cNvPr id="9" name="Title 1">
            <a:extLst>
              <a:ext uri="{FF2B5EF4-FFF2-40B4-BE49-F238E27FC236}">
                <a16:creationId xmlns:a16="http://schemas.microsoft.com/office/drawing/2014/main" id="{EB31A0EE-477E-7D76-65C2-14DA8AF8BCB6}"/>
              </a:ext>
            </a:extLst>
          </p:cNvPr>
          <p:cNvSpPr>
            <a:spLocks noGrp="1"/>
          </p:cNvSpPr>
          <p:nvPr>
            <p:ph type="title"/>
          </p:nvPr>
        </p:nvSpPr>
        <p:spPr>
          <a:xfrm>
            <a:off x="437784" y="479524"/>
            <a:ext cx="11160126" cy="647700"/>
          </a:xfrm>
        </p:spPr>
        <p:txBody>
          <a:bodyPr anchor="t"/>
          <a:lstStyle/>
          <a:p>
            <a:r>
              <a:rPr lang="en-US" sz="4000" dirty="0">
                <a:solidFill>
                  <a:schemeClr val="accent1"/>
                </a:solidFill>
              </a:rPr>
              <a:t>Guidance for 6G Study by RAN3: </a:t>
            </a:r>
            <a:r>
              <a:rPr lang="en-US" sz="4000" b="1" dirty="0">
                <a:solidFill>
                  <a:schemeClr val="accent1"/>
                </a:solidFill>
              </a:rPr>
              <a:t>6G RAN deployment</a:t>
            </a:r>
            <a:endParaRPr lang="en-CA" sz="4000" b="1" dirty="0">
              <a:solidFill>
                <a:schemeClr val="accent1"/>
              </a:solidFill>
            </a:endParaRPr>
          </a:p>
        </p:txBody>
      </p:sp>
    </p:spTree>
    <p:extLst>
      <p:ext uri="{BB962C8B-B14F-4D97-AF65-F5344CB8AC3E}">
        <p14:creationId xmlns:p14="http://schemas.microsoft.com/office/powerpoint/2010/main" val="313005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7C44C-FDF1-FE5C-1FD1-F804A3085C1D}"/>
            </a:ext>
          </a:extLst>
        </p:cNvPr>
        <p:cNvGrpSpPr/>
        <p:nvPr/>
      </p:nvGrpSpPr>
      <p:grpSpPr>
        <a:xfrm>
          <a:off x="0" y="0"/>
          <a:ext cx="0" cy="0"/>
          <a:chOff x="0" y="0"/>
          <a:chExt cx="0" cy="0"/>
        </a:xfrm>
      </p:grpSpPr>
      <p:sp>
        <p:nvSpPr>
          <p:cNvPr id="7" name="Content Placeholder 9">
            <a:extLst>
              <a:ext uri="{FF2B5EF4-FFF2-40B4-BE49-F238E27FC236}">
                <a16:creationId xmlns:a16="http://schemas.microsoft.com/office/drawing/2014/main" id="{E98A0676-141E-72DE-C929-829CDBD27897}"/>
              </a:ext>
            </a:extLst>
          </p:cNvPr>
          <p:cNvSpPr>
            <a:spLocks noGrp="1"/>
          </p:cNvSpPr>
          <p:nvPr>
            <p:ph idx="1"/>
          </p:nvPr>
        </p:nvSpPr>
        <p:spPr>
          <a:xfrm>
            <a:off x="453415" y="1367570"/>
            <a:ext cx="11160125" cy="4344987"/>
          </a:xfrm>
        </p:spPr>
        <p:txBody>
          <a:bodyPr>
            <a:normAutofit/>
          </a:bodyPr>
          <a:lstStyle/>
          <a:p>
            <a:pPr marL="274320">
              <a:lnSpc>
                <a:spcPct val="100000"/>
              </a:lnSpc>
              <a:spcBef>
                <a:spcPts val="600"/>
              </a:spcBef>
            </a:pPr>
            <a:r>
              <a:rPr lang="en-US" sz="1600" dirty="0"/>
              <a:t>5G introduced the service-based architecture (SBA) for the CN to allow for easier, flexible and lower cost cloud deployments. For 6G, the question arises whether SBA should be extended to the RAN-to-CN interface and to RAN-internal interfaces so that RAN deployments can also benefit from cloud-native solutions to enable RAN virtualization and flexible RAN Architecture. RAN3 should therefore study the benefits and shortcoming of service-based vs. point-to-point interfaces for </a:t>
            </a:r>
            <a:r>
              <a:rPr lang="en-US" sz="1600"/>
              <a:t>6G RAN. </a:t>
            </a:r>
            <a:r>
              <a:rPr lang="en-US" sz="1600" dirty="0"/>
              <a:t>This comparison should consider operator-specific requirements and various deployment scenarios.</a:t>
            </a:r>
          </a:p>
          <a:p>
            <a:pPr marL="274320" lvl="1" indent="0" fontAlgn="base">
              <a:spcBef>
                <a:spcPts val="600"/>
              </a:spcBef>
              <a:buNone/>
            </a:pPr>
            <a:r>
              <a:rPr lang="en-US" b="1" dirty="0">
                <a:solidFill>
                  <a:schemeClr val="accent1"/>
                </a:solidFill>
              </a:rPr>
              <a:t>Proposal 4: RAN3 should evaluate the benefits and shortcomings of service-based vs. point-to-point interfaces for 6G RAN based on various deployment requirements.</a:t>
            </a:r>
          </a:p>
          <a:p>
            <a:pPr marL="274320" lvl="1" indent="0" fontAlgn="base" hangingPunct="0">
              <a:lnSpc>
                <a:spcPct val="100000"/>
              </a:lnSpc>
              <a:spcBef>
                <a:spcPts val="600"/>
              </a:spcBef>
              <a:buNone/>
            </a:pPr>
            <a:endParaRPr lang="en-US" sz="1600" b="1" dirty="0"/>
          </a:p>
          <a:p>
            <a:pPr marL="274320" indent="-285750" fontAlgn="base" hangingPunct="0">
              <a:lnSpc>
                <a:spcPct val="100000"/>
              </a:lnSpc>
              <a:spcBef>
                <a:spcPts val="600"/>
              </a:spcBef>
            </a:pPr>
            <a:r>
              <a:rPr lang="en-US" sz="1600" dirty="0"/>
              <a:t>In 5G, RAN3 has spent significant amount on how Ambient IOT can be supported via the legacy point-to-point NG-C. This discussion may have to be repeated for 5G ISAC. To make 6G RAN more flexible to the introduction of new services, RAN3 should study the RAN-to-CN interface separately for </a:t>
            </a:r>
            <a:r>
              <a:rPr lang="en-US" sz="1600" i="1" dirty="0"/>
              <a:t>connectivity</a:t>
            </a:r>
            <a:r>
              <a:rPr lang="en-US" sz="1600" dirty="0"/>
              <a:t> services and for </a:t>
            </a:r>
            <a:r>
              <a:rPr lang="en-US" sz="1600" i="1" dirty="0"/>
              <a:t>beyond-connectivity</a:t>
            </a:r>
            <a:r>
              <a:rPr lang="en-US" sz="1600" dirty="0"/>
              <a:t> new services.</a:t>
            </a:r>
          </a:p>
          <a:p>
            <a:pPr marL="274320" lvl="1" indent="0" fontAlgn="base">
              <a:spcBef>
                <a:spcPts val="600"/>
              </a:spcBef>
              <a:buNone/>
            </a:pPr>
            <a:r>
              <a:rPr lang="en-US" b="1" dirty="0">
                <a:solidFill>
                  <a:schemeClr val="accent1"/>
                </a:solidFill>
              </a:rPr>
              <a:t>Proposal 5: RAN3 should study SBI vs. PPI separately for connectivity services and beyond-connectivity new services.</a:t>
            </a:r>
          </a:p>
          <a:p>
            <a:pPr fontAlgn="base" hangingPunct="0"/>
            <a:endParaRPr lang="en-US" sz="1600" b="1" dirty="0"/>
          </a:p>
          <a:p>
            <a:pPr marL="0" indent="0" fontAlgn="base" hangingPunct="0">
              <a:buNone/>
            </a:pPr>
            <a:endParaRPr lang="en-US" sz="1600" b="1" dirty="0"/>
          </a:p>
          <a:p>
            <a:pPr fontAlgn="base" hangingPunct="0"/>
            <a:endParaRPr lang="en-US" sz="1600" b="1" dirty="0"/>
          </a:p>
          <a:p>
            <a:pPr marL="0" indent="0" fontAlgn="base" hangingPunct="0">
              <a:buNone/>
            </a:pPr>
            <a:endParaRPr lang="en-US" dirty="0"/>
          </a:p>
          <a:p>
            <a:pPr fontAlgn="base" hangingPunct="0"/>
            <a:endParaRPr lang="en-US" dirty="0"/>
          </a:p>
          <a:p>
            <a:pPr fontAlgn="base" hangingPunct="0"/>
            <a:endParaRPr lang="en-US" dirty="0"/>
          </a:p>
        </p:txBody>
      </p:sp>
      <p:sp>
        <p:nvSpPr>
          <p:cNvPr id="8" name="Title 1">
            <a:extLst>
              <a:ext uri="{FF2B5EF4-FFF2-40B4-BE49-F238E27FC236}">
                <a16:creationId xmlns:a16="http://schemas.microsoft.com/office/drawing/2014/main" id="{60CAC79B-D0ED-BDC7-B3EB-9157FE64CE86}"/>
              </a:ext>
            </a:extLst>
          </p:cNvPr>
          <p:cNvSpPr>
            <a:spLocks noGrp="1"/>
          </p:cNvSpPr>
          <p:nvPr>
            <p:ph type="title"/>
          </p:nvPr>
        </p:nvSpPr>
        <p:spPr>
          <a:xfrm>
            <a:off x="453415" y="368300"/>
            <a:ext cx="11160125" cy="647700"/>
          </a:xfrm>
        </p:spPr>
        <p:txBody>
          <a:bodyPr anchor="t"/>
          <a:lstStyle/>
          <a:p>
            <a:r>
              <a:rPr lang="en-US" sz="4000" dirty="0">
                <a:solidFill>
                  <a:schemeClr val="accent1"/>
                </a:solidFill>
              </a:rPr>
              <a:t>Guidance for 6G Study by RAN3: </a:t>
            </a:r>
            <a:r>
              <a:rPr lang="en-US" sz="4000" b="1" dirty="0">
                <a:solidFill>
                  <a:schemeClr val="accent1"/>
                </a:solidFill>
              </a:rPr>
              <a:t>RAN interfaces</a:t>
            </a:r>
            <a:endParaRPr lang="en-CA" sz="4000" b="1" dirty="0">
              <a:solidFill>
                <a:schemeClr val="accent1"/>
              </a:solidFill>
            </a:endParaRPr>
          </a:p>
        </p:txBody>
      </p:sp>
    </p:spTree>
    <p:extLst>
      <p:ext uri="{BB962C8B-B14F-4D97-AF65-F5344CB8AC3E}">
        <p14:creationId xmlns:p14="http://schemas.microsoft.com/office/powerpoint/2010/main" val="2285406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7F211-ED64-6AB1-DF6D-C2FB7CE4D46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0DEE1FD-9332-3E10-5265-0B0A4990E95F}"/>
              </a:ext>
            </a:extLst>
          </p:cNvPr>
          <p:cNvSpPr>
            <a:spLocks noGrp="1"/>
          </p:cNvSpPr>
          <p:nvPr>
            <p:ph type="title"/>
          </p:nvPr>
        </p:nvSpPr>
        <p:spPr>
          <a:xfrm>
            <a:off x="515937" y="542680"/>
            <a:ext cx="11160125" cy="647700"/>
          </a:xfrm>
        </p:spPr>
        <p:txBody>
          <a:bodyPr anchor="t"/>
          <a:lstStyle/>
          <a:p>
            <a:r>
              <a:rPr lang="en-US" dirty="0"/>
              <a:t>Guidance for 6G Study by RAN3: </a:t>
            </a:r>
            <a:r>
              <a:rPr lang="en-US" b="1" dirty="0"/>
              <a:t>RAN protocols</a:t>
            </a:r>
            <a:endParaRPr lang="en-CA" b="1" dirty="0">
              <a:solidFill>
                <a:srgbClr val="FF0000"/>
              </a:solidFill>
            </a:endParaRPr>
          </a:p>
        </p:txBody>
      </p:sp>
      <p:sp>
        <p:nvSpPr>
          <p:cNvPr id="10" name="Content Placeholder 9">
            <a:extLst>
              <a:ext uri="{FF2B5EF4-FFF2-40B4-BE49-F238E27FC236}">
                <a16:creationId xmlns:a16="http://schemas.microsoft.com/office/drawing/2014/main" id="{AC1BE333-84C3-CCC7-A0F4-F546369BE18D}"/>
              </a:ext>
            </a:extLst>
          </p:cNvPr>
          <p:cNvSpPr>
            <a:spLocks noGrp="1"/>
          </p:cNvSpPr>
          <p:nvPr>
            <p:ph idx="1"/>
          </p:nvPr>
        </p:nvSpPr>
        <p:spPr>
          <a:xfrm>
            <a:off x="406523" y="1190380"/>
            <a:ext cx="11160126" cy="4344989"/>
          </a:xfrm>
        </p:spPr>
        <p:txBody>
          <a:bodyPr/>
          <a:lstStyle/>
          <a:p>
            <a:pPr marL="274320">
              <a:lnSpc>
                <a:spcPct val="100000"/>
              </a:lnSpc>
              <a:spcBef>
                <a:spcPts val="600"/>
              </a:spcBef>
            </a:pPr>
            <a:r>
              <a:rPr lang="en-US" sz="1600" dirty="0"/>
              <a:t>In 5G (and 4G), RAN-based C-plane protocols (NG-C, </a:t>
            </a:r>
            <a:r>
              <a:rPr lang="en-US" sz="1600" dirty="0" err="1"/>
              <a:t>Xn</a:t>
            </a:r>
            <a:r>
              <a:rPr lang="en-US" sz="1600" dirty="0"/>
              <a:t>-C, F1-C) use SCTP for the transport network layer. Since this protocol is (essentially) not used outside of 3GPP, it is not well supported anymore by the IETF. Also, SCTP is not compliant with several cloud-native solutions/deployments. RAN3 should study how the present C-plane stacks can be evolved for 6G to more cloud-friendly alternatives.</a:t>
            </a:r>
          </a:p>
          <a:p>
            <a:pPr marL="274320" lvl="1" indent="0" fontAlgn="base">
              <a:spcBef>
                <a:spcPts val="600"/>
              </a:spcBef>
              <a:buNone/>
            </a:pPr>
            <a:r>
              <a:rPr lang="en-US" b="1" dirty="0">
                <a:solidFill>
                  <a:schemeClr val="accent1"/>
                </a:solidFill>
              </a:rPr>
              <a:t>Proposal 6: RAN3 to consider evolution of RAN interface protocols to more cloud-friendly solutions in 6G as evolution.</a:t>
            </a:r>
          </a:p>
          <a:p>
            <a:pPr marL="274320" lvl="1" indent="0" fontAlgn="base" hangingPunct="0">
              <a:spcBef>
                <a:spcPts val="600"/>
              </a:spcBef>
              <a:buNone/>
            </a:pPr>
            <a:endParaRPr lang="en-US" b="1" dirty="0"/>
          </a:p>
          <a:p>
            <a:pPr marL="274320" indent="-285750" fontAlgn="base" hangingPunct="0">
              <a:lnSpc>
                <a:spcPct val="100000"/>
              </a:lnSpc>
              <a:spcBef>
                <a:spcPts val="600"/>
              </a:spcBef>
            </a:pPr>
            <a:r>
              <a:rPr lang="en-US" sz="1600" dirty="0"/>
              <a:t>Since 6G is expected to stay with use for quite many years, RAN protocols should be able to evolve as new better protocol or transport solutions become available. Also, based on deployment, different protocol solutions may be more appropriate. RAN3 may want to consider whether and how 6G can support protocol agility so that RAN deployments can be aligned with each operator’s specific long-term objectives.</a:t>
            </a:r>
          </a:p>
          <a:p>
            <a:pPr marL="274320" lvl="1" indent="0" fontAlgn="base">
              <a:spcBef>
                <a:spcPts val="600"/>
              </a:spcBef>
              <a:buNone/>
            </a:pPr>
            <a:r>
              <a:rPr lang="en-US" b="1" dirty="0">
                <a:solidFill>
                  <a:schemeClr val="accent1"/>
                </a:solidFill>
              </a:rPr>
              <a:t>Proposal 7: RAN3 to consider protocol agility to allow evolution of transport and application-layer protocols over the time frame of 6G.</a:t>
            </a:r>
          </a:p>
          <a:p>
            <a:endParaRPr lang="en-US" dirty="0"/>
          </a:p>
        </p:txBody>
      </p:sp>
    </p:spTree>
    <p:extLst>
      <p:ext uri="{BB962C8B-B14F-4D97-AF65-F5344CB8AC3E}">
        <p14:creationId xmlns:p14="http://schemas.microsoft.com/office/powerpoint/2010/main" val="3980844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DE9A6-154D-D4E9-0F87-4CBF14B2682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2BF9638-AA0F-2FF2-9DED-B3742B9DA072}"/>
              </a:ext>
            </a:extLst>
          </p:cNvPr>
          <p:cNvSpPr>
            <a:spLocks noGrp="1"/>
          </p:cNvSpPr>
          <p:nvPr>
            <p:ph type="title"/>
          </p:nvPr>
        </p:nvSpPr>
        <p:spPr>
          <a:xfrm>
            <a:off x="508256" y="2751014"/>
            <a:ext cx="4618636" cy="1219201"/>
          </a:xfrm>
        </p:spPr>
        <p:txBody>
          <a:bodyPr/>
          <a:lstStyle/>
          <a:p>
            <a:r>
              <a:rPr lang="en-US" sz="8000" dirty="0"/>
              <a:t>Thank You</a:t>
            </a:r>
          </a:p>
        </p:txBody>
      </p:sp>
    </p:spTree>
    <p:extLst>
      <p:ext uri="{BB962C8B-B14F-4D97-AF65-F5344CB8AC3E}">
        <p14:creationId xmlns:p14="http://schemas.microsoft.com/office/powerpoint/2010/main" val="217943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15" ma:contentTypeDescription="Create a new document." ma:contentTypeScope="" ma:versionID="73316d8801fd44e21f23465c893d12b6">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228f6624a14cfa0fd39081baabbd120e"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b87c9d3b-1c02-4d88-8f35-f281d3cda9df}" ma:internalName="TaxCatchAll" ma:showField="CatchAllData" ma:web="941e23cb-dad9-498e-b38f-7f09bac0cd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59341b7b-2ed7-44dc-8679-71dde30480b1" xsi:nil="true"/>
    <SharedWithUsers xmlns="941e23cb-dad9-498e-b38f-7f09bac0cd70">
      <UserInfo>
        <DisplayName>Adam Hawes</DisplayName>
        <AccountId>71</AccountId>
        <AccountType/>
      </UserInfo>
      <UserInfo>
        <DisplayName>Brianna Spiegel</DisplayName>
        <AccountId>128</AccountId>
        <AccountType/>
      </UserInfo>
    </SharedWithUsers>
    <TaxCatchAll xmlns="941e23cb-dad9-498e-b38f-7f09bac0cd70" xsi:nil="true"/>
    <lcf76f155ced4ddcb4097134ff3c332f xmlns="59341b7b-2ed7-44dc-8679-71dde30480b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7D8C63D-D057-408A-86CF-BECF5DCDB5CF}">
  <ds:schemaRefs>
    <ds:schemaRef ds:uri="http://schemas.microsoft.com/sharepoint/v3/contenttype/forms"/>
  </ds:schemaRefs>
</ds:datastoreItem>
</file>

<file path=customXml/itemProps2.xml><?xml version="1.0" encoding="utf-8"?>
<ds:datastoreItem xmlns:ds="http://schemas.openxmlformats.org/officeDocument/2006/customXml" ds:itemID="{DDC9C44A-5426-4A81-B164-57DA52775C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341b7b-2ed7-44dc-8679-71dde30480b1"/>
    <ds:schemaRef ds:uri="941e23cb-dad9-498e-b38f-7f09bac0cd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A018B6-B4E7-4A79-BA06-8CC7AF35006A}">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2413</TotalTime>
  <Words>714</Words>
  <Application>Microsoft Office PowerPoint</Application>
  <PresentationFormat>Widescreen</PresentationFormat>
  <Paragraphs>32</Paragraphs>
  <Slides>5</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vt:i4>
      </vt:variant>
    </vt:vector>
  </HeadingPairs>
  <TitlesOfParts>
    <vt:vector size="14"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6G RAN Architecture and Interfaces</vt:lpstr>
      <vt:lpstr>Guidance for 6G Study by RAN3: 6G RAN deployment</vt:lpstr>
      <vt:lpstr>Guidance for 6G Study by RAN3: RAN interfaces</vt:lpstr>
      <vt:lpstr>Guidance for 6G Study by RAN3: RAN protocols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 Kadiri</cp:lastModifiedBy>
  <cp:revision>55</cp:revision>
  <dcterms:created xsi:type="dcterms:W3CDTF">2024-11-27T02:07:07Z</dcterms:created>
  <dcterms:modified xsi:type="dcterms:W3CDTF">2025-09-03T17:42:32Z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0x01010054FC21B95FDDC14EA5A0590F935619D0</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