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6"/>
  </p:notesMasterIdLst>
  <p:handoutMasterIdLst>
    <p:handoutMasterId r:id="rId37"/>
  </p:handoutMasterIdLst>
  <p:sldIdLst>
    <p:sldId id="362" r:id="rId5"/>
    <p:sldId id="1023" r:id="rId6"/>
    <p:sldId id="1024" r:id="rId7"/>
    <p:sldId id="994" r:id="rId8"/>
    <p:sldId id="1022" r:id="rId9"/>
    <p:sldId id="1025" r:id="rId10"/>
    <p:sldId id="1026" r:id="rId11"/>
    <p:sldId id="1027" r:id="rId12"/>
    <p:sldId id="1028" r:id="rId13"/>
    <p:sldId id="1029" r:id="rId14"/>
    <p:sldId id="375" r:id="rId15"/>
    <p:sldId id="962" r:id="rId16"/>
    <p:sldId id="963" r:id="rId17"/>
    <p:sldId id="964" r:id="rId18"/>
    <p:sldId id="961" r:id="rId19"/>
    <p:sldId id="1016" r:id="rId20"/>
    <p:sldId id="1015" r:id="rId21"/>
    <p:sldId id="1014" r:id="rId22"/>
    <p:sldId id="1017" r:id="rId23"/>
    <p:sldId id="1018" r:id="rId24"/>
    <p:sldId id="903" r:id="rId25"/>
    <p:sldId id="1010" r:id="rId26"/>
    <p:sldId id="1011" r:id="rId27"/>
    <p:sldId id="1012" r:id="rId28"/>
    <p:sldId id="1013" r:id="rId29"/>
    <p:sldId id="973" r:id="rId30"/>
    <p:sldId id="915" r:id="rId31"/>
    <p:sldId id="974" r:id="rId32"/>
    <p:sldId id="388" r:id="rId33"/>
    <p:sldId id="267" r:id="rId34"/>
    <p:sldId id="933" r:id="rId35"/>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8D0228-71F9-4B7C-9C39-EBAB18C188C2}" v="157" dt="2025-09-12T13:51:25.8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47" autoAdjust="0"/>
    <p:restoredTop sz="97404" autoAdjust="0"/>
  </p:normalViewPr>
  <p:slideViewPr>
    <p:cSldViewPr snapToGrid="0" showGuides="1">
      <p:cViewPr varScale="1">
        <p:scale>
          <a:sx n="98" d="100"/>
          <a:sy n="98" d="100"/>
        </p:scale>
        <p:origin x="780" y="312"/>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1B7416FC-C88A-4A13-98C6-BF36214CFF03}"/>
    <pc:docChg chg="undo custSel addSld delSld modSld sldOrd modMainMaster">
      <pc:chgData name="Mirko Cano Soveri" userId="b7d6459f-ec2f-411a-b862-603b2cfee622" providerId="ADAL" clId="{1B7416FC-C88A-4A13-98C6-BF36214CFF03}" dt="2025-03-06T13:59:23.800" v="687"/>
      <pc:docMkLst>
        <pc:docMk/>
      </pc:docMkLst>
      <pc:sldChg chg="add ord">
        <pc:chgData name="Mirko Cano Soveri" userId="b7d6459f-ec2f-411a-b862-603b2cfee622" providerId="ADAL" clId="{1B7416FC-C88A-4A13-98C6-BF36214CFF03}" dt="2025-03-06T13:59:19.878" v="683"/>
        <pc:sldMkLst>
          <pc:docMk/>
          <pc:sldMk cId="4118093696" sldId="267"/>
        </pc:sldMkLst>
      </pc:sldChg>
      <pc:sldChg chg="ord">
        <pc:chgData name="Mirko Cano Soveri" userId="b7d6459f-ec2f-411a-b862-603b2cfee622" providerId="ADAL" clId="{1B7416FC-C88A-4A13-98C6-BF36214CFF03}" dt="2025-03-06T13:59:23.800" v="687"/>
        <pc:sldMkLst>
          <pc:docMk/>
          <pc:sldMk cId="2321671959" sldId="388"/>
        </pc:sldMkLst>
      </pc:sldChg>
      <pc:sldChg chg="add del">
        <pc:chgData name="Mirko Cano Soveri" userId="b7d6459f-ec2f-411a-b862-603b2cfee622" providerId="ADAL" clId="{1B7416FC-C88A-4A13-98C6-BF36214CFF03}" dt="2025-03-06T13:57:19.819" v="678"/>
        <pc:sldMkLst>
          <pc:docMk/>
          <pc:sldMk cId="1190807443" sldId="903"/>
        </pc:sldMkLst>
      </pc:sldChg>
      <pc:sldChg chg="add del">
        <pc:chgData name="Mirko Cano Soveri" userId="b7d6459f-ec2f-411a-b862-603b2cfee622" providerId="ADAL" clId="{1B7416FC-C88A-4A13-98C6-BF36214CFF03}" dt="2025-03-06T13:57:19.819" v="678"/>
        <pc:sldMkLst>
          <pc:docMk/>
          <pc:sldMk cId="1080141392" sldId="915"/>
        </pc:sldMkLst>
      </pc:sldChg>
      <pc:sldChg chg="add del">
        <pc:chgData name="Mirko Cano Soveri" userId="b7d6459f-ec2f-411a-b862-603b2cfee622" providerId="ADAL" clId="{1B7416FC-C88A-4A13-98C6-BF36214CFF03}" dt="2025-03-06T13:57:19.819" v="678"/>
        <pc:sldMkLst>
          <pc:docMk/>
          <pc:sldMk cId="779374631" sldId="931"/>
        </pc:sldMkLst>
      </pc:sldChg>
      <pc:sldChg chg="add del">
        <pc:chgData name="Mirko Cano Soveri" userId="b7d6459f-ec2f-411a-b862-603b2cfee622" providerId="ADAL" clId="{1B7416FC-C88A-4A13-98C6-BF36214CFF03}" dt="2025-03-06T13:57:19.819" v="678"/>
        <pc:sldMkLst>
          <pc:docMk/>
          <pc:sldMk cId="2407511947" sldId="932"/>
        </pc:sldMkLst>
      </pc:sldChg>
      <pc:sldChg chg="add del">
        <pc:chgData name="Mirko Cano Soveri" userId="b7d6459f-ec2f-411a-b862-603b2cfee622" providerId="ADAL" clId="{1B7416FC-C88A-4A13-98C6-BF36214CFF03}" dt="2025-03-06T13:57:19.819" v="678"/>
        <pc:sldMkLst>
          <pc:docMk/>
          <pc:sldMk cId="3755902826" sldId="961"/>
        </pc:sldMkLst>
      </pc:sldChg>
      <pc:sldChg chg="add del">
        <pc:chgData name="Mirko Cano Soveri" userId="b7d6459f-ec2f-411a-b862-603b2cfee622" providerId="ADAL" clId="{1B7416FC-C88A-4A13-98C6-BF36214CFF03}" dt="2025-03-06T13:57:19.819" v="678"/>
        <pc:sldMkLst>
          <pc:docMk/>
          <pc:sldMk cId="2346672909" sldId="962"/>
        </pc:sldMkLst>
      </pc:sldChg>
      <pc:sldChg chg="add del">
        <pc:chgData name="Mirko Cano Soveri" userId="b7d6459f-ec2f-411a-b862-603b2cfee622" providerId="ADAL" clId="{1B7416FC-C88A-4A13-98C6-BF36214CFF03}" dt="2025-03-06T13:57:19.819" v="678"/>
        <pc:sldMkLst>
          <pc:docMk/>
          <pc:sldMk cId="3242984773" sldId="963"/>
        </pc:sldMkLst>
      </pc:sldChg>
      <pc:sldChg chg="add del">
        <pc:chgData name="Mirko Cano Soveri" userId="b7d6459f-ec2f-411a-b862-603b2cfee622" providerId="ADAL" clId="{1B7416FC-C88A-4A13-98C6-BF36214CFF03}" dt="2025-03-06T13:57:19.819" v="678"/>
        <pc:sldMkLst>
          <pc:docMk/>
          <pc:sldMk cId="1191166300" sldId="964"/>
        </pc:sldMkLst>
      </pc:sldChg>
      <pc:sldChg chg="add del">
        <pc:chgData name="Mirko Cano Soveri" userId="b7d6459f-ec2f-411a-b862-603b2cfee622" providerId="ADAL" clId="{1B7416FC-C88A-4A13-98C6-BF36214CFF03}" dt="2025-03-06T13:57:19.819" v="678"/>
        <pc:sldMkLst>
          <pc:docMk/>
          <pc:sldMk cId="2718988774" sldId="973"/>
        </pc:sldMkLst>
      </pc:sldChg>
      <pc:sldChg chg="add del">
        <pc:chgData name="Mirko Cano Soveri" userId="b7d6459f-ec2f-411a-b862-603b2cfee622" providerId="ADAL" clId="{1B7416FC-C88A-4A13-98C6-BF36214CFF03}" dt="2025-03-06T13:57:19.819" v="678"/>
        <pc:sldMkLst>
          <pc:docMk/>
          <pc:sldMk cId="1898364297" sldId="974"/>
        </pc:sldMkLst>
      </pc:sldChg>
      <pc:sldChg chg="delSp modSp mod">
        <pc:chgData name="Mirko Cano Soveri" userId="b7d6459f-ec2f-411a-b862-603b2cfee622" providerId="ADAL" clId="{1B7416FC-C88A-4A13-98C6-BF36214CFF03}" dt="2025-03-04T10:58:13.169" v="30" actId="478"/>
        <pc:sldMkLst>
          <pc:docMk/>
          <pc:sldMk cId="2175674980" sldId="994"/>
        </pc:sldMkLst>
      </pc:sldChg>
      <pc:sldChg chg="del">
        <pc:chgData name="Mirko Cano Soveri" userId="b7d6459f-ec2f-411a-b862-603b2cfee622" providerId="ADAL" clId="{1B7416FC-C88A-4A13-98C6-BF36214CFF03}" dt="2025-03-06T13:57:23.745" v="679" actId="47"/>
        <pc:sldMkLst>
          <pc:docMk/>
          <pc:sldMk cId="1487700589" sldId="1010"/>
        </pc:sldMkLst>
      </pc:sldChg>
      <pc:sldChg chg="add del">
        <pc:chgData name="Mirko Cano Soveri" userId="b7d6459f-ec2f-411a-b862-603b2cfee622" providerId="ADAL" clId="{1B7416FC-C88A-4A13-98C6-BF36214CFF03}" dt="2025-03-06T13:57:19.819" v="678"/>
        <pc:sldMkLst>
          <pc:docMk/>
          <pc:sldMk cId="1540508578" sldId="1011"/>
        </pc:sldMkLst>
      </pc:sldChg>
      <pc:sldChg chg="add del">
        <pc:chgData name="Mirko Cano Soveri" userId="b7d6459f-ec2f-411a-b862-603b2cfee622" providerId="ADAL" clId="{1B7416FC-C88A-4A13-98C6-BF36214CFF03}" dt="2025-03-06T13:57:19.819" v="678"/>
        <pc:sldMkLst>
          <pc:docMk/>
          <pc:sldMk cId="3548439521" sldId="1012"/>
        </pc:sldMkLst>
      </pc:sldChg>
      <pc:sldChg chg="add del">
        <pc:chgData name="Mirko Cano Soveri" userId="b7d6459f-ec2f-411a-b862-603b2cfee622" providerId="ADAL" clId="{1B7416FC-C88A-4A13-98C6-BF36214CFF03}" dt="2025-03-06T13:57:19.819" v="678"/>
        <pc:sldMkLst>
          <pc:docMk/>
          <pc:sldMk cId="480947926" sldId="1013"/>
        </pc:sldMkLst>
      </pc:sldChg>
      <pc:sldChg chg="add del">
        <pc:chgData name="Mirko Cano Soveri" userId="b7d6459f-ec2f-411a-b862-603b2cfee622" providerId="ADAL" clId="{1B7416FC-C88A-4A13-98C6-BF36214CFF03}" dt="2025-03-06T13:57:19.819" v="678"/>
        <pc:sldMkLst>
          <pc:docMk/>
          <pc:sldMk cId="844586631" sldId="1014"/>
        </pc:sldMkLst>
      </pc:sldChg>
      <pc:sldChg chg="modSp add del mod ord">
        <pc:chgData name="Mirko Cano Soveri" userId="b7d6459f-ec2f-411a-b862-603b2cfee622" providerId="ADAL" clId="{1B7416FC-C88A-4A13-98C6-BF36214CFF03}" dt="2025-03-05T12:34:26.700" v="603"/>
        <pc:sldMkLst>
          <pc:docMk/>
          <pc:sldMk cId="1347607804" sldId="1015"/>
        </pc:sldMkLst>
      </pc:sldChg>
      <pc:sldChg chg="modSp add del mod">
        <pc:chgData name="Mirko Cano Soveri" userId="b7d6459f-ec2f-411a-b862-603b2cfee622" providerId="ADAL" clId="{1B7416FC-C88A-4A13-98C6-BF36214CFF03}" dt="2025-03-05T12:34:31.191" v="604"/>
        <pc:sldMkLst>
          <pc:docMk/>
          <pc:sldMk cId="3834913799" sldId="1016"/>
        </pc:sldMkLst>
      </pc:sldChg>
      <pc:sldChg chg="del">
        <pc:chgData name="Mirko Cano Soveri" userId="b7d6459f-ec2f-411a-b862-603b2cfee622" providerId="ADAL" clId="{1B7416FC-C88A-4A13-98C6-BF36214CFF03}" dt="2025-03-04T10:59:56.516" v="42" actId="47"/>
        <pc:sldMkLst>
          <pc:docMk/>
          <pc:sldMk cId="823561839" sldId="1017"/>
        </pc:sldMkLst>
      </pc:sldChg>
      <pc:sldChg chg="add del">
        <pc:chgData name="Mirko Cano Soveri" userId="b7d6459f-ec2f-411a-b862-603b2cfee622" providerId="ADAL" clId="{1B7416FC-C88A-4A13-98C6-BF36214CFF03}" dt="2025-03-05T12:44:35.365" v="626" actId="47"/>
        <pc:sldMkLst>
          <pc:docMk/>
          <pc:sldMk cId="3046607119" sldId="1018"/>
        </pc:sldMkLst>
      </pc:sldChg>
      <pc:sldChg chg="addSp delSp modSp mod">
        <pc:chgData name="Mirko Cano Soveri" userId="b7d6459f-ec2f-411a-b862-603b2cfee622" providerId="ADAL" clId="{1B7416FC-C88A-4A13-98C6-BF36214CFF03}" dt="2025-03-05T15:58:04.553" v="673" actId="108"/>
        <pc:sldMkLst>
          <pc:docMk/>
          <pc:sldMk cId="1366566982" sldId="1019"/>
        </pc:sldMkLst>
      </pc:sldChg>
      <pc:sldChg chg="modSp new mod">
        <pc:chgData name="Mirko Cano Soveri" userId="b7d6459f-ec2f-411a-b862-603b2cfee622" providerId="ADAL" clId="{1B7416FC-C88A-4A13-98C6-BF36214CFF03}" dt="2025-03-06T08:40:04.152" v="677" actId="255"/>
        <pc:sldMkLst>
          <pc:docMk/>
          <pc:sldMk cId="170314457" sldId="1020"/>
        </pc:sldMkLst>
      </pc:sldChg>
      <pc:sldChg chg="add del">
        <pc:chgData name="Mirko Cano Soveri" userId="b7d6459f-ec2f-411a-b862-603b2cfee622" providerId="ADAL" clId="{1B7416FC-C88A-4A13-98C6-BF36214CFF03}" dt="2025-03-05T12:44:35.365" v="626" actId="47"/>
        <pc:sldMkLst>
          <pc:docMk/>
          <pc:sldMk cId="2823762929" sldId="1021"/>
        </pc:sldMkLst>
      </pc:sldChg>
      <pc:sldChg chg="add del">
        <pc:chgData name="Mirko Cano Soveri" userId="b7d6459f-ec2f-411a-b862-603b2cfee622" providerId="ADAL" clId="{1B7416FC-C88A-4A13-98C6-BF36214CFF03}" dt="2025-03-05T12:44:35.365" v="626" actId="47"/>
        <pc:sldMkLst>
          <pc:docMk/>
          <pc:sldMk cId="3593864564" sldId="1022"/>
        </pc:sldMkLst>
      </pc:sldChg>
      <pc:sldChg chg="add del">
        <pc:chgData name="Mirko Cano Soveri" userId="b7d6459f-ec2f-411a-b862-603b2cfee622" providerId="ADAL" clId="{1B7416FC-C88A-4A13-98C6-BF36214CFF03}" dt="2025-03-05T12:44:35.365" v="626" actId="47"/>
        <pc:sldMkLst>
          <pc:docMk/>
          <pc:sldMk cId="2673803662" sldId="1023"/>
        </pc:sldMkLst>
      </pc:sldChg>
      <pc:sldChg chg="add del">
        <pc:chgData name="Mirko Cano Soveri" userId="b7d6459f-ec2f-411a-b862-603b2cfee622" providerId="ADAL" clId="{1B7416FC-C88A-4A13-98C6-BF36214CFF03}" dt="2025-03-05T12:44:35.365" v="626" actId="47"/>
        <pc:sldMkLst>
          <pc:docMk/>
          <pc:sldMk cId="2973741088" sldId="1024"/>
        </pc:sldMkLst>
      </pc:sldChg>
      <pc:sldChg chg="add del">
        <pc:chgData name="Mirko Cano Soveri" userId="b7d6459f-ec2f-411a-b862-603b2cfee622" providerId="ADAL" clId="{1B7416FC-C88A-4A13-98C6-BF36214CFF03}" dt="2025-03-05T12:44:35.365" v="626" actId="47"/>
        <pc:sldMkLst>
          <pc:docMk/>
          <pc:sldMk cId="3838219784" sldId="1025"/>
        </pc:sldMkLst>
      </pc:sldChg>
      <pc:sldChg chg="add del">
        <pc:chgData name="Mirko Cano Soveri" userId="b7d6459f-ec2f-411a-b862-603b2cfee622" providerId="ADAL" clId="{1B7416FC-C88A-4A13-98C6-BF36214CFF03}" dt="2025-03-05T12:44:35.365" v="626" actId="47"/>
        <pc:sldMkLst>
          <pc:docMk/>
          <pc:sldMk cId="2865905720" sldId="1026"/>
        </pc:sldMkLst>
      </pc:sldChg>
      <pc:sldChg chg="add del">
        <pc:chgData name="Mirko Cano Soveri" userId="b7d6459f-ec2f-411a-b862-603b2cfee622" providerId="ADAL" clId="{1B7416FC-C88A-4A13-98C6-BF36214CFF03}" dt="2025-03-05T12:44:35.365" v="626" actId="47"/>
        <pc:sldMkLst>
          <pc:docMk/>
          <pc:sldMk cId="4109212454" sldId="1027"/>
        </pc:sldMkLst>
      </pc:sldChg>
      <pc:sldMasterChg chg="modSldLayout">
        <pc:chgData name="Mirko Cano Soveri" userId="b7d6459f-ec2f-411a-b862-603b2cfee622" providerId="ADAL" clId="{1B7416FC-C88A-4A13-98C6-BF36214CFF03}" dt="2025-03-04T10:27:16.029" v="27"/>
        <pc:sldMasterMkLst>
          <pc:docMk/>
          <pc:sldMasterMk cId="0" sldId="2147485146"/>
        </pc:sldMasterMkLst>
        <pc:sldLayoutChg chg="modSp mod">
          <pc:chgData name="Mirko Cano Soveri" userId="b7d6459f-ec2f-411a-b862-603b2cfee622" providerId="ADAL" clId="{1B7416FC-C88A-4A13-98C6-BF36214CFF03}" dt="2025-03-04T10:27:16.029" v="27"/>
          <pc:sldLayoutMkLst>
            <pc:docMk/>
            <pc:sldMasterMk cId="0" sldId="2147485146"/>
            <pc:sldLayoutMk cId="1780556474" sldId="2147485357"/>
          </pc:sldLayoutMkLst>
        </pc:sldLayoutChg>
      </pc:sldMasterChg>
    </pc:docChg>
  </pc:docChgLst>
  <pc:docChgLst>
    <pc:chgData name="Mirko Cano Soveri" userId="b7d6459f-ec2f-411a-b862-603b2cfee622" providerId="ADAL" clId="{6384451A-AAB2-4B7C-8338-5C61E6CF2494}"/>
    <pc:docChg chg="undo custSel delSld modSld modMainMaster">
      <pc:chgData name="Mirko Cano Soveri" userId="b7d6459f-ec2f-411a-b862-603b2cfee622" providerId="ADAL" clId="{6384451A-AAB2-4B7C-8338-5C61E6CF2494}" dt="2024-12-12T10:31:42.598" v="74" actId="1076"/>
      <pc:docMkLst>
        <pc:docMk/>
      </pc:docMkLst>
      <pc:sldChg chg="modSp mod">
        <pc:chgData name="Mirko Cano Soveri" userId="b7d6459f-ec2f-411a-b862-603b2cfee622" providerId="ADAL" clId="{6384451A-AAB2-4B7C-8338-5C61E6CF2494}" dt="2024-12-10T15:39:43.988" v="1" actId="14861"/>
        <pc:sldMkLst>
          <pc:docMk/>
          <pc:sldMk cId="2175674980" sldId="994"/>
        </pc:sldMkLst>
      </pc:sldChg>
      <pc:sldChg chg="modSp">
        <pc:chgData name="Mirko Cano Soveri" userId="b7d6459f-ec2f-411a-b862-603b2cfee622" providerId="ADAL" clId="{6384451A-AAB2-4B7C-8338-5C61E6CF2494}" dt="2024-12-12T10:31:42.598" v="74" actId="1076"/>
        <pc:sldMkLst>
          <pc:docMk/>
          <pc:sldMk cId="3834913799" sldId="1016"/>
        </pc:sldMkLst>
      </pc:sldChg>
      <pc:sldChg chg="modSp del mod">
        <pc:chgData name="Mirko Cano Soveri" userId="b7d6459f-ec2f-411a-b862-603b2cfee622" providerId="ADAL" clId="{6384451A-AAB2-4B7C-8338-5C61E6CF2494}" dt="2024-12-11T13:53:22.489" v="73" actId="47"/>
        <pc:sldMkLst>
          <pc:docMk/>
          <pc:sldMk cId="405332523" sldId="1020"/>
        </pc:sldMkLst>
      </pc:sldChg>
      <pc:sldMasterChg chg="modSldLayout">
        <pc:chgData name="Mirko Cano Soveri" userId="b7d6459f-ec2f-411a-b862-603b2cfee622" providerId="ADAL" clId="{6384451A-AAB2-4B7C-8338-5C61E6CF2494}" dt="2024-12-11T08:13:28.056" v="62"/>
        <pc:sldMasterMkLst>
          <pc:docMk/>
          <pc:sldMasterMk cId="0" sldId="2147485146"/>
        </pc:sldMasterMkLst>
        <pc:sldLayoutChg chg="modSp mod">
          <pc:chgData name="Mirko Cano Soveri" userId="b7d6459f-ec2f-411a-b862-603b2cfee622" providerId="ADAL" clId="{6384451A-AAB2-4B7C-8338-5C61E6CF2494}" dt="2024-12-11T08:13:28.056" v="62"/>
          <pc:sldLayoutMkLst>
            <pc:docMk/>
            <pc:sldMasterMk cId="0" sldId="2147485146"/>
            <pc:sldLayoutMk cId="1780556474" sldId="2147485357"/>
          </pc:sldLayoutMkLst>
        </pc:sldLayoutChg>
      </pc:sldMasterChg>
    </pc:docChg>
  </pc:docChgLst>
  <pc:docChgLst>
    <pc:chgData name="Mirko Cano Soveri" userId="b7d6459f-ec2f-411a-b862-603b2cfee622" providerId="ADAL" clId="{A08D0228-71F9-4B7C-9C39-EBAB18C188C2}"/>
    <pc:docChg chg="undo custSel addSld delSld modSld modMainMaster">
      <pc:chgData name="Mirko Cano Soveri" userId="b7d6459f-ec2f-411a-b862-603b2cfee622" providerId="ADAL" clId="{A08D0228-71F9-4B7C-9C39-EBAB18C188C2}" dt="2025-09-12T13:56:45.607" v="3248" actId="20577"/>
      <pc:docMkLst>
        <pc:docMk/>
      </pc:docMkLst>
      <pc:sldChg chg="add del">
        <pc:chgData name="Mirko Cano Soveri" userId="b7d6459f-ec2f-411a-b862-603b2cfee622" providerId="ADAL" clId="{A08D0228-71F9-4B7C-9C39-EBAB18C188C2}" dt="2025-09-12T12:37:51.549" v="1985"/>
        <pc:sldMkLst>
          <pc:docMk/>
          <pc:sldMk cId="4118093696" sldId="267"/>
        </pc:sldMkLst>
      </pc:sldChg>
      <pc:sldChg chg="del">
        <pc:chgData name="Mirko Cano Soveri" userId="b7d6459f-ec2f-411a-b862-603b2cfee622" providerId="ADAL" clId="{A08D0228-71F9-4B7C-9C39-EBAB18C188C2}" dt="2025-09-12T11:40:26.075" v="208" actId="47"/>
        <pc:sldMkLst>
          <pc:docMk/>
          <pc:sldMk cId="2820138900" sldId="272"/>
        </pc:sldMkLst>
      </pc:sldChg>
      <pc:sldChg chg="add del">
        <pc:chgData name="Mirko Cano Soveri" userId="b7d6459f-ec2f-411a-b862-603b2cfee622" providerId="ADAL" clId="{A08D0228-71F9-4B7C-9C39-EBAB18C188C2}" dt="2025-09-12T12:34:47.917" v="1983"/>
        <pc:sldMkLst>
          <pc:docMk/>
          <pc:sldMk cId="1190807443" sldId="903"/>
        </pc:sldMkLst>
      </pc:sldChg>
      <pc:sldChg chg="add del">
        <pc:chgData name="Mirko Cano Soveri" userId="b7d6459f-ec2f-411a-b862-603b2cfee622" providerId="ADAL" clId="{A08D0228-71F9-4B7C-9C39-EBAB18C188C2}" dt="2025-09-12T12:35:05.828" v="1984"/>
        <pc:sldMkLst>
          <pc:docMk/>
          <pc:sldMk cId="1080141392" sldId="915"/>
        </pc:sldMkLst>
      </pc:sldChg>
      <pc:sldChg chg="add del">
        <pc:chgData name="Mirko Cano Soveri" userId="b7d6459f-ec2f-411a-b862-603b2cfee622" providerId="ADAL" clId="{A08D0228-71F9-4B7C-9C39-EBAB18C188C2}" dt="2025-09-12T12:34:47.917" v="1983"/>
        <pc:sldMkLst>
          <pc:docMk/>
          <pc:sldMk cId="3755902826" sldId="961"/>
        </pc:sldMkLst>
      </pc:sldChg>
      <pc:sldChg chg="add del">
        <pc:chgData name="Mirko Cano Soveri" userId="b7d6459f-ec2f-411a-b862-603b2cfee622" providerId="ADAL" clId="{A08D0228-71F9-4B7C-9C39-EBAB18C188C2}" dt="2025-09-12T12:34:47.917" v="1983"/>
        <pc:sldMkLst>
          <pc:docMk/>
          <pc:sldMk cId="2346672909" sldId="962"/>
        </pc:sldMkLst>
      </pc:sldChg>
      <pc:sldChg chg="add del">
        <pc:chgData name="Mirko Cano Soveri" userId="b7d6459f-ec2f-411a-b862-603b2cfee622" providerId="ADAL" clId="{A08D0228-71F9-4B7C-9C39-EBAB18C188C2}" dt="2025-09-12T12:34:47.917" v="1983"/>
        <pc:sldMkLst>
          <pc:docMk/>
          <pc:sldMk cId="3242984773" sldId="963"/>
        </pc:sldMkLst>
      </pc:sldChg>
      <pc:sldChg chg="add del">
        <pc:chgData name="Mirko Cano Soveri" userId="b7d6459f-ec2f-411a-b862-603b2cfee622" providerId="ADAL" clId="{A08D0228-71F9-4B7C-9C39-EBAB18C188C2}" dt="2025-09-12T12:34:47.917" v="1983"/>
        <pc:sldMkLst>
          <pc:docMk/>
          <pc:sldMk cId="1191166300" sldId="964"/>
        </pc:sldMkLst>
      </pc:sldChg>
      <pc:sldChg chg="add del">
        <pc:chgData name="Mirko Cano Soveri" userId="b7d6459f-ec2f-411a-b862-603b2cfee622" providerId="ADAL" clId="{A08D0228-71F9-4B7C-9C39-EBAB18C188C2}" dt="2025-09-12T12:35:05.828" v="1984"/>
        <pc:sldMkLst>
          <pc:docMk/>
          <pc:sldMk cId="2718988774" sldId="973"/>
        </pc:sldMkLst>
      </pc:sldChg>
      <pc:sldChg chg="add del">
        <pc:chgData name="Mirko Cano Soveri" userId="b7d6459f-ec2f-411a-b862-603b2cfee622" providerId="ADAL" clId="{A08D0228-71F9-4B7C-9C39-EBAB18C188C2}" dt="2025-09-12T12:35:05.828" v="1984"/>
        <pc:sldMkLst>
          <pc:docMk/>
          <pc:sldMk cId="1898364297" sldId="974"/>
        </pc:sldMkLst>
      </pc:sldChg>
      <pc:sldChg chg="addSp delSp modSp mod">
        <pc:chgData name="Mirko Cano Soveri" userId="b7d6459f-ec2f-411a-b862-603b2cfee622" providerId="ADAL" clId="{A08D0228-71F9-4B7C-9C39-EBAB18C188C2}" dt="2025-09-12T13:17:25.298" v="3175" actId="404"/>
        <pc:sldMkLst>
          <pc:docMk/>
          <pc:sldMk cId="2175674980" sldId="994"/>
        </pc:sldMkLst>
        <pc:spChg chg="mod">
          <ac:chgData name="Mirko Cano Soveri" userId="b7d6459f-ec2f-411a-b862-603b2cfee622" providerId="ADAL" clId="{A08D0228-71F9-4B7C-9C39-EBAB18C188C2}" dt="2025-09-12T09:15:57.256" v="2" actId="6549"/>
          <ac:spMkLst>
            <pc:docMk/>
            <pc:sldMk cId="2175674980" sldId="994"/>
            <ac:spMk id="7" creationId="{D74424EC-0584-FB03-1FD0-556AA82B42AE}"/>
          </ac:spMkLst>
        </pc:spChg>
        <pc:spChg chg="add del mod">
          <ac:chgData name="Mirko Cano Soveri" userId="b7d6459f-ec2f-411a-b862-603b2cfee622" providerId="ADAL" clId="{A08D0228-71F9-4B7C-9C39-EBAB18C188C2}" dt="2025-09-12T09:20:26.456" v="70" actId="478"/>
          <ac:spMkLst>
            <pc:docMk/>
            <pc:sldMk cId="2175674980" sldId="994"/>
            <ac:spMk id="16" creationId="{6D8E87B4-9534-5844-0D48-1EFE415C8321}"/>
          </ac:spMkLst>
        </pc:spChg>
        <pc:spChg chg="add mod">
          <ac:chgData name="Mirko Cano Soveri" userId="b7d6459f-ec2f-411a-b862-603b2cfee622" providerId="ADAL" clId="{A08D0228-71F9-4B7C-9C39-EBAB18C188C2}" dt="2025-09-12T09:20:33.996" v="71" actId="207"/>
          <ac:spMkLst>
            <pc:docMk/>
            <pc:sldMk cId="2175674980" sldId="994"/>
            <ac:spMk id="17" creationId="{DE0AF66C-FA97-B3DC-206D-74AFE1A1BA5F}"/>
          </ac:spMkLst>
        </pc:spChg>
        <pc:spChg chg="add mod">
          <ac:chgData name="Mirko Cano Soveri" userId="b7d6459f-ec2f-411a-b862-603b2cfee622" providerId="ADAL" clId="{A08D0228-71F9-4B7C-9C39-EBAB18C188C2}" dt="2025-09-12T10:02:16.225" v="145" actId="20577"/>
          <ac:spMkLst>
            <pc:docMk/>
            <pc:sldMk cId="2175674980" sldId="994"/>
            <ac:spMk id="64" creationId="{1CD0B19D-421C-D229-D904-1268B39BBD57}"/>
          </ac:spMkLst>
        </pc:spChg>
        <pc:spChg chg="add mod">
          <ac:chgData name="Mirko Cano Soveri" userId="b7d6459f-ec2f-411a-b862-603b2cfee622" providerId="ADAL" clId="{A08D0228-71F9-4B7C-9C39-EBAB18C188C2}" dt="2025-09-12T10:02:00.184" v="131" actId="571"/>
          <ac:spMkLst>
            <pc:docMk/>
            <pc:sldMk cId="2175674980" sldId="994"/>
            <ac:spMk id="65" creationId="{0DFFCDDD-CFA8-4D36-A939-8C9729C00783}"/>
          </ac:spMkLst>
        </pc:spChg>
        <pc:spChg chg="mod">
          <ac:chgData name="Mirko Cano Soveri" userId="b7d6459f-ec2f-411a-b862-603b2cfee622" providerId="ADAL" clId="{A08D0228-71F9-4B7C-9C39-EBAB18C188C2}" dt="2025-09-12T10:43:24.710" v="199" actId="207"/>
          <ac:spMkLst>
            <pc:docMk/>
            <pc:sldMk cId="2175674980" sldId="994"/>
            <ac:spMk id="110" creationId="{325E79C2-8E82-4ABA-840A-B598572290B6}"/>
          </ac:spMkLst>
        </pc:spChg>
        <pc:spChg chg="mod">
          <ac:chgData name="Mirko Cano Soveri" userId="b7d6459f-ec2f-411a-b862-603b2cfee622" providerId="ADAL" clId="{A08D0228-71F9-4B7C-9C39-EBAB18C188C2}" dt="2025-09-12T09:53:06.050" v="84" actId="207"/>
          <ac:spMkLst>
            <pc:docMk/>
            <pc:sldMk cId="2175674980" sldId="994"/>
            <ac:spMk id="112" creationId="{EDE33FEB-5828-480D-84BE-7BDB00D98AE4}"/>
          </ac:spMkLst>
        </pc:spChg>
        <pc:spChg chg="mod">
          <ac:chgData name="Mirko Cano Soveri" userId="b7d6459f-ec2f-411a-b862-603b2cfee622" providerId="ADAL" clId="{A08D0228-71F9-4B7C-9C39-EBAB18C188C2}" dt="2025-09-12T13:17:25.298" v="3175" actId="404"/>
          <ac:spMkLst>
            <pc:docMk/>
            <pc:sldMk cId="2175674980" sldId="994"/>
            <ac:spMk id="145" creationId="{4A54F57F-C69D-4E0F-B28C-104B0424D69F}"/>
          </ac:spMkLst>
        </pc:spChg>
        <pc:spChg chg="mod">
          <ac:chgData name="Mirko Cano Soveri" userId="b7d6459f-ec2f-411a-b862-603b2cfee622" providerId="ADAL" clId="{A08D0228-71F9-4B7C-9C39-EBAB18C188C2}" dt="2025-09-12T10:00:58.484" v="106" actId="6549"/>
          <ac:spMkLst>
            <pc:docMk/>
            <pc:sldMk cId="2175674980" sldId="994"/>
            <ac:spMk id="159" creationId="{35BDA808-6CF0-44DC-8DD7-360B04908DDA}"/>
          </ac:spMkLst>
        </pc:spChg>
        <pc:grpChg chg="mod">
          <ac:chgData name="Mirko Cano Soveri" userId="b7d6459f-ec2f-411a-b862-603b2cfee622" providerId="ADAL" clId="{A08D0228-71F9-4B7C-9C39-EBAB18C188C2}" dt="2025-09-12T09:16:59.233" v="18"/>
          <ac:grpSpMkLst>
            <pc:docMk/>
            <pc:sldMk cId="2175674980" sldId="994"/>
            <ac:grpSpMk id="14" creationId="{F02D81B4-57D0-A2EF-AC86-717FC8891BB1}"/>
          </ac:grpSpMkLst>
        </pc:grpChg>
        <pc:picChg chg="add del mod">
          <ac:chgData name="Mirko Cano Soveri" userId="b7d6459f-ec2f-411a-b862-603b2cfee622" providerId="ADAL" clId="{A08D0228-71F9-4B7C-9C39-EBAB18C188C2}" dt="2025-09-12T10:43:34.648" v="200" actId="478"/>
          <ac:picMkLst>
            <pc:docMk/>
            <pc:sldMk cId="2175674980" sldId="994"/>
            <ac:picMk id="6" creationId="{A17FD826-B745-F29E-14A2-D757248EF451}"/>
          </ac:picMkLst>
        </pc:picChg>
        <pc:picChg chg="add del mod">
          <ac:chgData name="Mirko Cano Soveri" userId="b7d6459f-ec2f-411a-b862-603b2cfee622" providerId="ADAL" clId="{A08D0228-71F9-4B7C-9C39-EBAB18C188C2}" dt="2025-09-12T10:36:51.688" v="163" actId="478"/>
          <ac:picMkLst>
            <pc:docMk/>
            <pc:sldMk cId="2175674980" sldId="994"/>
            <ac:picMk id="69" creationId="{301B19C4-8B03-13FE-21BC-B3287B3F4467}"/>
          </ac:picMkLst>
        </pc:picChg>
        <pc:picChg chg="add del mod">
          <ac:chgData name="Mirko Cano Soveri" userId="b7d6459f-ec2f-411a-b862-603b2cfee622" providerId="ADAL" clId="{A08D0228-71F9-4B7C-9C39-EBAB18C188C2}" dt="2025-09-12T10:43:05.595" v="180" actId="478"/>
          <ac:picMkLst>
            <pc:docMk/>
            <pc:sldMk cId="2175674980" sldId="994"/>
            <ac:picMk id="72" creationId="{17A91F71-FB22-60CD-8826-E16F2B9CB2ED}"/>
          </ac:picMkLst>
        </pc:picChg>
        <pc:picChg chg="add del mod">
          <ac:chgData name="Mirko Cano Soveri" userId="b7d6459f-ec2f-411a-b862-603b2cfee622" providerId="ADAL" clId="{A08D0228-71F9-4B7C-9C39-EBAB18C188C2}" dt="2025-09-12T10:43:00.834" v="177" actId="478"/>
          <ac:picMkLst>
            <pc:docMk/>
            <pc:sldMk cId="2175674980" sldId="994"/>
            <ac:picMk id="73" creationId="{0727E58E-2278-B162-B328-59AA62367634}"/>
          </ac:picMkLst>
        </pc:picChg>
        <pc:inkChg chg="add del">
          <ac:chgData name="Mirko Cano Soveri" userId="b7d6459f-ec2f-411a-b862-603b2cfee622" providerId="ADAL" clId="{A08D0228-71F9-4B7C-9C39-EBAB18C188C2}" dt="2025-09-12T09:16:49.995" v="13"/>
          <ac:inkMkLst>
            <pc:docMk/>
            <pc:sldMk cId="2175674980" sldId="994"/>
            <ac:inkMk id="10" creationId="{38F08D91-B888-56D6-6253-69CC16A53A3B}"/>
          </ac:inkMkLst>
        </pc:inkChg>
        <pc:inkChg chg="add del">
          <ac:chgData name="Mirko Cano Soveri" userId="b7d6459f-ec2f-411a-b862-603b2cfee622" providerId="ADAL" clId="{A08D0228-71F9-4B7C-9C39-EBAB18C188C2}" dt="2025-09-12T09:17:41.847" v="22" actId="478"/>
          <ac:inkMkLst>
            <pc:docMk/>
            <pc:sldMk cId="2175674980" sldId="994"/>
            <ac:inkMk id="11" creationId="{759776EF-591A-6AFB-2F85-117515A66615}"/>
          </ac:inkMkLst>
        </pc:inkChg>
        <pc:inkChg chg="add del mod">
          <ac:chgData name="Mirko Cano Soveri" userId="b7d6459f-ec2f-411a-b862-603b2cfee622" providerId="ADAL" clId="{A08D0228-71F9-4B7C-9C39-EBAB18C188C2}" dt="2025-09-12T09:16:59.826" v="19" actId="9405"/>
          <ac:inkMkLst>
            <pc:docMk/>
            <pc:sldMk cId="2175674980" sldId="994"/>
            <ac:inkMk id="12" creationId="{D73BD23C-8C9C-8C4F-78A3-EBDE0EF8337F}"/>
          </ac:inkMkLst>
        </pc:inkChg>
        <pc:inkChg chg="add del mod">
          <ac:chgData name="Mirko Cano Soveri" userId="b7d6459f-ec2f-411a-b862-603b2cfee622" providerId="ADAL" clId="{A08D0228-71F9-4B7C-9C39-EBAB18C188C2}" dt="2025-09-12T09:16:59.233" v="18"/>
          <ac:inkMkLst>
            <pc:docMk/>
            <pc:sldMk cId="2175674980" sldId="994"/>
            <ac:inkMk id="13" creationId="{025DF5BA-350D-754B-0791-10876A219D8E}"/>
          </ac:inkMkLst>
        </pc:inkChg>
        <pc:inkChg chg="add">
          <ac:chgData name="Mirko Cano Soveri" userId="b7d6459f-ec2f-411a-b862-603b2cfee622" providerId="ADAL" clId="{A08D0228-71F9-4B7C-9C39-EBAB18C188C2}" dt="2025-09-12T09:17:28.283" v="20" actId="9405"/>
          <ac:inkMkLst>
            <pc:docMk/>
            <pc:sldMk cId="2175674980" sldId="994"/>
            <ac:inkMk id="15" creationId="{C0904819-CC63-8C84-F146-98690EFBE230}"/>
          </ac:inkMkLst>
        </pc:inkChg>
        <pc:cxnChg chg="add del">
          <ac:chgData name="Mirko Cano Soveri" userId="b7d6459f-ec2f-411a-b862-603b2cfee622" providerId="ADAL" clId="{A08D0228-71F9-4B7C-9C39-EBAB18C188C2}" dt="2025-09-12T09:19:06.254" v="44" actId="11529"/>
          <ac:cxnSpMkLst>
            <pc:docMk/>
            <pc:sldMk cId="2175674980" sldId="994"/>
            <ac:cxnSpMk id="19" creationId="{24DFBC88-6AB0-94AF-5A2B-2135C22923B3}"/>
          </ac:cxnSpMkLst>
        </pc:cxnChg>
        <pc:cxnChg chg="add del mod">
          <ac:chgData name="Mirko Cano Soveri" userId="b7d6459f-ec2f-411a-b862-603b2cfee622" providerId="ADAL" clId="{A08D0228-71F9-4B7C-9C39-EBAB18C188C2}" dt="2025-09-12T10:43:35.580" v="201" actId="478"/>
          <ac:cxnSpMkLst>
            <pc:docMk/>
            <pc:sldMk cId="2175674980" sldId="994"/>
            <ac:cxnSpMk id="21" creationId="{E7307541-671E-EA7D-8302-C4C0D9D76C56}"/>
          </ac:cxnSpMkLst>
        </pc:cxnChg>
        <pc:cxnChg chg="add del mod">
          <ac:chgData name="Mirko Cano Soveri" userId="b7d6459f-ec2f-411a-b862-603b2cfee622" providerId="ADAL" clId="{A08D0228-71F9-4B7C-9C39-EBAB18C188C2}" dt="2025-09-12T10:43:07.312" v="181" actId="478"/>
          <ac:cxnSpMkLst>
            <pc:docMk/>
            <pc:sldMk cId="2175674980" sldId="994"/>
            <ac:cxnSpMk id="23" creationId="{8C93B458-2518-F9B8-6689-83815E848B92}"/>
          </ac:cxnSpMkLst>
        </pc:cxnChg>
        <pc:cxnChg chg="add del mod">
          <ac:chgData name="Mirko Cano Soveri" userId="b7d6459f-ec2f-411a-b862-603b2cfee622" providerId="ADAL" clId="{A08D0228-71F9-4B7C-9C39-EBAB18C188C2}" dt="2025-09-12T10:43:04.115" v="178" actId="478"/>
          <ac:cxnSpMkLst>
            <pc:docMk/>
            <pc:sldMk cId="2175674980" sldId="994"/>
            <ac:cxnSpMk id="28" creationId="{F841707B-C9E1-ABAF-3842-E4AA473397DF}"/>
          </ac:cxnSpMkLst>
        </pc:cxnChg>
        <pc:cxnChg chg="add del mod">
          <ac:chgData name="Mirko Cano Soveri" userId="b7d6459f-ec2f-411a-b862-603b2cfee622" providerId="ADAL" clId="{A08D0228-71F9-4B7C-9C39-EBAB18C188C2}" dt="2025-09-12T10:43:05.098" v="179" actId="478"/>
          <ac:cxnSpMkLst>
            <pc:docMk/>
            <pc:sldMk cId="2175674980" sldId="994"/>
            <ac:cxnSpMk id="67" creationId="{0AECAFA6-2202-6E78-C77C-D90EAEB1A762}"/>
          </ac:cxnSpMkLst>
        </pc:cxnChg>
      </pc:sldChg>
      <pc:sldChg chg="add del">
        <pc:chgData name="Mirko Cano Soveri" userId="b7d6459f-ec2f-411a-b862-603b2cfee622" providerId="ADAL" clId="{A08D0228-71F9-4B7C-9C39-EBAB18C188C2}" dt="2025-09-12T12:35:05.828" v="1984"/>
        <pc:sldMkLst>
          <pc:docMk/>
          <pc:sldMk cId="1540508578" sldId="1011"/>
        </pc:sldMkLst>
      </pc:sldChg>
      <pc:sldChg chg="add del">
        <pc:chgData name="Mirko Cano Soveri" userId="b7d6459f-ec2f-411a-b862-603b2cfee622" providerId="ADAL" clId="{A08D0228-71F9-4B7C-9C39-EBAB18C188C2}" dt="2025-09-12T12:35:05.828" v="1984"/>
        <pc:sldMkLst>
          <pc:docMk/>
          <pc:sldMk cId="3548439521" sldId="1012"/>
        </pc:sldMkLst>
      </pc:sldChg>
      <pc:sldChg chg="add del">
        <pc:chgData name="Mirko Cano Soveri" userId="b7d6459f-ec2f-411a-b862-603b2cfee622" providerId="ADAL" clId="{A08D0228-71F9-4B7C-9C39-EBAB18C188C2}" dt="2025-09-12T12:35:05.828" v="1984"/>
        <pc:sldMkLst>
          <pc:docMk/>
          <pc:sldMk cId="480947926" sldId="1013"/>
        </pc:sldMkLst>
      </pc:sldChg>
      <pc:sldChg chg="add del">
        <pc:chgData name="Mirko Cano Soveri" userId="b7d6459f-ec2f-411a-b862-603b2cfee622" providerId="ADAL" clId="{A08D0228-71F9-4B7C-9C39-EBAB18C188C2}" dt="2025-09-12T12:34:47.917" v="1983"/>
        <pc:sldMkLst>
          <pc:docMk/>
          <pc:sldMk cId="844586631" sldId="1014"/>
        </pc:sldMkLst>
      </pc:sldChg>
      <pc:sldChg chg="add del">
        <pc:chgData name="Mirko Cano Soveri" userId="b7d6459f-ec2f-411a-b862-603b2cfee622" providerId="ADAL" clId="{A08D0228-71F9-4B7C-9C39-EBAB18C188C2}" dt="2025-09-12T12:34:47.917" v="1983"/>
        <pc:sldMkLst>
          <pc:docMk/>
          <pc:sldMk cId="3358483967" sldId="1015"/>
        </pc:sldMkLst>
      </pc:sldChg>
      <pc:sldChg chg="add del">
        <pc:chgData name="Mirko Cano Soveri" userId="b7d6459f-ec2f-411a-b862-603b2cfee622" providerId="ADAL" clId="{A08D0228-71F9-4B7C-9C39-EBAB18C188C2}" dt="2025-09-12T12:34:47.917" v="1983"/>
        <pc:sldMkLst>
          <pc:docMk/>
          <pc:sldMk cId="2289516611" sldId="1016"/>
        </pc:sldMkLst>
      </pc:sldChg>
      <pc:sldChg chg="add">
        <pc:chgData name="Mirko Cano Soveri" userId="b7d6459f-ec2f-411a-b862-603b2cfee622" providerId="ADAL" clId="{A08D0228-71F9-4B7C-9C39-EBAB18C188C2}" dt="2025-09-12T12:34:47.917" v="1983"/>
        <pc:sldMkLst>
          <pc:docMk/>
          <pc:sldMk cId="4183867081" sldId="1017"/>
        </pc:sldMkLst>
      </pc:sldChg>
      <pc:sldChg chg="add">
        <pc:chgData name="Mirko Cano Soveri" userId="b7d6459f-ec2f-411a-b862-603b2cfee622" providerId="ADAL" clId="{A08D0228-71F9-4B7C-9C39-EBAB18C188C2}" dt="2025-09-12T12:34:47.917" v="1983"/>
        <pc:sldMkLst>
          <pc:docMk/>
          <pc:sldMk cId="1695263654" sldId="1018"/>
        </pc:sldMkLst>
      </pc:sldChg>
      <pc:sldChg chg="modSp del mod">
        <pc:chgData name="Mirko Cano Soveri" userId="b7d6459f-ec2f-411a-b862-603b2cfee622" providerId="ADAL" clId="{A08D0228-71F9-4B7C-9C39-EBAB18C188C2}" dt="2025-09-12T13:50:29.489" v="3226" actId="2696"/>
        <pc:sldMkLst>
          <pc:docMk/>
          <pc:sldMk cId="1366566982" sldId="1019"/>
        </pc:sldMkLst>
        <pc:spChg chg="mod">
          <ac:chgData name="Mirko Cano Soveri" userId="b7d6459f-ec2f-411a-b862-603b2cfee622" providerId="ADAL" clId="{A08D0228-71F9-4B7C-9C39-EBAB18C188C2}" dt="2025-09-12T11:40:10.488" v="205" actId="6549"/>
          <ac:spMkLst>
            <pc:docMk/>
            <pc:sldMk cId="1366566982" sldId="1019"/>
            <ac:spMk id="3" creationId="{4F5AF9E9-35C7-770E-39B2-19D09D68216B}"/>
          </ac:spMkLst>
        </pc:spChg>
      </pc:sldChg>
      <pc:sldChg chg="addSp delSp modSp mod">
        <pc:chgData name="Mirko Cano Soveri" userId="b7d6459f-ec2f-411a-b862-603b2cfee622" providerId="ADAL" clId="{A08D0228-71F9-4B7C-9C39-EBAB18C188C2}" dt="2025-09-12T13:51:26.592" v="3245" actId="20577"/>
        <pc:sldMkLst>
          <pc:docMk/>
          <pc:sldMk cId="3087671156" sldId="1022"/>
        </pc:sldMkLst>
        <pc:spChg chg="add mod">
          <ac:chgData name="Mirko Cano Soveri" userId="b7d6459f-ec2f-411a-b862-603b2cfee622" providerId="ADAL" clId="{A08D0228-71F9-4B7C-9C39-EBAB18C188C2}" dt="2025-09-12T13:51:26.592" v="3245" actId="20577"/>
          <ac:spMkLst>
            <pc:docMk/>
            <pc:sldMk cId="3087671156" sldId="1022"/>
            <ac:spMk id="3" creationId="{95634108-6D24-44BA-DB5C-4B0B473B92C8}"/>
          </ac:spMkLst>
        </pc:spChg>
        <pc:spChg chg="del mod">
          <ac:chgData name="Mirko Cano Soveri" userId="b7d6459f-ec2f-411a-b862-603b2cfee622" providerId="ADAL" clId="{A08D0228-71F9-4B7C-9C39-EBAB18C188C2}" dt="2025-09-12T11:40:04.959" v="203" actId="478"/>
          <ac:spMkLst>
            <pc:docMk/>
            <pc:sldMk cId="3087671156" sldId="1022"/>
            <ac:spMk id="9" creationId="{4BEC5FFE-9EE3-4547-AC04-1005AF2E23C2}"/>
          </ac:spMkLst>
        </pc:spChg>
        <pc:spChg chg="mod">
          <ac:chgData name="Mirko Cano Soveri" userId="b7d6459f-ec2f-411a-b862-603b2cfee622" providerId="ADAL" clId="{A08D0228-71F9-4B7C-9C39-EBAB18C188C2}" dt="2025-09-12T13:43:18.265" v="3225" actId="404"/>
          <ac:spMkLst>
            <pc:docMk/>
            <pc:sldMk cId="3087671156" sldId="1022"/>
            <ac:spMk id="7170" creationId="{3794A7AC-F975-4B82-9FCA-9C67ECE03726}"/>
          </ac:spMkLst>
        </pc:spChg>
        <pc:graphicFrameChg chg="del">
          <ac:chgData name="Mirko Cano Soveri" userId="b7d6459f-ec2f-411a-b862-603b2cfee622" providerId="ADAL" clId="{A08D0228-71F9-4B7C-9C39-EBAB18C188C2}" dt="2025-09-12T11:40:06.705" v="204" actId="478"/>
          <ac:graphicFrameMkLst>
            <pc:docMk/>
            <pc:sldMk cId="3087671156" sldId="1022"/>
            <ac:graphicFrameMk id="2" creationId="{245D1631-73DB-44D1-F673-2C511B1E8BF0}"/>
          </ac:graphicFrameMkLst>
        </pc:graphicFrameChg>
      </pc:sldChg>
      <pc:sldChg chg="addSp modSp new mod">
        <pc:chgData name="Mirko Cano Soveri" userId="b7d6459f-ec2f-411a-b862-603b2cfee622" providerId="ADAL" clId="{A08D0228-71F9-4B7C-9C39-EBAB18C188C2}" dt="2025-09-12T12:28:44.078" v="1971"/>
        <pc:sldMkLst>
          <pc:docMk/>
          <pc:sldMk cId="1011152409" sldId="1023"/>
        </pc:sldMkLst>
        <pc:spChg chg="mod">
          <ac:chgData name="Mirko Cano Soveri" userId="b7d6459f-ec2f-411a-b862-603b2cfee622" providerId="ADAL" clId="{A08D0228-71F9-4B7C-9C39-EBAB18C188C2}" dt="2025-09-12T11:59:47.260" v="1142"/>
          <ac:spMkLst>
            <pc:docMk/>
            <pc:sldMk cId="1011152409" sldId="1023"/>
            <ac:spMk id="2" creationId="{A41DBA66-3CEA-E915-42E2-257B7A656F98}"/>
          </ac:spMkLst>
        </pc:spChg>
        <pc:spChg chg="mod">
          <ac:chgData name="Mirko Cano Soveri" userId="b7d6459f-ec2f-411a-b862-603b2cfee622" providerId="ADAL" clId="{A08D0228-71F9-4B7C-9C39-EBAB18C188C2}" dt="2025-09-12T12:28:44.078" v="1971"/>
          <ac:spMkLst>
            <pc:docMk/>
            <pc:sldMk cId="1011152409" sldId="1023"/>
            <ac:spMk id="3" creationId="{1818C51E-4F4E-930E-946B-0C5A43B97C91}"/>
          </ac:spMkLst>
        </pc:spChg>
        <pc:spChg chg="add mod">
          <ac:chgData name="Mirko Cano Soveri" userId="b7d6459f-ec2f-411a-b862-603b2cfee622" providerId="ADAL" clId="{A08D0228-71F9-4B7C-9C39-EBAB18C188C2}" dt="2025-09-12T11:48:25.407" v="558" actId="1076"/>
          <ac:spMkLst>
            <pc:docMk/>
            <pc:sldMk cId="1011152409" sldId="1023"/>
            <ac:spMk id="6" creationId="{D0BC35CB-9CA8-ACA6-06EF-725DBAEDD8DB}"/>
          </ac:spMkLst>
        </pc:spChg>
        <pc:picChg chg="add mod">
          <ac:chgData name="Mirko Cano Soveri" userId="b7d6459f-ec2f-411a-b862-603b2cfee622" providerId="ADAL" clId="{A08D0228-71F9-4B7C-9C39-EBAB18C188C2}" dt="2025-09-12T11:46:47.549" v="531" actId="1035"/>
          <ac:picMkLst>
            <pc:docMk/>
            <pc:sldMk cId="1011152409" sldId="1023"/>
            <ac:picMk id="5" creationId="{44EAE0D8-687D-C55E-56E6-56DC76AEBE95}"/>
          </ac:picMkLst>
        </pc:picChg>
        <pc:picChg chg="add mod">
          <ac:chgData name="Mirko Cano Soveri" userId="b7d6459f-ec2f-411a-b862-603b2cfee622" providerId="ADAL" clId="{A08D0228-71F9-4B7C-9C39-EBAB18C188C2}" dt="2025-09-12T12:25:37.970" v="1905" actId="1076"/>
          <ac:picMkLst>
            <pc:docMk/>
            <pc:sldMk cId="1011152409" sldId="1023"/>
            <ac:picMk id="7" creationId="{82044D40-989D-A1FE-6DFB-23862FE074C0}"/>
          </ac:picMkLst>
        </pc:picChg>
      </pc:sldChg>
      <pc:sldChg chg="addSp delSp modSp add mod">
        <pc:chgData name="Mirko Cano Soveri" userId="b7d6459f-ec2f-411a-b862-603b2cfee622" providerId="ADAL" clId="{A08D0228-71F9-4B7C-9C39-EBAB18C188C2}" dt="2025-09-12T13:56:45.607" v="3248" actId="20577"/>
        <pc:sldMkLst>
          <pc:docMk/>
          <pc:sldMk cId="2379829478" sldId="1024"/>
        </pc:sldMkLst>
        <pc:spChg chg="mod">
          <ac:chgData name="Mirko Cano Soveri" userId="b7d6459f-ec2f-411a-b862-603b2cfee622" providerId="ADAL" clId="{A08D0228-71F9-4B7C-9C39-EBAB18C188C2}" dt="2025-09-12T11:55:27.588" v="886" actId="20577"/>
          <ac:spMkLst>
            <pc:docMk/>
            <pc:sldMk cId="2379829478" sldId="1024"/>
            <ac:spMk id="2" creationId="{FA8EF4C9-F852-A060-B6F3-9259B0ED6F70}"/>
          </ac:spMkLst>
        </pc:spChg>
        <pc:spChg chg="mod">
          <ac:chgData name="Mirko Cano Soveri" userId="b7d6459f-ec2f-411a-b862-603b2cfee622" providerId="ADAL" clId="{A08D0228-71F9-4B7C-9C39-EBAB18C188C2}" dt="2025-09-12T12:22:53.605" v="1803" actId="1036"/>
          <ac:spMkLst>
            <pc:docMk/>
            <pc:sldMk cId="2379829478" sldId="1024"/>
            <ac:spMk id="3" creationId="{F6E774BB-E250-F553-5C07-DA8815D8F494}"/>
          </ac:spMkLst>
        </pc:spChg>
        <pc:spChg chg="del">
          <ac:chgData name="Mirko Cano Soveri" userId="b7d6459f-ec2f-411a-b862-603b2cfee622" providerId="ADAL" clId="{A08D0228-71F9-4B7C-9C39-EBAB18C188C2}" dt="2025-09-12T11:49:03.226" v="561" actId="478"/>
          <ac:spMkLst>
            <pc:docMk/>
            <pc:sldMk cId="2379829478" sldId="1024"/>
            <ac:spMk id="6" creationId="{5589BEA8-F362-603E-7249-B4A4F5FA4379}"/>
          </ac:spMkLst>
        </pc:spChg>
        <pc:spChg chg="add del mod">
          <ac:chgData name="Mirko Cano Soveri" userId="b7d6459f-ec2f-411a-b862-603b2cfee622" providerId="ADAL" clId="{A08D0228-71F9-4B7C-9C39-EBAB18C188C2}" dt="2025-09-12T12:12:17.536" v="1398"/>
          <ac:spMkLst>
            <pc:docMk/>
            <pc:sldMk cId="2379829478" sldId="1024"/>
            <ac:spMk id="11" creationId="{7D2FD4C6-3808-C63A-E93E-2EC894347EDC}"/>
          </ac:spMkLst>
        </pc:spChg>
        <pc:spChg chg="add mod">
          <ac:chgData name="Mirko Cano Soveri" userId="b7d6459f-ec2f-411a-b862-603b2cfee622" providerId="ADAL" clId="{A08D0228-71F9-4B7C-9C39-EBAB18C188C2}" dt="2025-09-12T13:56:45.607" v="3248" actId="20577"/>
          <ac:spMkLst>
            <pc:docMk/>
            <pc:sldMk cId="2379829478" sldId="1024"/>
            <ac:spMk id="12" creationId="{618C932C-7C62-D145-C17A-F8069C6842A6}"/>
          </ac:spMkLst>
        </pc:spChg>
        <pc:picChg chg="del">
          <ac:chgData name="Mirko Cano Soveri" userId="b7d6459f-ec2f-411a-b862-603b2cfee622" providerId="ADAL" clId="{A08D0228-71F9-4B7C-9C39-EBAB18C188C2}" dt="2025-09-12T11:48:59.993" v="560" actId="478"/>
          <ac:picMkLst>
            <pc:docMk/>
            <pc:sldMk cId="2379829478" sldId="1024"/>
            <ac:picMk id="5" creationId="{6B03B238-1606-7471-E757-8B4D73454CDF}"/>
          </ac:picMkLst>
        </pc:picChg>
        <pc:picChg chg="add del mod">
          <ac:chgData name="Mirko Cano Soveri" userId="b7d6459f-ec2f-411a-b862-603b2cfee622" providerId="ADAL" clId="{A08D0228-71F9-4B7C-9C39-EBAB18C188C2}" dt="2025-09-12T11:58:03.990" v="1095" actId="21"/>
          <ac:picMkLst>
            <pc:docMk/>
            <pc:sldMk cId="2379829478" sldId="1024"/>
            <ac:picMk id="7" creationId="{82044D40-989D-A1FE-6DFB-23862FE074C0}"/>
          </ac:picMkLst>
        </pc:picChg>
        <pc:picChg chg="add mod">
          <ac:chgData name="Mirko Cano Soveri" userId="b7d6459f-ec2f-411a-b862-603b2cfee622" providerId="ADAL" clId="{A08D0228-71F9-4B7C-9C39-EBAB18C188C2}" dt="2025-09-12T12:23:00.252" v="1814" actId="1036"/>
          <ac:picMkLst>
            <pc:docMk/>
            <pc:sldMk cId="2379829478" sldId="1024"/>
            <ac:picMk id="8" creationId="{E9C8A9C7-C3BC-81A2-7864-45A7CF26EEF6}"/>
          </ac:picMkLst>
        </pc:picChg>
        <pc:picChg chg="add mod">
          <ac:chgData name="Mirko Cano Soveri" userId="b7d6459f-ec2f-411a-b862-603b2cfee622" providerId="ADAL" clId="{A08D0228-71F9-4B7C-9C39-EBAB18C188C2}" dt="2025-09-12T12:21:59.837" v="1793" actId="1076"/>
          <ac:picMkLst>
            <pc:docMk/>
            <pc:sldMk cId="2379829478" sldId="1024"/>
            <ac:picMk id="10" creationId="{2055AAB4-A2CD-5CE1-7C02-B636CEB892E4}"/>
          </ac:picMkLst>
        </pc:picChg>
        <pc:picChg chg="add mod">
          <ac:chgData name="Mirko Cano Soveri" userId="b7d6459f-ec2f-411a-b862-603b2cfee622" providerId="ADAL" clId="{A08D0228-71F9-4B7C-9C39-EBAB18C188C2}" dt="2025-09-12T12:22:41.062" v="1798" actId="1076"/>
          <ac:picMkLst>
            <pc:docMk/>
            <pc:sldMk cId="2379829478" sldId="1024"/>
            <ac:picMk id="14" creationId="{476D366A-CCEC-CC1E-A8D3-84C8E4F32A17}"/>
          </ac:picMkLst>
        </pc:picChg>
      </pc:sldChg>
      <pc:sldChg chg="modSp new mod">
        <pc:chgData name="Mirko Cano Soveri" userId="b7d6459f-ec2f-411a-b862-603b2cfee622" providerId="ADAL" clId="{A08D0228-71F9-4B7C-9C39-EBAB18C188C2}" dt="2025-09-12T13:02:25.589" v="3016" actId="113"/>
        <pc:sldMkLst>
          <pc:docMk/>
          <pc:sldMk cId="2946658685" sldId="1025"/>
        </pc:sldMkLst>
        <pc:spChg chg="mod">
          <ac:chgData name="Mirko Cano Soveri" userId="b7d6459f-ec2f-411a-b862-603b2cfee622" providerId="ADAL" clId="{A08D0228-71F9-4B7C-9C39-EBAB18C188C2}" dt="2025-09-12T12:42:34.044" v="2002" actId="20577"/>
          <ac:spMkLst>
            <pc:docMk/>
            <pc:sldMk cId="2946658685" sldId="1025"/>
            <ac:spMk id="2" creationId="{7B9515CF-600C-B492-BF70-F88625EF3569}"/>
          </ac:spMkLst>
        </pc:spChg>
        <pc:spChg chg="mod">
          <ac:chgData name="Mirko Cano Soveri" userId="b7d6459f-ec2f-411a-b862-603b2cfee622" providerId="ADAL" clId="{A08D0228-71F9-4B7C-9C39-EBAB18C188C2}" dt="2025-09-12T13:02:25.589" v="3016" actId="113"/>
          <ac:spMkLst>
            <pc:docMk/>
            <pc:sldMk cId="2946658685" sldId="1025"/>
            <ac:spMk id="3" creationId="{D58167B0-A54C-5979-1ABC-5F95D8DC719C}"/>
          </ac:spMkLst>
        </pc:spChg>
      </pc:sldChg>
      <pc:sldChg chg="addSp modSp new mod">
        <pc:chgData name="Mirko Cano Soveri" userId="b7d6459f-ec2f-411a-b862-603b2cfee622" providerId="ADAL" clId="{A08D0228-71F9-4B7C-9C39-EBAB18C188C2}" dt="2025-09-12T13:02:28.653" v="3017" actId="113"/>
        <pc:sldMkLst>
          <pc:docMk/>
          <pc:sldMk cId="1411255318" sldId="1026"/>
        </pc:sldMkLst>
        <pc:spChg chg="mod">
          <ac:chgData name="Mirko Cano Soveri" userId="b7d6459f-ec2f-411a-b862-603b2cfee622" providerId="ADAL" clId="{A08D0228-71F9-4B7C-9C39-EBAB18C188C2}" dt="2025-09-12T12:50:27.035" v="2704"/>
          <ac:spMkLst>
            <pc:docMk/>
            <pc:sldMk cId="1411255318" sldId="1026"/>
            <ac:spMk id="2" creationId="{911B3A30-F1A1-9028-4AD0-5D0BD313A0B5}"/>
          </ac:spMkLst>
        </pc:spChg>
        <pc:spChg chg="mod">
          <ac:chgData name="Mirko Cano Soveri" userId="b7d6459f-ec2f-411a-b862-603b2cfee622" providerId="ADAL" clId="{A08D0228-71F9-4B7C-9C39-EBAB18C188C2}" dt="2025-09-12T13:02:28.653" v="3017" actId="113"/>
          <ac:spMkLst>
            <pc:docMk/>
            <pc:sldMk cId="1411255318" sldId="1026"/>
            <ac:spMk id="3" creationId="{3E381145-ED6D-442C-428D-D08E242D1E4C}"/>
          </ac:spMkLst>
        </pc:spChg>
        <pc:graphicFrameChg chg="add mod">
          <ac:chgData name="Mirko Cano Soveri" userId="b7d6459f-ec2f-411a-b862-603b2cfee622" providerId="ADAL" clId="{A08D0228-71F9-4B7C-9C39-EBAB18C188C2}" dt="2025-09-12T12:54:43.095" v="2795"/>
          <ac:graphicFrameMkLst>
            <pc:docMk/>
            <pc:sldMk cId="1411255318" sldId="1026"/>
            <ac:graphicFrameMk id="4" creationId="{E56BB772-44D8-0F75-E173-42913C5019E7}"/>
          </ac:graphicFrameMkLst>
        </pc:graphicFrameChg>
        <pc:picChg chg="add mod">
          <ac:chgData name="Mirko Cano Soveri" userId="b7d6459f-ec2f-411a-b862-603b2cfee622" providerId="ADAL" clId="{A08D0228-71F9-4B7C-9C39-EBAB18C188C2}" dt="2025-09-12T12:56:40.748" v="2894" actId="1076"/>
          <ac:picMkLst>
            <pc:docMk/>
            <pc:sldMk cId="1411255318" sldId="1026"/>
            <ac:picMk id="1026" creationId="{9992E914-03AD-ED69-D838-3818F87F65F8}"/>
          </ac:picMkLst>
        </pc:picChg>
        <pc:picChg chg="add mod">
          <ac:chgData name="Mirko Cano Soveri" userId="b7d6459f-ec2f-411a-b862-603b2cfee622" providerId="ADAL" clId="{A08D0228-71F9-4B7C-9C39-EBAB18C188C2}" dt="2025-09-12T12:56:31.910" v="2893" actId="1076"/>
          <ac:picMkLst>
            <pc:docMk/>
            <pc:sldMk cId="1411255318" sldId="1026"/>
            <ac:picMk id="1027" creationId="{FF24987E-893A-7630-64EB-ADA126510413}"/>
          </ac:picMkLst>
        </pc:picChg>
        <pc:picChg chg="add mod">
          <ac:chgData name="Mirko Cano Soveri" userId="b7d6459f-ec2f-411a-b862-603b2cfee622" providerId="ADAL" clId="{A08D0228-71F9-4B7C-9C39-EBAB18C188C2}" dt="2025-09-12T12:56:29.138" v="2892" actId="1076"/>
          <ac:picMkLst>
            <pc:docMk/>
            <pc:sldMk cId="1411255318" sldId="1026"/>
            <ac:picMk id="1028" creationId="{026B18DF-CBC0-9B94-68B4-391EBCD6418E}"/>
          </ac:picMkLst>
        </pc:picChg>
      </pc:sldChg>
      <pc:sldChg chg="modSp add mod">
        <pc:chgData name="Mirko Cano Soveri" userId="b7d6459f-ec2f-411a-b862-603b2cfee622" providerId="ADAL" clId="{A08D0228-71F9-4B7C-9C39-EBAB18C188C2}" dt="2025-09-12T13:10:27.339" v="3119" actId="20577"/>
        <pc:sldMkLst>
          <pc:docMk/>
          <pc:sldMk cId="1084629050" sldId="1027"/>
        </pc:sldMkLst>
        <pc:spChg chg="mod">
          <ac:chgData name="Mirko Cano Soveri" userId="b7d6459f-ec2f-411a-b862-603b2cfee622" providerId="ADAL" clId="{A08D0228-71F9-4B7C-9C39-EBAB18C188C2}" dt="2025-09-12T13:10:27.339" v="3119" actId="20577"/>
          <ac:spMkLst>
            <pc:docMk/>
            <pc:sldMk cId="1084629050" sldId="1027"/>
            <ac:spMk id="3" creationId="{536E6802-15FF-454D-DEE2-DF5F51ADBFB4}"/>
          </ac:spMkLst>
        </pc:spChg>
        <pc:picChg chg="mod">
          <ac:chgData name="Mirko Cano Soveri" userId="b7d6459f-ec2f-411a-b862-603b2cfee622" providerId="ADAL" clId="{A08D0228-71F9-4B7C-9C39-EBAB18C188C2}" dt="2025-09-12T13:00:24.843" v="3001" actId="1076"/>
          <ac:picMkLst>
            <pc:docMk/>
            <pc:sldMk cId="1084629050" sldId="1027"/>
            <ac:picMk id="1026" creationId="{D795BFD7-610F-73AE-9B43-A91BA41D19F2}"/>
          </ac:picMkLst>
        </pc:picChg>
        <pc:picChg chg="mod">
          <ac:chgData name="Mirko Cano Soveri" userId="b7d6459f-ec2f-411a-b862-603b2cfee622" providerId="ADAL" clId="{A08D0228-71F9-4B7C-9C39-EBAB18C188C2}" dt="2025-09-12T13:00:29.584" v="3003" actId="1076"/>
          <ac:picMkLst>
            <pc:docMk/>
            <pc:sldMk cId="1084629050" sldId="1027"/>
            <ac:picMk id="1027" creationId="{3EBF894A-A9FB-D8CE-6C46-A2806E585C57}"/>
          </ac:picMkLst>
        </pc:picChg>
        <pc:picChg chg="mod">
          <ac:chgData name="Mirko Cano Soveri" userId="b7d6459f-ec2f-411a-b862-603b2cfee622" providerId="ADAL" clId="{A08D0228-71F9-4B7C-9C39-EBAB18C188C2}" dt="2025-09-12T13:00:27.098" v="3002" actId="1076"/>
          <ac:picMkLst>
            <pc:docMk/>
            <pc:sldMk cId="1084629050" sldId="1027"/>
            <ac:picMk id="1028" creationId="{9A7FEAE7-6E4B-0A7A-5E1D-258BE72BD1FF}"/>
          </ac:picMkLst>
        </pc:picChg>
      </pc:sldChg>
      <pc:sldChg chg="addSp delSp modSp add mod">
        <pc:chgData name="Mirko Cano Soveri" userId="b7d6459f-ec2f-411a-b862-603b2cfee622" providerId="ADAL" clId="{A08D0228-71F9-4B7C-9C39-EBAB18C188C2}" dt="2025-09-12T13:11:16.596" v="3127" actId="1076"/>
        <pc:sldMkLst>
          <pc:docMk/>
          <pc:sldMk cId="1196005966" sldId="1028"/>
        </pc:sldMkLst>
        <pc:spChg chg="add del mod">
          <ac:chgData name="Mirko Cano Soveri" userId="b7d6459f-ec2f-411a-b862-603b2cfee622" providerId="ADAL" clId="{A08D0228-71F9-4B7C-9C39-EBAB18C188C2}" dt="2025-09-12T13:11:16.596" v="3127" actId="1076"/>
          <ac:spMkLst>
            <pc:docMk/>
            <pc:sldMk cId="1196005966" sldId="1028"/>
            <ac:spMk id="3" creationId="{AEE6D2B1-2BB5-7177-D00D-541FA069C943}"/>
          </ac:spMkLst>
        </pc:spChg>
        <pc:spChg chg="add mod">
          <ac:chgData name="Mirko Cano Soveri" userId="b7d6459f-ec2f-411a-b862-603b2cfee622" providerId="ADAL" clId="{A08D0228-71F9-4B7C-9C39-EBAB18C188C2}" dt="2025-09-12T13:03:43.662" v="3076" actId="478"/>
          <ac:spMkLst>
            <pc:docMk/>
            <pc:sldMk cId="1196005966" sldId="1028"/>
            <ac:spMk id="4" creationId="{6406FC8A-359B-9C26-C9B8-0F4CCDF5CD45}"/>
          </ac:spMkLst>
        </pc:spChg>
        <pc:spChg chg="add mod">
          <ac:chgData name="Mirko Cano Soveri" userId="b7d6459f-ec2f-411a-b862-603b2cfee622" providerId="ADAL" clId="{A08D0228-71F9-4B7C-9C39-EBAB18C188C2}" dt="2025-09-12T13:03:51.628" v="3078" actId="478"/>
          <ac:spMkLst>
            <pc:docMk/>
            <pc:sldMk cId="1196005966" sldId="1028"/>
            <ac:spMk id="5" creationId="{6F98FE79-7710-1D20-E798-6709235C9C3A}"/>
          </ac:spMkLst>
        </pc:spChg>
        <pc:picChg chg="del mod">
          <ac:chgData name="Mirko Cano Soveri" userId="b7d6459f-ec2f-411a-b862-603b2cfee622" providerId="ADAL" clId="{A08D0228-71F9-4B7C-9C39-EBAB18C188C2}" dt="2025-09-12T13:11:09.957" v="3124" actId="478"/>
          <ac:picMkLst>
            <pc:docMk/>
            <pc:sldMk cId="1196005966" sldId="1028"/>
            <ac:picMk id="1026" creationId="{849056E0-7862-D6F7-9238-527543E10E88}"/>
          </ac:picMkLst>
        </pc:picChg>
        <pc:picChg chg="del mod">
          <ac:chgData name="Mirko Cano Soveri" userId="b7d6459f-ec2f-411a-b862-603b2cfee622" providerId="ADAL" clId="{A08D0228-71F9-4B7C-9C39-EBAB18C188C2}" dt="2025-09-12T13:11:12.513" v="3125" actId="478"/>
          <ac:picMkLst>
            <pc:docMk/>
            <pc:sldMk cId="1196005966" sldId="1028"/>
            <ac:picMk id="1027" creationId="{B006FFA2-3310-052A-14E7-FD6CE5D9162D}"/>
          </ac:picMkLst>
        </pc:picChg>
        <pc:picChg chg="del mod">
          <ac:chgData name="Mirko Cano Soveri" userId="b7d6459f-ec2f-411a-b862-603b2cfee622" providerId="ADAL" clId="{A08D0228-71F9-4B7C-9C39-EBAB18C188C2}" dt="2025-09-12T13:11:14.163" v="3126" actId="478"/>
          <ac:picMkLst>
            <pc:docMk/>
            <pc:sldMk cId="1196005966" sldId="1028"/>
            <ac:picMk id="1028" creationId="{A90009AB-59B6-0CF4-83EC-D9307ABD77BD}"/>
          </ac:picMkLst>
        </pc:picChg>
      </pc:sldChg>
      <pc:sldChg chg="modSp new mod">
        <pc:chgData name="Mirko Cano Soveri" userId="b7d6459f-ec2f-411a-b862-603b2cfee622" providerId="ADAL" clId="{A08D0228-71F9-4B7C-9C39-EBAB18C188C2}" dt="2025-09-12T13:06:08.136" v="3118"/>
        <pc:sldMkLst>
          <pc:docMk/>
          <pc:sldMk cId="2857463754" sldId="1029"/>
        </pc:sldMkLst>
        <pc:spChg chg="mod">
          <ac:chgData name="Mirko Cano Soveri" userId="b7d6459f-ec2f-411a-b862-603b2cfee622" providerId="ADAL" clId="{A08D0228-71F9-4B7C-9C39-EBAB18C188C2}" dt="2025-09-12T13:04:26.542" v="3083"/>
          <ac:spMkLst>
            <pc:docMk/>
            <pc:sldMk cId="2857463754" sldId="1029"/>
            <ac:spMk id="2" creationId="{7DED63C6-D695-3716-88AA-10050E509B31}"/>
          </ac:spMkLst>
        </pc:spChg>
        <pc:spChg chg="mod">
          <ac:chgData name="Mirko Cano Soveri" userId="b7d6459f-ec2f-411a-b862-603b2cfee622" providerId="ADAL" clId="{A08D0228-71F9-4B7C-9C39-EBAB18C188C2}" dt="2025-09-12T13:06:08.136" v="3118"/>
          <ac:spMkLst>
            <pc:docMk/>
            <pc:sldMk cId="2857463754" sldId="1029"/>
            <ac:spMk id="3" creationId="{65156520-AE48-746C-950D-507703D6BFE4}"/>
          </ac:spMkLst>
        </pc:spChg>
      </pc:sldChg>
      <pc:sldMasterChg chg="modSldLayout">
        <pc:chgData name="Mirko Cano Soveri" userId="b7d6459f-ec2f-411a-b862-603b2cfee622" providerId="ADAL" clId="{A08D0228-71F9-4B7C-9C39-EBAB18C188C2}" dt="2025-09-12T12:25:16.889" v="1904" actId="20577"/>
        <pc:sldMasterMkLst>
          <pc:docMk/>
          <pc:sldMasterMk cId="0" sldId="2147485146"/>
        </pc:sldMasterMkLst>
        <pc:sldLayoutChg chg="modSp mod">
          <pc:chgData name="Mirko Cano Soveri" userId="b7d6459f-ec2f-411a-b862-603b2cfee622" providerId="ADAL" clId="{A08D0228-71F9-4B7C-9C39-EBAB18C188C2}" dt="2025-09-12T12:25:16.889" v="1904" actId="20577"/>
          <pc:sldLayoutMkLst>
            <pc:docMk/>
            <pc:sldMasterMk cId="0" sldId="2147485146"/>
            <pc:sldLayoutMk cId="1780556474" sldId="2147485357"/>
          </pc:sldLayoutMkLst>
          <pc:spChg chg="mod">
            <ac:chgData name="Mirko Cano Soveri" userId="b7d6459f-ec2f-411a-b862-603b2cfee622" providerId="ADAL" clId="{A08D0228-71F9-4B7C-9C39-EBAB18C188C2}" dt="2025-09-12T12:25:16.889" v="1904" actId="20577"/>
            <ac:spMkLst>
              <pc:docMk/>
              <pc:sldMasterMk cId="0" sldId="2147485146"/>
              <pc:sldLayoutMk cId="1780556474" sldId="2147485357"/>
              <ac:spMk id="4" creationId="{56195AB9-A673-4C24-8673-8DCA47EAC9C2}"/>
            </ac:spMkLst>
          </pc:spChg>
        </pc:sldLayoutChg>
      </pc:sldMasterChg>
    </pc:docChg>
  </pc:docChgLst>
  <pc:docChgLst>
    <pc:chgData name="Mirko Cano Soveri" userId="b7d6459f-ec2f-411a-b862-603b2cfee622" providerId="ADAL" clId="{EB48617B-BD34-4237-AC33-768593FAF97F}"/>
    <pc:docChg chg="addSld delSld modSld sldOrd modMainMaster">
      <pc:chgData name="Mirko Cano Soveri" userId="b7d6459f-ec2f-411a-b862-603b2cfee622" providerId="ADAL" clId="{EB48617B-BD34-4237-AC33-768593FAF97F}" dt="2025-06-10T10:07:57.792" v="233" actId="108"/>
      <pc:docMkLst>
        <pc:docMk/>
      </pc:docMkLst>
      <pc:sldChg chg="add del">
        <pc:chgData name="Mirko Cano Soveri" userId="b7d6459f-ec2f-411a-b862-603b2cfee622" providerId="ADAL" clId="{EB48617B-BD34-4237-AC33-768593FAF97F}" dt="2025-06-05T15:01:44.915" v="160"/>
        <pc:sldMkLst>
          <pc:docMk/>
          <pc:sldMk cId="4118093696" sldId="267"/>
        </pc:sldMkLst>
      </pc:sldChg>
      <pc:sldChg chg="add">
        <pc:chgData name="Mirko Cano Soveri" userId="b7d6459f-ec2f-411a-b862-603b2cfee622" providerId="ADAL" clId="{EB48617B-BD34-4237-AC33-768593FAF97F}" dt="2025-06-05T15:01:44.915" v="160"/>
        <pc:sldMkLst>
          <pc:docMk/>
          <pc:sldMk cId="2820138900" sldId="272"/>
        </pc:sldMkLst>
      </pc:sldChg>
      <pc:sldChg chg="modSp mod">
        <pc:chgData name="Mirko Cano Soveri" userId="b7d6459f-ec2f-411a-b862-603b2cfee622" providerId="ADAL" clId="{EB48617B-BD34-4237-AC33-768593FAF97F}" dt="2025-06-09T14:42:09.429" v="217" actId="20577"/>
        <pc:sldMkLst>
          <pc:docMk/>
          <pc:sldMk cId="0" sldId="362"/>
        </pc:sldMkLst>
      </pc:sldChg>
      <pc:sldChg chg="add del">
        <pc:chgData name="Mirko Cano Soveri" userId="b7d6459f-ec2f-411a-b862-603b2cfee622" providerId="ADAL" clId="{EB48617B-BD34-4237-AC33-768593FAF97F}" dt="2025-06-05T15:04:38.396" v="164"/>
        <pc:sldMkLst>
          <pc:docMk/>
          <pc:sldMk cId="3419339109" sldId="375"/>
        </pc:sldMkLst>
      </pc:sldChg>
      <pc:sldChg chg="add">
        <pc:chgData name="Mirko Cano Soveri" userId="b7d6459f-ec2f-411a-b862-603b2cfee622" providerId="ADAL" clId="{EB48617B-BD34-4237-AC33-768593FAF97F}" dt="2025-06-05T15:04:47.488" v="166"/>
        <pc:sldMkLst>
          <pc:docMk/>
          <pc:sldMk cId="282049786" sldId="388"/>
        </pc:sldMkLst>
      </pc:sldChg>
      <pc:sldChg chg="add del">
        <pc:chgData name="Mirko Cano Soveri" userId="b7d6459f-ec2f-411a-b862-603b2cfee622" providerId="ADAL" clId="{EB48617B-BD34-4237-AC33-768593FAF97F}" dt="2025-06-05T15:04:44.915" v="165" actId="2696"/>
        <pc:sldMkLst>
          <pc:docMk/>
          <pc:sldMk cId="435845747" sldId="388"/>
        </pc:sldMkLst>
      </pc:sldChg>
      <pc:sldChg chg="del">
        <pc:chgData name="Mirko Cano Soveri" userId="b7d6459f-ec2f-411a-b862-603b2cfee622" providerId="ADAL" clId="{EB48617B-BD34-4237-AC33-768593FAF97F}" dt="2025-06-05T15:01:09.138" v="158" actId="2696"/>
        <pc:sldMkLst>
          <pc:docMk/>
          <pc:sldMk cId="2321671959" sldId="388"/>
        </pc:sldMkLst>
      </pc:sldChg>
      <pc:sldChg chg="add del">
        <pc:chgData name="Mirko Cano Soveri" userId="b7d6459f-ec2f-411a-b862-603b2cfee622" providerId="ADAL" clId="{EB48617B-BD34-4237-AC33-768593FAF97F}" dt="2025-06-05T15:04:38.396" v="164"/>
        <pc:sldMkLst>
          <pc:docMk/>
          <pc:sldMk cId="1190807443" sldId="903"/>
        </pc:sldMkLst>
      </pc:sldChg>
      <pc:sldChg chg="add del">
        <pc:chgData name="Mirko Cano Soveri" userId="b7d6459f-ec2f-411a-b862-603b2cfee622" providerId="ADAL" clId="{EB48617B-BD34-4237-AC33-768593FAF97F}" dt="2025-06-05T15:04:38.396" v="164"/>
        <pc:sldMkLst>
          <pc:docMk/>
          <pc:sldMk cId="1080141392" sldId="915"/>
        </pc:sldMkLst>
      </pc:sldChg>
      <pc:sldChg chg="del">
        <pc:chgData name="Mirko Cano Soveri" userId="b7d6459f-ec2f-411a-b862-603b2cfee622" providerId="ADAL" clId="{EB48617B-BD34-4237-AC33-768593FAF97F}" dt="2025-06-05T15:04:28.638" v="163" actId="47"/>
        <pc:sldMkLst>
          <pc:docMk/>
          <pc:sldMk cId="779374631" sldId="931"/>
        </pc:sldMkLst>
      </pc:sldChg>
      <pc:sldChg chg="del">
        <pc:chgData name="Mirko Cano Soveri" userId="b7d6459f-ec2f-411a-b862-603b2cfee622" providerId="ADAL" clId="{EB48617B-BD34-4237-AC33-768593FAF97F}" dt="2025-06-05T15:04:28.638" v="163" actId="47"/>
        <pc:sldMkLst>
          <pc:docMk/>
          <pc:sldMk cId="2407511947" sldId="932"/>
        </pc:sldMkLst>
      </pc:sldChg>
      <pc:sldChg chg="add del">
        <pc:chgData name="Mirko Cano Soveri" userId="b7d6459f-ec2f-411a-b862-603b2cfee622" providerId="ADAL" clId="{EB48617B-BD34-4237-AC33-768593FAF97F}" dt="2025-06-05T15:04:38.396" v="164"/>
        <pc:sldMkLst>
          <pc:docMk/>
          <pc:sldMk cId="3755902826" sldId="961"/>
        </pc:sldMkLst>
      </pc:sldChg>
      <pc:sldChg chg="add del">
        <pc:chgData name="Mirko Cano Soveri" userId="b7d6459f-ec2f-411a-b862-603b2cfee622" providerId="ADAL" clId="{EB48617B-BD34-4237-AC33-768593FAF97F}" dt="2025-06-05T15:04:38.396" v="164"/>
        <pc:sldMkLst>
          <pc:docMk/>
          <pc:sldMk cId="2346672909" sldId="962"/>
        </pc:sldMkLst>
      </pc:sldChg>
      <pc:sldChg chg="add del">
        <pc:chgData name="Mirko Cano Soveri" userId="b7d6459f-ec2f-411a-b862-603b2cfee622" providerId="ADAL" clId="{EB48617B-BD34-4237-AC33-768593FAF97F}" dt="2025-06-05T15:04:38.396" v="164"/>
        <pc:sldMkLst>
          <pc:docMk/>
          <pc:sldMk cId="3242984773" sldId="963"/>
        </pc:sldMkLst>
      </pc:sldChg>
      <pc:sldChg chg="add del">
        <pc:chgData name="Mirko Cano Soveri" userId="b7d6459f-ec2f-411a-b862-603b2cfee622" providerId="ADAL" clId="{EB48617B-BD34-4237-AC33-768593FAF97F}" dt="2025-06-05T15:04:38.396" v="164"/>
        <pc:sldMkLst>
          <pc:docMk/>
          <pc:sldMk cId="1191166300" sldId="964"/>
        </pc:sldMkLst>
      </pc:sldChg>
      <pc:sldChg chg="add del">
        <pc:chgData name="Mirko Cano Soveri" userId="b7d6459f-ec2f-411a-b862-603b2cfee622" providerId="ADAL" clId="{EB48617B-BD34-4237-AC33-768593FAF97F}" dt="2025-06-05T15:04:38.396" v="164"/>
        <pc:sldMkLst>
          <pc:docMk/>
          <pc:sldMk cId="2718988774" sldId="973"/>
        </pc:sldMkLst>
      </pc:sldChg>
      <pc:sldChg chg="add del">
        <pc:chgData name="Mirko Cano Soveri" userId="b7d6459f-ec2f-411a-b862-603b2cfee622" providerId="ADAL" clId="{EB48617B-BD34-4237-AC33-768593FAF97F}" dt="2025-06-05T15:04:38.396" v="164"/>
        <pc:sldMkLst>
          <pc:docMk/>
          <pc:sldMk cId="1898364297" sldId="974"/>
        </pc:sldMkLst>
      </pc:sldChg>
      <pc:sldChg chg="add del">
        <pc:chgData name="Mirko Cano Soveri" userId="b7d6459f-ec2f-411a-b862-603b2cfee622" providerId="ADAL" clId="{EB48617B-BD34-4237-AC33-768593FAF97F}" dt="2025-06-05T15:04:38.396" v="164"/>
        <pc:sldMkLst>
          <pc:docMk/>
          <pc:sldMk cId="1487700589" sldId="1010"/>
        </pc:sldMkLst>
      </pc:sldChg>
      <pc:sldChg chg="add del">
        <pc:chgData name="Mirko Cano Soveri" userId="b7d6459f-ec2f-411a-b862-603b2cfee622" providerId="ADAL" clId="{EB48617B-BD34-4237-AC33-768593FAF97F}" dt="2025-06-05T15:04:38.396" v="164"/>
        <pc:sldMkLst>
          <pc:docMk/>
          <pc:sldMk cId="1540508578" sldId="1011"/>
        </pc:sldMkLst>
      </pc:sldChg>
      <pc:sldChg chg="add del">
        <pc:chgData name="Mirko Cano Soveri" userId="b7d6459f-ec2f-411a-b862-603b2cfee622" providerId="ADAL" clId="{EB48617B-BD34-4237-AC33-768593FAF97F}" dt="2025-06-05T15:04:38.396" v="164"/>
        <pc:sldMkLst>
          <pc:docMk/>
          <pc:sldMk cId="3548439521" sldId="1012"/>
        </pc:sldMkLst>
      </pc:sldChg>
      <pc:sldChg chg="add del">
        <pc:chgData name="Mirko Cano Soveri" userId="b7d6459f-ec2f-411a-b862-603b2cfee622" providerId="ADAL" clId="{EB48617B-BD34-4237-AC33-768593FAF97F}" dt="2025-06-05T15:04:38.396" v="164"/>
        <pc:sldMkLst>
          <pc:docMk/>
          <pc:sldMk cId="480947926" sldId="1013"/>
        </pc:sldMkLst>
      </pc:sldChg>
      <pc:sldChg chg="add del">
        <pc:chgData name="Mirko Cano Soveri" userId="b7d6459f-ec2f-411a-b862-603b2cfee622" providerId="ADAL" clId="{EB48617B-BD34-4237-AC33-768593FAF97F}" dt="2025-06-05T15:04:38.396" v="164"/>
        <pc:sldMkLst>
          <pc:docMk/>
          <pc:sldMk cId="844586631" sldId="1014"/>
        </pc:sldMkLst>
      </pc:sldChg>
      <pc:sldChg chg="del">
        <pc:chgData name="Mirko Cano Soveri" userId="b7d6459f-ec2f-411a-b862-603b2cfee622" providerId="ADAL" clId="{EB48617B-BD34-4237-AC33-768593FAF97F}" dt="2025-06-05T14:48:15.624" v="62" actId="47"/>
        <pc:sldMkLst>
          <pc:docMk/>
          <pc:sldMk cId="1347607804" sldId="1015"/>
        </pc:sldMkLst>
      </pc:sldChg>
      <pc:sldChg chg="add del">
        <pc:chgData name="Mirko Cano Soveri" userId="b7d6459f-ec2f-411a-b862-603b2cfee622" providerId="ADAL" clId="{EB48617B-BD34-4237-AC33-768593FAF97F}" dt="2025-06-05T15:04:38.396" v="164"/>
        <pc:sldMkLst>
          <pc:docMk/>
          <pc:sldMk cId="3358483967" sldId="1015"/>
        </pc:sldMkLst>
      </pc:sldChg>
      <pc:sldChg chg="add del">
        <pc:chgData name="Mirko Cano Soveri" userId="b7d6459f-ec2f-411a-b862-603b2cfee622" providerId="ADAL" clId="{EB48617B-BD34-4237-AC33-768593FAF97F}" dt="2025-06-05T15:04:38.396" v="164"/>
        <pc:sldMkLst>
          <pc:docMk/>
          <pc:sldMk cId="2289516611" sldId="1016"/>
        </pc:sldMkLst>
      </pc:sldChg>
      <pc:sldChg chg="del">
        <pc:chgData name="Mirko Cano Soveri" userId="b7d6459f-ec2f-411a-b862-603b2cfee622" providerId="ADAL" clId="{EB48617B-BD34-4237-AC33-768593FAF97F}" dt="2025-06-05T14:48:19.892" v="63" actId="47"/>
        <pc:sldMkLst>
          <pc:docMk/>
          <pc:sldMk cId="3834913799" sldId="1016"/>
        </pc:sldMkLst>
      </pc:sldChg>
      <pc:sldChg chg="modSp mod">
        <pc:chgData name="Mirko Cano Soveri" userId="b7d6459f-ec2f-411a-b862-603b2cfee622" providerId="ADAL" clId="{EB48617B-BD34-4237-AC33-768593FAF97F}" dt="2025-06-10T10:07:57.792" v="233" actId="108"/>
        <pc:sldMkLst>
          <pc:docMk/>
          <pc:sldMk cId="1366566982" sldId="1019"/>
        </pc:sldMkLst>
      </pc:sldChg>
      <pc:sldChg chg="del">
        <pc:chgData name="Mirko Cano Soveri" userId="b7d6459f-ec2f-411a-b862-603b2cfee622" providerId="ADAL" clId="{EB48617B-BD34-4237-AC33-768593FAF97F}" dt="2025-06-05T15:00:54.355" v="156" actId="2696"/>
        <pc:sldMkLst>
          <pc:docMk/>
          <pc:sldMk cId="170314457" sldId="1020"/>
        </pc:sldMkLst>
      </pc:sldChg>
      <pc:sldChg chg="del">
        <pc:chgData name="Mirko Cano Soveri" userId="b7d6459f-ec2f-411a-b862-603b2cfee622" providerId="ADAL" clId="{EB48617B-BD34-4237-AC33-768593FAF97F}" dt="2025-06-05T15:04:28.638" v="163" actId="47"/>
        <pc:sldMkLst>
          <pc:docMk/>
          <pc:sldMk cId="2823762929" sldId="1021"/>
        </pc:sldMkLst>
      </pc:sldChg>
      <pc:sldChg chg="add ord">
        <pc:chgData name="Mirko Cano Soveri" userId="b7d6459f-ec2f-411a-b862-603b2cfee622" providerId="ADAL" clId="{EB48617B-BD34-4237-AC33-768593FAF97F}" dt="2025-06-05T14:48:10.412" v="61"/>
        <pc:sldMkLst>
          <pc:docMk/>
          <pc:sldMk cId="3087671156" sldId="1022"/>
        </pc:sldMkLst>
      </pc:sldChg>
      <pc:sldChg chg="add del">
        <pc:chgData name="Mirko Cano Soveri" userId="b7d6459f-ec2f-411a-b862-603b2cfee622" providerId="ADAL" clId="{EB48617B-BD34-4237-AC33-768593FAF97F}" dt="2025-06-06T09:31:30.375" v="175" actId="2696"/>
        <pc:sldMkLst>
          <pc:docMk/>
          <pc:sldMk cId="0" sldId="1023"/>
        </pc:sldMkLst>
      </pc:sldChg>
      <pc:sldChg chg="add del">
        <pc:chgData name="Mirko Cano Soveri" userId="b7d6459f-ec2f-411a-b862-603b2cfee622" providerId="ADAL" clId="{EB48617B-BD34-4237-AC33-768593FAF97F}" dt="2025-06-05T15:04:20.866" v="162"/>
        <pc:sldMkLst>
          <pc:docMk/>
          <pc:sldMk cId="3187159678" sldId="1024"/>
        </pc:sldMkLst>
      </pc:sldChg>
      <pc:sldChg chg="add del">
        <pc:chgData name="Mirko Cano Soveri" userId="b7d6459f-ec2f-411a-b862-603b2cfee622" providerId="ADAL" clId="{EB48617B-BD34-4237-AC33-768593FAF97F}" dt="2025-06-05T15:04:20.866" v="162"/>
        <pc:sldMkLst>
          <pc:docMk/>
          <pc:sldMk cId="2728543090" sldId="1025"/>
        </pc:sldMkLst>
      </pc:sldChg>
      <pc:sldChg chg="add del">
        <pc:chgData name="Mirko Cano Soveri" userId="b7d6459f-ec2f-411a-b862-603b2cfee622" providerId="ADAL" clId="{EB48617B-BD34-4237-AC33-768593FAF97F}" dt="2025-06-05T15:04:20.866" v="162"/>
        <pc:sldMkLst>
          <pc:docMk/>
          <pc:sldMk cId="3831331312" sldId="1026"/>
        </pc:sldMkLst>
      </pc:sldChg>
      <pc:sldChg chg="add del">
        <pc:chgData name="Mirko Cano Soveri" userId="b7d6459f-ec2f-411a-b862-603b2cfee622" providerId="ADAL" clId="{EB48617B-BD34-4237-AC33-768593FAF97F}" dt="2025-06-05T15:04:20.866" v="162"/>
        <pc:sldMkLst>
          <pc:docMk/>
          <pc:sldMk cId="1933571107" sldId="1027"/>
        </pc:sldMkLst>
      </pc:sldChg>
      <pc:sldChg chg="add del">
        <pc:chgData name="Mirko Cano Soveri" userId="b7d6459f-ec2f-411a-b862-603b2cfee622" providerId="ADAL" clId="{EB48617B-BD34-4237-AC33-768593FAF97F}" dt="2025-06-05T15:04:20.866" v="162"/>
        <pc:sldMkLst>
          <pc:docMk/>
          <pc:sldMk cId="217796211" sldId="1028"/>
        </pc:sldMkLst>
      </pc:sldChg>
      <pc:sldChg chg="add del">
        <pc:chgData name="Mirko Cano Soveri" userId="b7d6459f-ec2f-411a-b862-603b2cfee622" providerId="ADAL" clId="{EB48617B-BD34-4237-AC33-768593FAF97F}" dt="2025-06-05T15:04:20.866" v="162"/>
        <pc:sldMkLst>
          <pc:docMk/>
          <pc:sldMk cId="1961016000" sldId="1029"/>
        </pc:sldMkLst>
      </pc:sldChg>
      <pc:sldChg chg="add del">
        <pc:chgData name="Mirko Cano Soveri" userId="b7d6459f-ec2f-411a-b862-603b2cfee622" providerId="ADAL" clId="{EB48617B-BD34-4237-AC33-768593FAF97F}" dt="2025-06-05T15:04:20.866" v="162"/>
        <pc:sldMkLst>
          <pc:docMk/>
          <pc:sldMk cId="2623101132" sldId="1030"/>
        </pc:sldMkLst>
      </pc:sldChg>
      <pc:sldChg chg="add del">
        <pc:chgData name="Mirko Cano Soveri" userId="b7d6459f-ec2f-411a-b862-603b2cfee622" providerId="ADAL" clId="{EB48617B-BD34-4237-AC33-768593FAF97F}" dt="2025-06-05T15:04:20.866" v="162"/>
        <pc:sldMkLst>
          <pc:docMk/>
          <pc:sldMk cId="1332528215" sldId="1031"/>
        </pc:sldMkLst>
      </pc:sldChg>
      <pc:sldChg chg="add del">
        <pc:chgData name="Mirko Cano Soveri" userId="b7d6459f-ec2f-411a-b862-603b2cfee622" providerId="ADAL" clId="{EB48617B-BD34-4237-AC33-768593FAF97F}" dt="2025-06-05T15:04:20.866" v="162"/>
        <pc:sldMkLst>
          <pc:docMk/>
          <pc:sldMk cId="1823619114" sldId="1032"/>
        </pc:sldMkLst>
      </pc:sldChg>
      <pc:sldChg chg="add del">
        <pc:chgData name="Mirko Cano Soveri" userId="b7d6459f-ec2f-411a-b862-603b2cfee622" providerId="ADAL" clId="{EB48617B-BD34-4237-AC33-768593FAF97F}" dt="2025-06-05T15:04:20.866" v="162"/>
        <pc:sldMkLst>
          <pc:docMk/>
          <pc:sldMk cId="459701580" sldId="1033"/>
        </pc:sldMkLst>
      </pc:sldChg>
      <pc:sldChg chg="add del">
        <pc:chgData name="Mirko Cano Soveri" userId="b7d6459f-ec2f-411a-b862-603b2cfee622" providerId="ADAL" clId="{EB48617B-BD34-4237-AC33-768593FAF97F}" dt="2025-06-05T15:04:20.866" v="162"/>
        <pc:sldMkLst>
          <pc:docMk/>
          <pc:sldMk cId="3240312018" sldId="1034"/>
        </pc:sldMkLst>
      </pc:sldChg>
      <pc:sldChg chg="add del">
        <pc:chgData name="Mirko Cano Soveri" userId="b7d6459f-ec2f-411a-b862-603b2cfee622" providerId="ADAL" clId="{EB48617B-BD34-4237-AC33-768593FAF97F}" dt="2025-06-05T15:04:20.866" v="162"/>
        <pc:sldMkLst>
          <pc:docMk/>
          <pc:sldMk cId="3959830031" sldId="1035"/>
        </pc:sldMkLst>
      </pc:sldChg>
      <pc:sldChg chg="add del">
        <pc:chgData name="Mirko Cano Soveri" userId="b7d6459f-ec2f-411a-b862-603b2cfee622" providerId="ADAL" clId="{EB48617B-BD34-4237-AC33-768593FAF97F}" dt="2025-06-05T15:04:20.866" v="162"/>
        <pc:sldMkLst>
          <pc:docMk/>
          <pc:sldMk cId="881748816" sldId="1036"/>
        </pc:sldMkLst>
      </pc:sldChg>
      <pc:sldMasterChg chg="modSldLayout">
        <pc:chgData name="Mirko Cano Soveri" userId="b7d6459f-ec2f-411a-b862-603b2cfee622" providerId="ADAL" clId="{EB48617B-BD34-4237-AC33-768593FAF97F}" dt="2025-06-05T15:17:13.183" v="174" actId="6549"/>
        <pc:sldMasterMkLst>
          <pc:docMk/>
          <pc:sldMasterMk cId="0" sldId="2147485146"/>
        </pc:sldMasterMkLst>
        <pc:sldLayoutChg chg="modSp mod">
          <pc:chgData name="Mirko Cano Soveri" userId="b7d6459f-ec2f-411a-b862-603b2cfee622" providerId="ADAL" clId="{EB48617B-BD34-4237-AC33-768593FAF97F}" dt="2025-06-05T15:17:13.183" v="174" actId="6549"/>
          <pc:sldLayoutMkLst>
            <pc:docMk/>
            <pc:sldMasterMk cId="0" sldId="2147485146"/>
            <pc:sldLayoutMk cId="1780556474" sldId="2147485357"/>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Attendee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TSG109 -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45</c:v>
                </c:pt>
              </c:numCache>
            </c:numRef>
          </c:val>
          <c:extLst>
            <c:ext xmlns:c16="http://schemas.microsoft.com/office/drawing/2014/chart" uri="{C3380CC4-5D6E-409C-BE32-E72D297353CC}">
              <c16:uniqueId val="{00000000-3F54-48A1-ACDF-A7C1D674A714}"/>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205</c:v>
                </c:pt>
              </c:numCache>
            </c:numRef>
          </c:val>
          <c:extLst>
            <c:ext xmlns:c16="http://schemas.microsoft.com/office/drawing/2014/chart" uri="{C3380CC4-5D6E-409C-BE32-E72D297353CC}">
              <c16:uniqueId val="{00000001-3F54-48A1-ACDF-A7C1D674A714}"/>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100</c:v>
                </c:pt>
              </c:numCache>
            </c:numRef>
          </c:val>
          <c:extLst>
            <c:ext xmlns:c16="http://schemas.microsoft.com/office/drawing/2014/chart" uri="{C3380CC4-5D6E-409C-BE32-E72D297353CC}">
              <c16:uniqueId val="{00000002-3F54-48A1-ACDF-A7C1D674A714}"/>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523</c:v>
                </c:pt>
              </c:numCache>
            </c:numRef>
          </c:val>
          <c:extLst>
            <c:ext xmlns:c16="http://schemas.microsoft.com/office/drawing/2014/chart" uri="{C3380CC4-5D6E-409C-BE32-E72D297353CC}">
              <c16:uniqueId val="{00000003-3F54-48A1-ACDF-A7C1D674A714}"/>
            </c:ext>
          </c:extLst>
        </c:ser>
        <c:ser>
          <c:idx val="4"/>
          <c:order val="4"/>
          <c:tx>
            <c:strRef>
              <c:f>agreedCRs!$B$14</c:f>
              <c:strCache>
                <c:ptCount val="1"/>
                <c:pt idx="0">
                  <c:v>RAN5</c:v>
                </c:pt>
              </c:strCache>
            </c:strRef>
          </c:tx>
          <c:spPr>
            <a:solidFill>
              <a:srgbClr val="70AD4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960</c:v>
                </c:pt>
              </c:numCache>
            </c:numRef>
          </c:val>
          <c:extLst>
            <c:ext xmlns:c16="http://schemas.microsoft.com/office/drawing/2014/chart" uri="{C3380CC4-5D6E-409C-BE32-E72D297353CC}">
              <c16:uniqueId val="{00000004-3F54-48A1-ACDF-A7C1D674A714}"/>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(Declared)</a:t>
            </a:r>
            <a:r>
              <a:rPr lang="en-US" b="1" baseline="0" dirty="0"/>
              <a:t> </a:t>
            </a:r>
            <a:r>
              <a:rPr lang="en-US" b="1" dirty="0"/>
              <a:t>Corporate groups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'general info'!$L$7</c:f>
              <c:strCache>
                <c:ptCount val="1"/>
                <c:pt idx="0">
                  <c:v>Corporate groups</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'general info'!$K$8:$K$9</c:f>
              <c:strCache>
                <c:ptCount val="2"/>
                <c:pt idx="0">
                  <c:v>TSG-108</c:v>
                </c:pt>
                <c:pt idx="1">
                  <c:v>TSG-109</c:v>
                </c:pt>
              </c:strCache>
            </c:strRef>
          </c:cat>
          <c:val>
            <c:numRef>
              <c:f>'general info'!$L$8:$L$9</c:f>
              <c:numCache>
                <c:formatCode>General</c:formatCode>
                <c:ptCount val="2"/>
                <c:pt idx="0">
                  <c:v>166</c:v>
                </c:pt>
                <c:pt idx="1">
                  <c:v>167</c:v>
                </c:pt>
              </c:numCache>
            </c:numRef>
          </c:val>
          <c:extLst>
            <c:ext xmlns:c16="http://schemas.microsoft.com/office/drawing/2014/chart" uri="{C3380CC4-5D6E-409C-BE32-E72D297353CC}">
              <c16:uniqueId val="{00000000-23ED-4538-BFC6-2B76BF37B691}"/>
            </c:ext>
          </c:extLst>
        </c:ser>
        <c:dLbls>
          <c:showLegendKey val="0"/>
          <c:showVal val="0"/>
          <c:showCatName val="0"/>
          <c:showSerName val="0"/>
          <c:showPercent val="0"/>
          <c:showBubbleSize val="0"/>
        </c:dLbls>
        <c:gapWidth val="219"/>
        <c:axId val="1369384784"/>
        <c:axId val="1369383704"/>
      </c:barChart>
      <c:catAx>
        <c:axId val="136938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9383704"/>
        <c:crosses val="autoZero"/>
        <c:auto val="1"/>
        <c:lblAlgn val="ctr"/>
        <c:lblOffset val="100"/>
        <c:noMultiLvlLbl val="0"/>
      </c:catAx>
      <c:valAx>
        <c:axId val="1369383704"/>
        <c:scaling>
          <c:orientation val="minMax"/>
          <c:min val="0"/>
        </c:scaling>
        <c:delete val="1"/>
        <c:axPos val="l"/>
        <c:numFmt formatCode="General" sourceLinked="1"/>
        <c:majorTickMark val="out"/>
        <c:minorTickMark val="none"/>
        <c:tickLblPos val="nextTo"/>
        <c:crossAx val="13693847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12 months </a:t>
            </a:r>
            <a:r>
              <a:rPr lang="en-US" sz="2000" b="0" dirty="0"/>
              <a:t>rolling average of total attendees</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'Total and Distinct Users'!$B$1</c:f>
              <c:strCache>
                <c:ptCount val="1"/>
                <c:pt idx="0">
                  <c:v>Total users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'Total and Distinct Users'!$A$2:$A$315</c:f>
              <c:numCache>
                <c:formatCode>yyyy\-mm\-dd;@</c:formatCode>
                <c:ptCount val="314"/>
                <c:pt idx="0">
                  <c:v>36161</c:v>
                </c:pt>
                <c:pt idx="1">
                  <c:v>36192</c:v>
                </c:pt>
                <c:pt idx="2">
                  <c:v>36220</c:v>
                </c:pt>
                <c:pt idx="3">
                  <c:v>36251</c:v>
                </c:pt>
                <c:pt idx="4">
                  <c:v>36281</c:v>
                </c:pt>
                <c:pt idx="5">
                  <c:v>36312</c:v>
                </c:pt>
                <c:pt idx="6">
                  <c:v>36342</c:v>
                </c:pt>
                <c:pt idx="7">
                  <c:v>36373</c:v>
                </c:pt>
                <c:pt idx="8">
                  <c:v>36404</c:v>
                </c:pt>
                <c:pt idx="9">
                  <c:v>36434</c:v>
                </c:pt>
                <c:pt idx="10">
                  <c:v>36465</c:v>
                </c:pt>
                <c:pt idx="11">
                  <c:v>36495</c:v>
                </c:pt>
                <c:pt idx="12">
                  <c:v>36526</c:v>
                </c:pt>
                <c:pt idx="13">
                  <c:v>36557</c:v>
                </c:pt>
                <c:pt idx="14">
                  <c:v>36586</c:v>
                </c:pt>
                <c:pt idx="15">
                  <c:v>36617</c:v>
                </c:pt>
                <c:pt idx="16">
                  <c:v>36647</c:v>
                </c:pt>
                <c:pt idx="17">
                  <c:v>36678</c:v>
                </c:pt>
                <c:pt idx="18">
                  <c:v>36708</c:v>
                </c:pt>
                <c:pt idx="19">
                  <c:v>36739</c:v>
                </c:pt>
                <c:pt idx="20">
                  <c:v>36770</c:v>
                </c:pt>
                <c:pt idx="21">
                  <c:v>36800</c:v>
                </c:pt>
                <c:pt idx="22">
                  <c:v>36831</c:v>
                </c:pt>
                <c:pt idx="23">
                  <c:v>36861</c:v>
                </c:pt>
                <c:pt idx="24">
                  <c:v>36892</c:v>
                </c:pt>
                <c:pt idx="25">
                  <c:v>36923</c:v>
                </c:pt>
                <c:pt idx="26">
                  <c:v>36951</c:v>
                </c:pt>
                <c:pt idx="27">
                  <c:v>36982</c:v>
                </c:pt>
                <c:pt idx="28">
                  <c:v>37012</c:v>
                </c:pt>
                <c:pt idx="29">
                  <c:v>37043</c:v>
                </c:pt>
                <c:pt idx="30">
                  <c:v>37073</c:v>
                </c:pt>
                <c:pt idx="31">
                  <c:v>37104</c:v>
                </c:pt>
                <c:pt idx="32">
                  <c:v>37135</c:v>
                </c:pt>
                <c:pt idx="33">
                  <c:v>37165</c:v>
                </c:pt>
                <c:pt idx="34">
                  <c:v>37196</c:v>
                </c:pt>
                <c:pt idx="35">
                  <c:v>37226</c:v>
                </c:pt>
                <c:pt idx="36">
                  <c:v>37257</c:v>
                </c:pt>
                <c:pt idx="37">
                  <c:v>37288</c:v>
                </c:pt>
                <c:pt idx="38">
                  <c:v>37316</c:v>
                </c:pt>
                <c:pt idx="39">
                  <c:v>37347</c:v>
                </c:pt>
                <c:pt idx="40">
                  <c:v>37377</c:v>
                </c:pt>
                <c:pt idx="41">
                  <c:v>37408</c:v>
                </c:pt>
                <c:pt idx="42">
                  <c:v>37438</c:v>
                </c:pt>
                <c:pt idx="43">
                  <c:v>37469</c:v>
                </c:pt>
                <c:pt idx="44">
                  <c:v>37500</c:v>
                </c:pt>
                <c:pt idx="45">
                  <c:v>37530</c:v>
                </c:pt>
                <c:pt idx="46">
                  <c:v>37561</c:v>
                </c:pt>
                <c:pt idx="47">
                  <c:v>37591</c:v>
                </c:pt>
                <c:pt idx="48">
                  <c:v>37622</c:v>
                </c:pt>
                <c:pt idx="49">
                  <c:v>37653</c:v>
                </c:pt>
                <c:pt idx="50">
                  <c:v>37681</c:v>
                </c:pt>
                <c:pt idx="51">
                  <c:v>37712</c:v>
                </c:pt>
                <c:pt idx="52">
                  <c:v>37742</c:v>
                </c:pt>
                <c:pt idx="53">
                  <c:v>37773</c:v>
                </c:pt>
                <c:pt idx="54">
                  <c:v>37803</c:v>
                </c:pt>
                <c:pt idx="55">
                  <c:v>37834</c:v>
                </c:pt>
                <c:pt idx="56">
                  <c:v>37865</c:v>
                </c:pt>
                <c:pt idx="57">
                  <c:v>37895</c:v>
                </c:pt>
                <c:pt idx="58">
                  <c:v>37926</c:v>
                </c:pt>
                <c:pt idx="59">
                  <c:v>37956</c:v>
                </c:pt>
                <c:pt idx="60">
                  <c:v>37987</c:v>
                </c:pt>
                <c:pt idx="61">
                  <c:v>38018</c:v>
                </c:pt>
                <c:pt idx="62">
                  <c:v>38047</c:v>
                </c:pt>
                <c:pt idx="63">
                  <c:v>38078</c:v>
                </c:pt>
                <c:pt idx="64">
                  <c:v>38108</c:v>
                </c:pt>
                <c:pt idx="65">
                  <c:v>38139</c:v>
                </c:pt>
                <c:pt idx="66">
                  <c:v>38169</c:v>
                </c:pt>
                <c:pt idx="67">
                  <c:v>38200</c:v>
                </c:pt>
                <c:pt idx="68">
                  <c:v>38231</c:v>
                </c:pt>
                <c:pt idx="69">
                  <c:v>38261</c:v>
                </c:pt>
                <c:pt idx="70">
                  <c:v>38292</c:v>
                </c:pt>
                <c:pt idx="71">
                  <c:v>38322</c:v>
                </c:pt>
                <c:pt idx="72">
                  <c:v>38353</c:v>
                </c:pt>
                <c:pt idx="73">
                  <c:v>38384</c:v>
                </c:pt>
                <c:pt idx="74">
                  <c:v>38412</c:v>
                </c:pt>
                <c:pt idx="75">
                  <c:v>38443</c:v>
                </c:pt>
                <c:pt idx="76">
                  <c:v>38473</c:v>
                </c:pt>
                <c:pt idx="77">
                  <c:v>38504</c:v>
                </c:pt>
                <c:pt idx="78">
                  <c:v>38534</c:v>
                </c:pt>
                <c:pt idx="79">
                  <c:v>38565</c:v>
                </c:pt>
                <c:pt idx="80">
                  <c:v>38596</c:v>
                </c:pt>
                <c:pt idx="81">
                  <c:v>38626</c:v>
                </c:pt>
                <c:pt idx="82">
                  <c:v>38657</c:v>
                </c:pt>
                <c:pt idx="83">
                  <c:v>38687</c:v>
                </c:pt>
                <c:pt idx="84">
                  <c:v>38718</c:v>
                </c:pt>
                <c:pt idx="85">
                  <c:v>38749</c:v>
                </c:pt>
                <c:pt idx="86">
                  <c:v>38777</c:v>
                </c:pt>
                <c:pt idx="87">
                  <c:v>38808</c:v>
                </c:pt>
                <c:pt idx="88">
                  <c:v>38838</c:v>
                </c:pt>
                <c:pt idx="89">
                  <c:v>38869</c:v>
                </c:pt>
                <c:pt idx="90">
                  <c:v>38899</c:v>
                </c:pt>
                <c:pt idx="91">
                  <c:v>38930</c:v>
                </c:pt>
                <c:pt idx="92">
                  <c:v>38961</c:v>
                </c:pt>
                <c:pt idx="93">
                  <c:v>38991</c:v>
                </c:pt>
                <c:pt idx="94">
                  <c:v>39022</c:v>
                </c:pt>
                <c:pt idx="95">
                  <c:v>39052</c:v>
                </c:pt>
                <c:pt idx="96">
                  <c:v>39083</c:v>
                </c:pt>
                <c:pt idx="97">
                  <c:v>39114</c:v>
                </c:pt>
                <c:pt idx="98">
                  <c:v>39142</c:v>
                </c:pt>
                <c:pt idx="99">
                  <c:v>39173</c:v>
                </c:pt>
                <c:pt idx="100">
                  <c:v>39203</c:v>
                </c:pt>
                <c:pt idx="101">
                  <c:v>39234</c:v>
                </c:pt>
                <c:pt idx="102">
                  <c:v>39264</c:v>
                </c:pt>
                <c:pt idx="103">
                  <c:v>39295</c:v>
                </c:pt>
                <c:pt idx="104">
                  <c:v>39326</c:v>
                </c:pt>
                <c:pt idx="105">
                  <c:v>39356</c:v>
                </c:pt>
                <c:pt idx="106">
                  <c:v>39387</c:v>
                </c:pt>
                <c:pt idx="107">
                  <c:v>39417</c:v>
                </c:pt>
                <c:pt idx="108">
                  <c:v>39448</c:v>
                </c:pt>
                <c:pt idx="109">
                  <c:v>39479</c:v>
                </c:pt>
                <c:pt idx="110">
                  <c:v>39508</c:v>
                </c:pt>
                <c:pt idx="111">
                  <c:v>39539</c:v>
                </c:pt>
                <c:pt idx="112">
                  <c:v>39569</c:v>
                </c:pt>
                <c:pt idx="113">
                  <c:v>39600</c:v>
                </c:pt>
                <c:pt idx="114">
                  <c:v>39630</c:v>
                </c:pt>
                <c:pt idx="115">
                  <c:v>39661</c:v>
                </c:pt>
                <c:pt idx="116">
                  <c:v>39692</c:v>
                </c:pt>
                <c:pt idx="117">
                  <c:v>39722</c:v>
                </c:pt>
                <c:pt idx="118">
                  <c:v>39753</c:v>
                </c:pt>
                <c:pt idx="119">
                  <c:v>39783</c:v>
                </c:pt>
                <c:pt idx="120">
                  <c:v>39814</c:v>
                </c:pt>
                <c:pt idx="121">
                  <c:v>39845</c:v>
                </c:pt>
                <c:pt idx="122">
                  <c:v>39873</c:v>
                </c:pt>
                <c:pt idx="123">
                  <c:v>39904</c:v>
                </c:pt>
                <c:pt idx="124">
                  <c:v>39934</c:v>
                </c:pt>
                <c:pt idx="125">
                  <c:v>39965</c:v>
                </c:pt>
                <c:pt idx="126">
                  <c:v>39995</c:v>
                </c:pt>
                <c:pt idx="127">
                  <c:v>40026</c:v>
                </c:pt>
                <c:pt idx="128">
                  <c:v>40057</c:v>
                </c:pt>
                <c:pt idx="129">
                  <c:v>40087</c:v>
                </c:pt>
                <c:pt idx="130">
                  <c:v>40118</c:v>
                </c:pt>
                <c:pt idx="131">
                  <c:v>40148</c:v>
                </c:pt>
                <c:pt idx="132">
                  <c:v>40179</c:v>
                </c:pt>
                <c:pt idx="133">
                  <c:v>40210</c:v>
                </c:pt>
                <c:pt idx="134">
                  <c:v>40238</c:v>
                </c:pt>
                <c:pt idx="135">
                  <c:v>40269</c:v>
                </c:pt>
                <c:pt idx="136">
                  <c:v>40299</c:v>
                </c:pt>
                <c:pt idx="137">
                  <c:v>40330</c:v>
                </c:pt>
                <c:pt idx="138">
                  <c:v>40360</c:v>
                </c:pt>
                <c:pt idx="139">
                  <c:v>40391</c:v>
                </c:pt>
                <c:pt idx="140">
                  <c:v>40422</c:v>
                </c:pt>
                <c:pt idx="141">
                  <c:v>40452</c:v>
                </c:pt>
                <c:pt idx="142">
                  <c:v>40483</c:v>
                </c:pt>
                <c:pt idx="143">
                  <c:v>40513</c:v>
                </c:pt>
                <c:pt idx="144">
                  <c:v>40544</c:v>
                </c:pt>
                <c:pt idx="145">
                  <c:v>40575</c:v>
                </c:pt>
                <c:pt idx="146">
                  <c:v>40603</c:v>
                </c:pt>
                <c:pt idx="147">
                  <c:v>40634</c:v>
                </c:pt>
                <c:pt idx="148">
                  <c:v>40664</c:v>
                </c:pt>
                <c:pt idx="149">
                  <c:v>40695</c:v>
                </c:pt>
                <c:pt idx="150">
                  <c:v>40725</c:v>
                </c:pt>
                <c:pt idx="151">
                  <c:v>40756</c:v>
                </c:pt>
                <c:pt idx="152">
                  <c:v>40787</c:v>
                </c:pt>
                <c:pt idx="153">
                  <c:v>40817</c:v>
                </c:pt>
                <c:pt idx="154">
                  <c:v>40848</c:v>
                </c:pt>
                <c:pt idx="155">
                  <c:v>40878</c:v>
                </c:pt>
                <c:pt idx="156">
                  <c:v>40909</c:v>
                </c:pt>
                <c:pt idx="157">
                  <c:v>40940</c:v>
                </c:pt>
                <c:pt idx="158">
                  <c:v>40969</c:v>
                </c:pt>
                <c:pt idx="159">
                  <c:v>41000</c:v>
                </c:pt>
                <c:pt idx="160">
                  <c:v>41030</c:v>
                </c:pt>
                <c:pt idx="161">
                  <c:v>41061</c:v>
                </c:pt>
                <c:pt idx="162">
                  <c:v>41091</c:v>
                </c:pt>
                <c:pt idx="163">
                  <c:v>41122</c:v>
                </c:pt>
                <c:pt idx="164">
                  <c:v>41153</c:v>
                </c:pt>
                <c:pt idx="165">
                  <c:v>41183</c:v>
                </c:pt>
                <c:pt idx="166">
                  <c:v>41214</c:v>
                </c:pt>
                <c:pt idx="167">
                  <c:v>41244</c:v>
                </c:pt>
                <c:pt idx="168">
                  <c:v>41275</c:v>
                </c:pt>
                <c:pt idx="169">
                  <c:v>41306</c:v>
                </c:pt>
                <c:pt idx="170">
                  <c:v>41334</c:v>
                </c:pt>
                <c:pt idx="171">
                  <c:v>41365</c:v>
                </c:pt>
                <c:pt idx="172">
                  <c:v>41395</c:v>
                </c:pt>
                <c:pt idx="173">
                  <c:v>41426</c:v>
                </c:pt>
                <c:pt idx="174">
                  <c:v>41456</c:v>
                </c:pt>
                <c:pt idx="175">
                  <c:v>41487</c:v>
                </c:pt>
                <c:pt idx="176">
                  <c:v>41518</c:v>
                </c:pt>
                <c:pt idx="177">
                  <c:v>41548</c:v>
                </c:pt>
                <c:pt idx="178">
                  <c:v>41579</c:v>
                </c:pt>
                <c:pt idx="179">
                  <c:v>41609</c:v>
                </c:pt>
                <c:pt idx="180">
                  <c:v>41640</c:v>
                </c:pt>
                <c:pt idx="181">
                  <c:v>41671</c:v>
                </c:pt>
                <c:pt idx="182">
                  <c:v>41699</c:v>
                </c:pt>
                <c:pt idx="183">
                  <c:v>41730</c:v>
                </c:pt>
                <c:pt idx="184">
                  <c:v>41760</c:v>
                </c:pt>
                <c:pt idx="185">
                  <c:v>41791</c:v>
                </c:pt>
                <c:pt idx="186">
                  <c:v>41821</c:v>
                </c:pt>
                <c:pt idx="187">
                  <c:v>41852</c:v>
                </c:pt>
                <c:pt idx="188">
                  <c:v>41883</c:v>
                </c:pt>
                <c:pt idx="189">
                  <c:v>41913</c:v>
                </c:pt>
                <c:pt idx="190">
                  <c:v>41944</c:v>
                </c:pt>
                <c:pt idx="191">
                  <c:v>41974</c:v>
                </c:pt>
                <c:pt idx="192">
                  <c:v>42005</c:v>
                </c:pt>
                <c:pt idx="193">
                  <c:v>42036</c:v>
                </c:pt>
                <c:pt idx="194">
                  <c:v>42064</c:v>
                </c:pt>
                <c:pt idx="195">
                  <c:v>42095</c:v>
                </c:pt>
                <c:pt idx="196">
                  <c:v>42125</c:v>
                </c:pt>
                <c:pt idx="197">
                  <c:v>42156</c:v>
                </c:pt>
                <c:pt idx="198">
                  <c:v>42186</c:v>
                </c:pt>
                <c:pt idx="199">
                  <c:v>42217</c:v>
                </c:pt>
                <c:pt idx="200">
                  <c:v>42248</c:v>
                </c:pt>
                <c:pt idx="201">
                  <c:v>42278</c:v>
                </c:pt>
                <c:pt idx="202">
                  <c:v>42309</c:v>
                </c:pt>
                <c:pt idx="203">
                  <c:v>42339</c:v>
                </c:pt>
                <c:pt idx="204">
                  <c:v>42370</c:v>
                </c:pt>
                <c:pt idx="205">
                  <c:v>42401</c:v>
                </c:pt>
                <c:pt idx="206">
                  <c:v>42430</c:v>
                </c:pt>
                <c:pt idx="207">
                  <c:v>42461</c:v>
                </c:pt>
                <c:pt idx="208">
                  <c:v>42491</c:v>
                </c:pt>
                <c:pt idx="209">
                  <c:v>42522</c:v>
                </c:pt>
                <c:pt idx="210">
                  <c:v>42552</c:v>
                </c:pt>
                <c:pt idx="211">
                  <c:v>42583</c:v>
                </c:pt>
                <c:pt idx="212">
                  <c:v>42614</c:v>
                </c:pt>
                <c:pt idx="213">
                  <c:v>42644</c:v>
                </c:pt>
                <c:pt idx="214">
                  <c:v>42675</c:v>
                </c:pt>
                <c:pt idx="215">
                  <c:v>42705</c:v>
                </c:pt>
                <c:pt idx="216">
                  <c:v>42736</c:v>
                </c:pt>
                <c:pt idx="217">
                  <c:v>42767</c:v>
                </c:pt>
                <c:pt idx="218">
                  <c:v>42795</c:v>
                </c:pt>
                <c:pt idx="219">
                  <c:v>42826</c:v>
                </c:pt>
                <c:pt idx="220">
                  <c:v>42856</c:v>
                </c:pt>
                <c:pt idx="221">
                  <c:v>42887</c:v>
                </c:pt>
                <c:pt idx="222">
                  <c:v>42917</c:v>
                </c:pt>
                <c:pt idx="223">
                  <c:v>42948</c:v>
                </c:pt>
                <c:pt idx="224">
                  <c:v>42979</c:v>
                </c:pt>
                <c:pt idx="225">
                  <c:v>43009</c:v>
                </c:pt>
                <c:pt idx="226">
                  <c:v>43040</c:v>
                </c:pt>
                <c:pt idx="227">
                  <c:v>43070</c:v>
                </c:pt>
                <c:pt idx="228">
                  <c:v>43101</c:v>
                </c:pt>
                <c:pt idx="229">
                  <c:v>43132</c:v>
                </c:pt>
                <c:pt idx="230">
                  <c:v>43160</c:v>
                </c:pt>
                <c:pt idx="231">
                  <c:v>43191</c:v>
                </c:pt>
                <c:pt idx="232">
                  <c:v>43221</c:v>
                </c:pt>
                <c:pt idx="233">
                  <c:v>43252</c:v>
                </c:pt>
                <c:pt idx="234">
                  <c:v>43282</c:v>
                </c:pt>
                <c:pt idx="235">
                  <c:v>43313</c:v>
                </c:pt>
                <c:pt idx="236">
                  <c:v>43344</c:v>
                </c:pt>
                <c:pt idx="237">
                  <c:v>43374</c:v>
                </c:pt>
                <c:pt idx="238">
                  <c:v>43405</c:v>
                </c:pt>
                <c:pt idx="239">
                  <c:v>43435</c:v>
                </c:pt>
                <c:pt idx="240">
                  <c:v>43466</c:v>
                </c:pt>
                <c:pt idx="241">
                  <c:v>43497</c:v>
                </c:pt>
                <c:pt idx="242">
                  <c:v>43525</c:v>
                </c:pt>
                <c:pt idx="243">
                  <c:v>43556</c:v>
                </c:pt>
                <c:pt idx="244">
                  <c:v>43586</c:v>
                </c:pt>
                <c:pt idx="245">
                  <c:v>43617</c:v>
                </c:pt>
                <c:pt idx="246">
                  <c:v>43647</c:v>
                </c:pt>
                <c:pt idx="247">
                  <c:v>43678</c:v>
                </c:pt>
                <c:pt idx="248">
                  <c:v>43709</c:v>
                </c:pt>
                <c:pt idx="249">
                  <c:v>43739</c:v>
                </c:pt>
                <c:pt idx="250">
                  <c:v>43770</c:v>
                </c:pt>
                <c:pt idx="251">
                  <c:v>43800</c:v>
                </c:pt>
                <c:pt idx="252">
                  <c:v>43831</c:v>
                </c:pt>
                <c:pt idx="253">
                  <c:v>43862</c:v>
                </c:pt>
                <c:pt idx="254">
                  <c:v>43891</c:v>
                </c:pt>
                <c:pt idx="255">
                  <c:v>43922</c:v>
                </c:pt>
                <c:pt idx="256">
                  <c:v>43952</c:v>
                </c:pt>
                <c:pt idx="257">
                  <c:v>43983</c:v>
                </c:pt>
                <c:pt idx="258">
                  <c:v>44013</c:v>
                </c:pt>
                <c:pt idx="259">
                  <c:v>44044</c:v>
                </c:pt>
                <c:pt idx="260">
                  <c:v>44075</c:v>
                </c:pt>
                <c:pt idx="261">
                  <c:v>44105</c:v>
                </c:pt>
                <c:pt idx="262">
                  <c:v>44136</c:v>
                </c:pt>
                <c:pt idx="263">
                  <c:v>44166</c:v>
                </c:pt>
                <c:pt idx="264">
                  <c:v>44197</c:v>
                </c:pt>
                <c:pt idx="265">
                  <c:v>44228</c:v>
                </c:pt>
                <c:pt idx="266">
                  <c:v>44256</c:v>
                </c:pt>
                <c:pt idx="267">
                  <c:v>44287</c:v>
                </c:pt>
                <c:pt idx="268">
                  <c:v>44317</c:v>
                </c:pt>
                <c:pt idx="269">
                  <c:v>44348</c:v>
                </c:pt>
                <c:pt idx="270">
                  <c:v>44378</c:v>
                </c:pt>
                <c:pt idx="271">
                  <c:v>44409</c:v>
                </c:pt>
                <c:pt idx="272">
                  <c:v>44440</c:v>
                </c:pt>
                <c:pt idx="273">
                  <c:v>44470</c:v>
                </c:pt>
                <c:pt idx="274">
                  <c:v>44501</c:v>
                </c:pt>
                <c:pt idx="275">
                  <c:v>44531</c:v>
                </c:pt>
                <c:pt idx="276">
                  <c:v>44562</c:v>
                </c:pt>
                <c:pt idx="277">
                  <c:v>44593</c:v>
                </c:pt>
                <c:pt idx="278">
                  <c:v>44621</c:v>
                </c:pt>
                <c:pt idx="279">
                  <c:v>44652</c:v>
                </c:pt>
                <c:pt idx="280">
                  <c:v>44682</c:v>
                </c:pt>
                <c:pt idx="281">
                  <c:v>44713</c:v>
                </c:pt>
                <c:pt idx="282">
                  <c:v>44743</c:v>
                </c:pt>
                <c:pt idx="283">
                  <c:v>44774</c:v>
                </c:pt>
                <c:pt idx="284">
                  <c:v>44805</c:v>
                </c:pt>
                <c:pt idx="285">
                  <c:v>44835</c:v>
                </c:pt>
                <c:pt idx="286">
                  <c:v>44866</c:v>
                </c:pt>
                <c:pt idx="287">
                  <c:v>44896</c:v>
                </c:pt>
                <c:pt idx="288">
                  <c:v>44927</c:v>
                </c:pt>
                <c:pt idx="289">
                  <c:v>44958</c:v>
                </c:pt>
                <c:pt idx="290">
                  <c:v>44986</c:v>
                </c:pt>
                <c:pt idx="291">
                  <c:v>45017</c:v>
                </c:pt>
                <c:pt idx="292">
                  <c:v>45047</c:v>
                </c:pt>
                <c:pt idx="293">
                  <c:v>45078</c:v>
                </c:pt>
                <c:pt idx="294">
                  <c:v>45108</c:v>
                </c:pt>
                <c:pt idx="295">
                  <c:v>45139</c:v>
                </c:pt>
                <c:pt idx="296">
                  <c:v>45170</c:v>
                </c:pt>
                <c:pt idx="297">
                  <c:v>45200</c:v>
                </c:pt>
                <c:pt idx="298">
                  <c:v>45231</c:v>
                </c:pt>
                <c:pt idx="299">
                  <c:v>45261</c:v>
                </c:pt>
                <c:pt idx="300">
                  <c:v>45292</c:v>
                </c:pt>
                <c:pt idx="301">
                  <c:v>45323</c:v>
                </c:pt>
                <c:pt idx="302">
                  <c:v>45352</c:v>
                </c:pt>
                <c:pt idx="303">
                  <c:v>45383</c:v>
                </c:pt>
                <c:pt idx="304">
                  <c:v>45413</c:v>
                </c:pt>
                <c:pt idx="305">
                  <c:v>45444</c:v>
                </c:pt>
                <c:pt idx="306">
                  <c:v>45474</c:v>
                </c:pt>
                <c:pt idx="307">
                  <c:v>45505</c:v>
                </c:pt>
                <c:pt idx="308">
                  <c:v>45536</c:v>
                </c:pt>
                <c:pt idx="309">
                  <c:v>45566</c:v>
                </c:pt>
                <c:pt idx="310">
                  <c:v>45597</c:v>
                </c:pt>
                <c:pt idx="311">
                  <c:v>45627</c:v>
                </c:pt>
                <c:pt idx="312">
                  <c:v>45658</c:v>
                </c:pt>
                <c:pt idx="313">
                  <c:v>45689</c:v>
                </c:pt>
              </c:numCache>
            </c:numRef>
          </c:cat>
          <c:val>
            <c:numRef>
              <c:f>'Total and Distinct Users'!$B$2:$B$315</c:f>
            </c:numRef>
          </c:val>
          <c:smooth val="0"/>
          <c:extLst>
            <c:ext xmlns:c16="http://schemas.microsoft.com/office/drawing/2014/chart" uri="{C3380CC4-5D6E-409C-BE32-E72D297353CC}">
              <c16:uniqueId val="{00000000-EEC4-4543-965D-C9647A060886}"/>
            </c:ext>
          </c:extLst>
        </c:ser>
        <c:ser>
          <c:idx val="1"/>
          <c:order val="1"/>
          <c:tx>
            <c:strRef>
              <c:f>'Total and Distinct Users'!$C$1</c:f>
              <c:strCache>
                <c:ptCount val="1"/>
                <c:pt idx="0">
                  <c:v>12 RA (total)</c:v>
                </c:pt>
              </c:strCache>
            </c:strRef>
          </c:tx>
          <c:spPr>
            <a:ln w="28575" cap="rnd">
              <a:solidFill>
                <a:srgbClr val="81B861"/>
              </a:solidFill>
              <a:round/>
            </a:ln>
            <a:effectLst/>
          </c:spPr>
          <c:marker>
            <c:symbol val="none"/>
          </c:marker>
          <c:cat>
            <c:numRef>
              <c:f>'Total and Distinct Users'!$A$2:$A$315</c:f>
              <c:numCache>
                <c:formatCode>yyyy\-mm\-dd;@</c:formatCode>
                <c:ptCount val="314"/>
                <c:pt idx="0">
                  <c:v>36161</c:v>
                </c:pt>
                <c:pt idx="1">
                  <c:v>36192</c:v>
                </c:pt>
                <c:pt idx="2">
                  <c:v>36220</c:v>
                </c:pt>
                <c:pt idx="3">
                  <c:v>36251</c:v>
                </c:pt>
                <c:pt idx="4">
                  <c:v>36281</c:v>
                </c:pt>
                <c:pt idx="5">
                  <c:v>36312</c:v>
                </c:pt>
                <c:pt idx="6">
                  <c:v>36342</c:v>
                </c:pt>
                <c:pt idx="7">
                  <c:v>36373</c:v>
                </c:pt>
                <c:pt idx="8">
                  <c:v>36404</c:v>
                </c:pt>
                <c:pt idx="9">
                  <c:v>36434</c:v>
                </c:pt>
                <c:pt idx="10">
                  <c:v>36465</c:v>
                </c:pt>
                <c:pt idx="11">
                  <c:v>36495</c:v>
                </c:pt>
                <c:pt idx="12">
                  <c:v>36526</c:v>
                </c:pt>
                <c:pt idx="13">
                  <c:v>36557</c:v>
                </c:pt>
                <c:pt idx="14">
                  <c:v>36586</c:v>
                </c:pt>
                <c:pt idx="15">
                  <c:v>36617</c:v>
                </c:pt>
                <c:pt idx="16">
                  <c:v>36647</c:v>
                </c:pt>
                <c:pt idx="17">
                  <c:v>36678</c:v>
                </c:pt>
                <c:pt idx="18">
                  <c:v>36708</c:v>
                </c:pt>
                <c:pt idx="19">
                  <c:v>36739</c:v>
                </c:pt>
                <c:pt idx="20">
                  <c:v>36770</c:v>
                </c:pt>
                <c:pt idx="21">
                  <c:v>36800</c:v>
                </c:pt>
                <c:pt idx="22">
                  <c:v>36831</c:v>
                </c:pt>
                <c:pt idx="23">
                  <c:v>36861</c:v>
                </c:pt>
                <c:pt idx="24">
                  <c:v>36892</c:v>
                </c:pt>
                <c:pt idx="25">
                  <c:v>36923</c:v>
                </c:pt>
                <c:pt idx="26">
                  <c:v>36951</c:v>
                </c:pt>
                <c:pt idx="27">
                  <c:v>36982</c:v>
                </c:pt>
                <c:pt idx="28">
                  <c:v>37012</c:v>
                </c:pt>
                <c:pt idx="29">
                  <c:v>37043</c:v>
                </c:pt>
                <c:pt idx="30">
                  <c:v>37073</c:v>
                </c:pt>
                <c:pt idx="31">
                  <c:v>37104</c:v>
                </c:pt>
                <c:pt idx="32">
                  <c:v>37135</c:v>
                </c:pt>
                <c:pt idx="33">
                  <c:v>37165</c:v>
                </c:pt>
                <c:pt idx="34">
                  <c:v>37196</c:v>
                </c:pt>
                <c:pt idx="35">
                  <c:v>37226</c:v>
                </c:pt>
                <c:pt idx="36">
                  <c:v>37257</c:v>
                </c:pt>
                <c:pt idx="37">
                  <c:v>37288</c:v>
                </c:pt>
                <c:pt idx="38">
                  <c:v>37316</c:v>
                </c:pt>
                <c:pt idx="39">
                  <c:v>37347</c:v>
                </c:pt>
                <c:pt idx="40">
                  <c:v>37377</c:v>
                </c:pt>
                <c:pt idx="41">
                  <c:v>37408</c:v>
                </c:pt>
                <c:pt idx="42">
                  <c:v>37438</c:v>
                </c:pt>
                <c:pt idx="43">
                  <c:v>37469</c:v>
                </c:pt>
                <c:pt idx="44">
                  <c:v>37500</c:v>
                </c:pt>
                <c:pt idx="45">
                  <c:v>37530</c:v>
                </c:pt>
                <c:pt idx="46">
                  <c:v>37561</c:v>
                </c:pt>
                <c:pt idx="47">
                  <c:v>37591</c:v>
                </c:pt>
                <c:pt idx="48">
                  <c:v>37622</c:v>
                </c:pt>
                <c:pt idx="49">
                  <c:v>37653</c:v>
                </c:pt>
                <c:pt idx="50">
                  <c:v>37681</c:v>
                </c:pt>
                <c:pt idx="51">
                  <c:v>37712</c:v>
                </c:pt>
                <c:pt idx="52">
                  <c:v>37742</c:v>
                </c:pt>
                <c:pt idx="53">
                  <c:v>37773</c:v>
                </c:pt>
                <c:pt idx="54">
                  <c:v>37803</c:v>
                </c:pt>
                <c:pt idx="55">
                  <c:v>37834</c:v>
                </c:pt>
                <c:pt idx="56">
                  <c:v>37865</c:v>
                </c:pt>
                <c:pt idx="57">
                  <c:v>37895</c:v>
                </c:pt>
                <c:pt idx="58">
                  <c:v>37926</c:v>
                </c:pt>
                <c:pt idx="59">
                  <c:v>37956</c:v>
                </c:pt>
                <c:pt idx="60">
                  <c:v>37987</c:v>
                </c:pt>
                <c:pt idx="61">
                  <c:v>38018</c:v>
                </c:pt>
                <c:pt idx="62">
                  <c:v>38047</c:v>
                </c:pt>
                <c:pt idx="63">
                  <c:v>38078</c:v>
                </c:pt>
                <c:pt idx="64">
                  <c:v>38108</c:v>
                </c:pt>
                <c:pt idx="65">
                  <c:v>38139</c:v>
                </c:pt>
                <c:pt idx="66">
                  <c:v>38169</c:v>
                </c:pt>
                <c:pt idx="67">
                  <c:v>38200</c:v>
                </c:pt>
                <c:pt idx="68">
                  <c:v>38231</c:v>
                </c:pt>
                <c:pt idx="69">
                  <c:v>38261</c:v>
                </c:pt>
                <c:pt idx="70">
                  <c:v>38292</c:v>
                </c:pt>
                <c:pt idx="71">
                  <c:v>38322</c:v>
                </c:pt>
                <c:pt idx="72">
                  <c:v>38353</c:v>
                </c:pt>
                <c:pt idx="73">
                  <c:v>38384</c:v>
                </c:pt>
                <c:pt idx="74">
                  <c:v>38412</c:v>
                </c:pt>
                <c:pt idx="75">
                  <c:v>38443</c:v>
                </c:pt>
                <c:pt idx="76">
                  <c:v>38473</c:v>
                </c:pt>
                <c:pt idx="77">
                  <c:v>38504</c:v>
                </c:pt>
                <c:pt idx="78">
                  <c:v>38534</c:v>
                </c:pt>
                <c:pt idx="79">
                  <c:v>38565</c:v>
                </c:pt>
                <c:pt idx="80">
                  <c:v>38596</c:v>
                </c:pt>
                <c:pt idx="81">
                  <c:v>38626</c:v>
                </c:pt>
                <c:pt idx="82">
                  <c:v>38657</c:v>
                </c:pt>
                <c:pt idx="83">
                  <c:v>38687</c:v>
                </c:pt>
                <c:pt idx="84">
                  <c:v>38718</c:v>
                </c:pt>
                <c:pt idx="85">
                  <c:v>38749</c:v>
                </c:pt>
                <c:pt idx="86">
                  <c:v>38777</c:v>
                </c:pt>
                <c:pt idx="87">
                  <c:v>38808</c:v>
                </c:pt>
                <c:pt idx="88">
                  <c:v>38838</c:v>
                </c:pt>
                <c:pt idx="89">
                  <c:v>38869</c:v>
                </c:pt>
                <c:pt idx="90">
                  <c:v>38899</c:v>
                </c:pt>
                <c:pt idx="91">
                  <c:v>38930</c:v>
                </c:pt>
                <c:pt idx="92">
                  <c:v>38961</c:v>
                </c:pt>
                <c:pt idx="93">
                  <c:v>38991</c:v>
                </c:pt>
                <c:pt idx="94">
                  <c:v>39022</c:v>
                </c:pt>
                <c:pt idx="95">
                  <c:v>39052</c:v>
                </c:pt>
                <c:pt idx="96">
                  <c:v>39083</c:v>
                </c:pt>
                <c:pt idx="97">
                  <c:v>39114</c:v>
                </c:pt>
                <c:pt idx="98">
                  <c:v>39142</c:v>
                </c:pt>
                <c:pt idx="99">
                  <c:v>39173</c:v>
                </c:pt>
                <c:pt idx="100">
                  <c:v>39203</c:v>
                </c:pt>
                <c:pt idx="101">
                  <c:v>39234</c:v>
                </c:pt>
                <c:pt idx="102">
                  <c:v>39264</c:v>
                </c:pt>
                <c:pt idx="103">
                  <c:v>39295</c:v>
                </c:pt>
                <c:pt idx="104">
                  <c:v>39326</c:v>
                </c:pt>
                <c:pt idx="105">
                  <c:v>39356</c:v>
                </c:pt>
                <c:pt idx="106">
                  <c:v>39387</c:v>
                </c:pt>
                <c:pt idx="107">
                  <c:v>39417</c:v>
                </c:pt>
                <c:pt idx="108">
                  <c:v>39448</c:v>
                </c:pt>
                <c:pt idx="109">
                  <c:v>39479</c:v>
                </c:pt>
                <c:pt idx="110">
                  <c:v>39508</c:v>
                </c:pt>
                <c:pt idx="111">
                  <c:v>39539</c:v>
                </c:pt>
                <c:pt idx="112">
                  <c:v>39569</c:v>
                </c:pt>
                <c:pt idx="113">
                  <c:v>39600</c:v>
                </c:pt>
                <c:pt idx="114">
                  <c:v>39630</c:v>
                </c:pt>
                <c:pt idx="115">
                  <c:v>39661</c:v>
                </c:pt>
                <c:pt idx="116">
                  <c:v>39692</c:v>
                </c:pt>
                <c:pt idx="117">
                  <c:v>39722</c:v>
                </c:pt>
                <c:pt idx="118">
                  <c:v>39753</c:v>
                </c:pt>
                <c:pt idx="119">
                  <c:v>39783</c:v>
                </c:pt>
                <c:pt idx="120">
                  <c:v>39814</c:v>
                </c:pt>
                <c:pt idx="121">
                  <c:v>39845</c:v>
                </c:pt>
                <c:pt idx="122">
                  <c:v>39873</c:v>
                </c:pt>
                <c:pt idx="123">
                  <c:v>39904</c:v>
                </c:pt>
                <c:pt idx="124">
                  <c:v>39934</c:v>
                </c:pt>
                <c:pt idx="125">
                  <c:v>39965</c:v>
                </c:pt>
                <c:pt idx="126">
                  <c:v>39995</c:v>
                </c:pt>
                <c:pt idx="127">
                  <c:v>40026</c:v>
                </c:pt>
                <c:pt idx="128">
                  <c:v>40057</c:v>
                </c:pt>
                <c:pt idx="129">
                  <c:v>40087</c:v>
                </c:pt>
                <c:pt idx="130">
                  <c:v>40118</c:v>
                </c:pt>
                <c:pt idx="131">
                  <c:v>40148</c:v>
                </c:pt>
                <c:pt idx="132">
                  <c:v>40179</c:v>
                </c:pt>
                <c:pt idx="133">
                  <c:v>40210</c:v>
                </c:pt>
                <c:pt idx="134">
                  <c:v>40238</c:v>
                </c:pt>
                <c:pt idx="135">
                  <c:v>40269</c:v>
                </c:pt>
                <c:pt idx="136">
                  <c:v>40299</c:v>
                </c:pt>
                <c:pt idx="137">
                  <c:v>40330</c:v>
                </c:pt>
                <c:pt idx="138">
                  <c:v>40360</c:v>
                </c:pt>
                <c:pt idx="139">
                  <c:v>40391</c:v>
                </c:pt>
                <c:pt idx="140">
                  <c:v>40422</c:v>
                </c:pt>
                <c:pt idx="141">
                  <c:v>40452</c:v>
                </c:pt>
                <c:pt idx="142">
                  <c:v>40483</c:v>
                </c:pt>
                <c:pt idx="143">
                  <c:v>40513</c:v>
                </c:pt>
                <c:pt idx="144">
                  <c:v>40544</c:v>
                </c:pt>
                <c:pt idx="145">
                  <c:v>40575</c:v>
                </c:pt>
                <c:pt idx="146">
                  <c:v>40603</c:v>
                </c:pt>
                <c:pt idx="147">
                  <c:v>40634</c:v>
                </c:pt>
                <c:pt idx="148">
                  <c:v>40664</c:v>
                </c:pt>
                <c:pt idx="149">
                  <c:v>40695</c:v>
                </c:pt>
                <c:pt idx="150">
                  <c:v>40725</c:v>
                </c:pt>
                <c:pt idx="151">
                  <c:v>40756</c:v>
                </c:pt>
                <c:pt idx="152">
                  <c:v>40787</c:v>
                </c:pt>
                <c:pt idx="153">
                  <c:v>40817</c:v>
                </c:pt>
                <c:pt idx="154">
                  <c:v>40848</c:v>
                </c:pt>
                <c:pt idx="155">
                  <c:v>40878</c:v>
                </c:pt>
                <c:pt idx="156">
                  <c:v>40909</c:v>
                </c:pt>
                <c:pt idx="157">
                  <c:v>40940</c:v>
                </c:pt>
                <c:pt idx="158">
                  <c:v>40969</c:v>
                </c:pt>
                <c:pt idx="159">
                  <c:v>41000</c:v>
                </c:pt>
                <c:pt idx="160">
                  <c:v>41030</c:v>
                </c:pt>
                <c:pt idx="161">
                  <c:v>41061</c:v>
                </c:pt>
                <c:pt idx="162">
                  <c:v>41091</c:v>
                </c:pt>
                <c:pt idx="163">
                  <c:v>41122</c:v>
                </c:pt>
                <c:pt idx="164">
                  <c:v>41153</c:v>
                </c:pt>
                <c:pt idx="165">
                  <c:v>41183</c:v>
                </c:pt>
                <c:pt idx="166">
                  <c:v>41214</c:v>
                </c:pt>
                <c:pt idx="167">
                  <c:v>41244</c:v>
                </c:pt>
                <c:pt idx="168">
                  <c:v>41275</c:v>
                </c:pt>
                <c:pt idx="169">
                  <c:v>41306</c:v>
                </c:pt>
                <c:pt idx="170">
                  <c:v>41334</c:v>
                </c:pt>
                <c:pt idx="171">
                  <c:v>41365</c:v>
                </c:pt>
                <c:pt idx="172">
                  <c:v>41395</c:v>
                </c:pt>
                <c:pt idx="173">
                  <c:v>41426</c:v>
                </c:pt>
                <c:pt idx="174">
                  <c:v>41456</c:v>
                </c:pt>
                <c:pt idx="175">
                  <c:v>41487</c:v>
                </c:pt>
                <c:pt idx="176">
                  <c:v>41518</c:v>
                </c:pt>
                <c:pt idx="177">
                  <c:v>41548</c:v>
                </c:pt>
                <c:pt idx="178">
                  <c:v>41579</c:v>
                </c:pt>
                <c:pt idx="179">
                  <c:v>41609</c:v>
                </c:pt>
                <c:pt idx="180">
                  <c:v>41640</c:v>
                </c:pt>
                <c:pt idx="181">
                  <c:v>41671</c:v>
                </c:pt>
                <c:pt idx="182">
                  <c:v>41699</c:v>
                </c:pt>
                <c:pt idx="183">
                  <c:v>41730</c:v>
                </c:pt>
                <c:pt idx="184">
                  <c:v>41760</c:v>
                </c:pt>
                <c:pt idx="185">
                  <c:v>41791</c:v>
                </c:pt>
                <c:pt idx="186">
                  <c:v>41821</c:v>
                </c:pt>
                <c:pt idx="187">
                  <c:v>41852</c:v>
                </c:pt>
                <c:pt idx="188">
                  <c:v>41883</c:v>
                </c:pt>
                <c:pt idx="189">
                  <c:v>41913</c:v>
                </c:pt>
                <c:pt idx="190">
                  <c:v>41944</c:v>
                </c:pt>
                <c:pt idx="191">
                  <c:v>41974</c:v>
                </c:pt>
                <c:pt idx="192">
                  <c:v>42005</c:v>
                </c:pt>
                <c:pt idx="193">
                  <c:v>42036</c:v>
                </c:pt>
                <c:pt idx="194">
                  <c:v>42064</c:v>
                </c:pt>
                <c:pt idx="195">
                  <c:v>42095</c:v>
                </c:pt>
                <c:pt idx="196">
                  <c:v>42125</c:v>
                </c:pt>
                <c:pt idx="197">
                  <c:v>42156</c:v>
                </c:pt>
                <c:pt idx="198">
                  <c:v>42186</c:v>
                </c:pt>
                <c:pt idx="199">
                  <c:v>42217</c:v>
                </c:pt>
                <c:pt idx="200">
                  <c:v>42248</c:v>
                </c:pt>
                <c:pt idx="201">
                  <c:v>42278</c:v>
                </c:pt>
                <c:pt idx="202">
                  <c:v>42309</c:v>
                </c:pt>
                <c:pt idx="203">
                  <c:v>42339</c:v>
                </c:pt>
                <c:pt idx="204">
                  <c:v>42370</c:v>
                </c:pt>
                <c:pt idx="205">
                  <c:v>42401</c:v>
                </c:pt>
                <c:pt idx="206">
                  <c:v>42430</c:v>
                </c:pt>
                <c:pt idx="207">
                  <c:v>42461</c:v>
                </c:pt>
                <c:pt idx="208">
                  <c:v>42491</c:v>
                </c:pt>
                <c:pt idx="209">
                  <c:v>42522</c:v>
                </c:pt>
                <c:pt idx="210">
                  <c:v>42552</c:v>
                </c:pt>
                <c:pt idx="211">
                  <c:v>42583</c:v>
                </c:pt>
                <c:pt idx="212">
                  <c:v>42614</c:v>
                </c:pt>
                <c:pt idx="213">
                  <c:v>42644</c:v>
                </c:pt>
                <c:pt idx="214">
                  <c:v>42675</c:v>
                </c:pt>
                <c:pt idx="215">
                  <c:v>42705</c:v>
                </c:pt>
                <c:pt idx="216">
                  <c:v>42736</c:v>
                </c:pt>
                <c:pt idx="217">
                  <c:v>42767</c:v>
                </c:pt>
                <c:pt idx="218">
                  <c:v>42795</c:v>
                </c:pt>
                <c:pt idx="219">
                  <c:v>42826</c:v>
                </c:pt>
                <c:pt idx="220">
                  <c:v>42856</c:v>
                </c:pt>
                <c:pt idx="221">
                  <c:v>42887</c:v>
                </c:pt>
                <c:pt idx="222">
                  <c:v>42917</c:v>
                </c:pt>
                <c:pt idx="223">
                  <c:v>42948</c:v>
                </c:pt>
                <c:pt idx="224">
                  <c:v>42979</c:v>
                </c:pt>
                <c:pt idx="225">
                  <c:v>43009</c:v>
                </c:pt>
                <c:pt idx="226">
                  <c:v>43040</c:v>
                </c:pt>
                <c:pt idx="227">
                  <c:v>43070</c:v>
                </c:pt>
                <c:pt idx="228">
                  <c:v>43101</c:v>
                </c:pt>
                <c:pt idx="229">
                  <c:v>43132</c:v>
                </c:pt>
                <c:pt idx="230">
                  <c:v>43160</c:v>
                </c:pt>
                <c:pt idx="231">
                  <c:v>43191</c:v>
                </c:pt>
                <c:pt idx="232">
                  <c:v>43221</c:v>
                </c:pt>
                <c:pt idx="233">
                  <c:v>43252</c:v>
                </c:pt>
                <c:pt idx="234">
                  <c:v>43282</c:v>
                </c:pt>
                <c:pt idx="235">
                  <c:v>43313</c:v>
                </c:pt>
                <c:pt idx="236">
                  <c:v>43344</c:v>
                </c:pt>
                <c:pt idx="237">
                  <c:v>43374</c:v>
                </c:pt>
                <c:pt idx="238">
                  <c:v>43405</c:v>
                </c:pt>
                <c:pt idx="239">
                  <c:v>43435</c:v>
                </c:pt>
                <c:pt idx="240">
                  <c:v>43466</c:v>
                </c:pt>
                <c:pt idx="241">
                  <c:v>43497</c:v>
                </c:pt>
                <c:pt idx="242">
                  <c:v>43525</c:v>
                </c:pt>
                <c:pt idx="243">
                  <c:v>43556</c:v>
                </c:pt>
                <c:pt idx="244">
                  <c:v>43586</c:v>
                </c:pt>
                <c:pt idx="245">
                  <c:v>43617</c:v>
                </c:pt>
                <c:pt idx="246">
                  <c:v>43647</c:v>
                </c:pt>
                <c:pt idx="247">
                  <c:v>43678</c:v>
                </c:pt>
                <c:pt idx="248">
                  <c:v>43709</c:v>
                </c:pt>
                <c:pt idx="249">
                  <c:v>43739</c:v>
                </c:pt>
                <c:pt idx="250">
                  <c:v>43770</c:v>
                </c:pt>
                <c:pt idx="251">
                  <c:v>43800</c:v>
                </c:pt>
                <c:pt idx="252">
                  <c:v>43831</c:v>
                </c:pt>
                <c:pt idx="253">
                  <c:v>43862</c:v>
                </c:pt>
                <c:pt idx="254">
                  <c:v>43891</c:v>
                </c:pt>
                <c:pt idx="255">
                  <c:v>43922</c:v>
                </c:pt>
                <c:pt idx="256">
                  <c:v>43952</c:v>
                </c:pt>
                <c:pt idx="257">
                  <c:v>43983</c:v>
                </c:pt>
                <c:pt idx="258">
                  <c:v>44013</c:v>
                </c:pt>
                <c:pt idx="259">
                  <c:v>44044</c:v>
                </c:pt>
                <c:pt idx="260">
                  <c:v>44075</c:v>
                </c:pt>
                <c:pt idx="261">
                  <c:v>44105</c:v>
                </c:pt>
                <c:pt idx="262">
                  <c:v>44136</c:v>
                </c:pt>
                <c:pt idx="263">
                  <c:v>44166</c:v>
                </c:pt>
                <c:pt idx="264">
                  <c:v>44197</c:v>
                </c:pt>
                <c:pt idx="265">
                  <c:v>44228</c:v>
                </c:pt>
                <c:pt idx="266">
                  <c:v>44256</c:v>
                </c:pt>
                <c:pt idx="267">
                  <c:v>44287</c:v>
                </c:pt>
                <c:pt idx="268">
                  <c:v>44317</c:v>
                </c:pt>
                <c:pt idx="269">
                  <c:v>44348</c:v>
                </c:pt>
                <c:pt idx="270">
                  <c:v>44378</c:v>
                </c:pt>
                <c:pt idx="271">
                  <c:v>44409</c:v>
                </c:pt>
                <c:pt idx="272">
                  <c:v>44440</c:v>
                </c:pt>
                <c:pt idx="273">
                  <c:v>44470</c:v>
                </c:pt>
                <c:pt idx="274">
                  <c:v>44501</c:v>
                </c:pt>
                <c:pt idx="275">
                  <c:v>44531</c:v>
                </c:pt>
                <c:pt idx="276">
                  <c:v>44562</c:v>
                </c:pt>
                <c:pt idx="277">
                  <c:v>44593</c:v>
                </c:pt>
                <c:pt idx="278">
                  <c:v>44621</c:v>
                </c:pt>
                <c:pt idx="279">
                  <c:v>44652</c:v>
                </c:pt>
                <c:pt idx="280">
                  <c:v>44682</c:v>
                </c:pt>
                <c:pt idx="281">
                  <c:v>44713</c:v>
                </c:pt>
                <c:pt idx="282">
                  <c:v>44743</c:v>
                </c:pt>
                <c:pt idx="283">
                  <c:v>44774</c:v>
                </c:pt>
                <c:pt idx="284">
                  <c:v>44805</c:v>
                </c:pt>
                <c:pt idx="285">
                  <c:v>44835</c:v>
                </c:pt>
                <c:pt idx="286">
                  <c:v>44866</c:v>
                </c:pt>
                <c:pt idx="287">
                  <c:v>44896</c:v>
                </c:pt>
                <c:pt idx="288">
                  <c:v>44927</c:v>
                </c:pt>
                <c:pt idx="289">
                  <c:v>44958</c:v>
                </c:pt>
                <c:pt idx="290">
                  <c:v>44986</c:v>
                </c:pt>
                <c:pt idx="291">
                  <c:v>45017</c:v>
                </c:pt>
                <c:pt idx="292">
                  <c:v>45047</c:v>
                </c:pt>
                <c:pt idx="293">
                  <c:v>45078</c:v>
                </c:pt>
                <c:pt idx="294">
                  <c:v>45108</c:v>
                </c:pt>
                <c:pt idx="295">
                  <c:v>45139</c:v>
                </c:pt>
                <c:pt idx="296">
                  <c:v>45170</c:v>
                </c:pt>
                <c:pt idx="297">
                  <c:v>45200</c:v>
                </c:pt>
                <c:pt idx="298">
                  <c:v>45231</c:v>
                </c:pt>
                <c:pt idx="299">
                  <c:v>45261</c:v>
                </c:pt>
                <c:pt idx="300">
                  <c:v>45292</c:v>
                </c:pt>
                <c:pt idx="301">
                  <c:v>45323</c:v>
                </c:pt>
                <c:pt idx="302">
                  <c:v>45352</c:v>
                </c:pt>
                <c:pt idx="303">
                  <c:v>45383</c:v>
                </c:pt>
                <c:pt idx="304">
                  <c:v>45413</c:v>
                </c:pt>
                <c:pt idx="305">
                  <c:v>45444</c:v>
                </c:pt>
                <c:pt idx="306">
                  <c:v>45474</c:v>
                </c:pt>
                <c:pt idx="307">
                  <c:v>45505</c:v>
                </c:pt>
                <c:pt idx="308">
                  <c:v>45536</c:v>
                </c:pt>
                <c:pt idx="309">
                  <c:v>45566</c:v>
                </c:pt>
                <c:pt idx="310">
                  <c:v>45597</c:v>
                </c:pt>
                <c:pt idx="311">
                  <c:v>45627</c:v>
                </c:pt>
                <c:pt idx="312">
                  <c:v>45658</c:v>
                </c:pt>
                <c:pt idx="313">
                  <c:v>45689</c:v>
                </c:pt>
              </c:numCache>
            </c:numRef>
          </c:cat>
          <c:val>
            <c:numRef>
              <c:f>'Total and Distinct Users'!$C$2:$C$315</c:f>
              <c:numCache>
                <c:formatCode>General</c:formatCode>
                <c:ptCount val="314"/>
                <c:pt idx="6" formatCode="_-* #,##0_-;\-* #,##0_-;_-* &quot;-&quot;??_-;_-@_-">
                  <c:v>291</c:v>
                </c:pt>
                <c:pt idx="7" formatCode="_-* #,##0_-;\-* #,##0_-;_-* &quot;-&quot;??_-;_-@_-">
                  <c:v>297.69230769230768</c:v>
                </c:pt>
                <c:pt idx="8" formatCode="_-* #,##0_-;\-* #,##0_-;_-* &quot;-&quot;??_-;_-@_-">
                  <c:v>315.61538461538464</c:v>
                </c:pt>
                <c:pt idx="9" formatCode="_-* #,##0_-;\-* #,##0_-;_-* &quot;-&quot;??_-;_-@_-">
                  <c:v>287.38461538461536</c:v>
                </c:pt>
                <c:pt idx="10" formatCode="_-* #,##0_-;\-* #,##0_-;_-* &quot;-&quot;??_-;_-@_-">
                  <c:v>282.69230769230768</c:v>
                </c:pt>
                <c:pt idx="11" formatCode="_-* #,##0_-;\-* #,##0_-;_-* &quot;-&quot;??_-;_-@_-">
                  <c:v>307.46153846153845</c:v>
                </c:pt>
                <c:pt idx="12" formatCode="_-* #,##0_-;\-* #,##0_-;_-* &quot;-&quot;??_-;_-@_-">
                  <c:v>301.07692307692309</c:v>
                </c:pt>
                <c:pt idx="13" formatCode="_-* #,##0_-;\-* #,##0_-;_-* &quot;-&quot;??_-;_-@_-">
                  <c:v>312.38461538461536</c:v>
                </c:pt>
                <c:pt idx="14" formatCode="_-* #,##0_-;\-* #,##0_-;_-* &quot;-&quot;??_-;_-@_-">
                  <c:v>347.69230769230768</c:v>
                </c:pt>
                <c:pt idx="15" formatCode="_-* #,##0_-;\-* #,##0_-;_-* &quot;-&quot;??_-;_-@_-">
                  <c:v>361.38461538461536</c:v>
                </c:pt>
                <c:pt idx="16" formatCode="_-* #,##0_-;\-* #,##0_-;_-* &quot;-&quot;??_-;_-@_-">
                  <c:v>423.61538461538464</c:v>
                </c:pt>
                <c:pt idx="17" formatCode="_-* #,##0_-;\-* #,##0_-;_-* &quot;-&quot;??_-;_-@_-">
                  <c:v>427.84615384615387</c:v>
                </c:pt>
                <c:pt idx="18" formatCode="_-* #,##0_-;\-* #,##0_-;_-* &quot;-&quot;??_-;_-@_-">
                  <c:v>461.76923076923077</c:v>
                </c:pt>
                <c:pt idx="19" formatCode="_-* #,##0_-;\-* #,##0_-;_-* &quot;-&quot;??_-;_-@_-">
                  <c:v>493</c:v>
                </c:pt>
                <c:pt idx="20" formatCode="_-* #,##0_-;\-* #,##0_-;_-* &quot;-&quot;??_-;_-@_-">
                  <c:v>499.92307692307691</c:v>
                </c:pt>
                <c:pt idx="21" formatCode="_-* #,##0_-;\-* #,##0_-;_-* &quot;-&quot;??_-;_-@_-">
                  <c:v>525.38461538461536</c:v>
                </c:pt>
                <c:pt idx="22" formatCode="_-* #,##0_-;\-* #,##0_-;_-* &quot;-&quot;??_-;_-@_-">
                  <c:v>571.46153846153845</c:v>
                </c:pt>
                <c:pt idx="23" formatCode="_-* #,##0_-;\-* #,##0_-;_-* &quot;-&quot;??_-;_-@_-">
                  <c:v>578.53846153846155</c:v>
                </c:pt>
                <c:pt idx="24" formatCode="_-* #,##0_-;\-* #,##0_-;_-* &quot;-&quot;??_-;_-@_-">
                  <c:v>578.15384615384619</c:v>
                </c:pt>
                <c:pt idx="25" formatCode="_-* #,##0_-;\-* #,##0_-;_-* &quot;-&quot;??_-;_-@_-">
                  <c:v>608.30769230769226</c:v>
                </c:pt>
                <c:pt idx="26" formatCode="_-* #,##0_-;\-* #,##0_-;_-* &quot;-&quot;??_-;_-@_-">
                  <c:v>610.23076923076928</c:v>
                </c:pt>
                <c:pt idx="27" formatCode="_-* #,##0_-;\-* #,##0_-;_-* &quot;-&quot;??_-;_-@_-">
                  <c:v>577</c:v>
                </c:pt>
                <c:pt idx="28" formatCode="_-* #,##0_-;\-* #,##0_-;_-* &quot;-&quot;??_-;_-@_-">
                  <c:v>601.46153846153845</c:v>
                </c:pt>
                <c:pt idx="29" formatCode="_-* #,##0_-;\-* #,##0_-;_-* &quot;-&quot;??_-;_-@_-">
                  <c:v>533</c:v>
                </c:pt>
                <c:pt idx="30" formatCode="_-* #,##0_-;\-* #,##0_-;_-* &quot;-&quot;??_-;_-@_-">
                  <c:v>546.76923076923072</c:v>
                </c:pt>
                <c:pt idx="31" formatCode="_-* #,##0_-;\-* #,##0_-;_-* &quot;-&quot;??_-;_-@_-">
                  <c:v>548.92307692307691</c:v>
                </c:pt>
                <c:pt idx="32" formatCode="_-* #,##0_-;\-* #,##0_-;_-* &quot;-&quot;??_-;_-@_-">
                  <c:v>508.38461538461536</c:v>
                </c:pt>
                <c:pt idx="33" formatCode="_-* #,##0_-;\-* #,##0_-;_-* &quot;-&quot;??_-;_-@_-">
                  <c:v>538.46153846153845</c:v>
                </c:pt>
                <c:pt idx="34" formatCode="_-* #,##0_-;\-* #,##0_-;_-* &quot;-&quot;??_-;_-@_-">
                  <c:v>533.30769230769226</c:v>
                </c:pt>
                <c:pt idx="35" formatCode="_-* #,##0_-;\-* #,##0_-;_-* &quot;-&quot;??_-;_-@_-">
                  <c:v>540.30769230769226</c:v>
                </c:pt>
                <c:pt idx="36" formatCode="_-* #,##0_-;\-* #,##0_-;_-* &quot;-&quot;??_-;_-@_-">
                  <c:v>520.38461538461536</c:v>
                </c:pt>
                <c:pt idx="37" formatCode="_-* #,##0_-;\-* #,##0_-;_-* &quot;-&quot;??_-;_-@_-">
                  <c:v>544.15384615384619</c:v>
                </c:pt>
                <c:pt idx="38" formatCode="_-* #,##0_-;\-* #,##0_-;_-* &quot;-&quot;??_-;_-@_-">
                  <c:v>526.61538461538464</c:v>
                </c:pt>
                <c:pt idx="39" formatCode="_-* #,##0_-;\-* #,##0_-;_-* &quot;-&quot;??_-;_-@_-">
                  <c:v>518.30769230769226</c:v>
                </c:pt>
                <c:pt idx="40" formatCode="_-* #,##0_-;\-* #,##0_-;_-* &quot;-&quot;??_-;_-@_-">
                  <c:v>558.30769230769226</c:v>
                </c:pt>
                <c:pt idx="41" formatCode="_-* #,##0_-;\-* #,##0_-;_-* &quot;-&quot;??_-;_-@_-">
                  <c:v>515.69230769230774</c:v>
                </c:pt>
                <c:pt idx="42" formatCode="_-* #,##0_-;\-* #,##0_-;_-* &quot;-&quot;??_-;_-@_-">
                  <c:v>534.15384615384619</c:v>
                </c:pt>
                <c:pt idx="43" formatCode="_-* #,##0_-;\-* #,##0_-;_-* &quot;-&quot;??_-;_-@_-">
                  <c:v>558.53846153846155</c:v>
                </c:pt>
                <c:pt idx="44" formatCode="_-* #,##0_-;\-* #,##0_-;_-* &quot;-&quot;??_-;_-@_-">
                  <c:v>514.69230769230774</c:v>
                </c:pt>
                <c:pt idx="45" formatCode="_-* #,##0_-;\-* #,##0_-;_-* &quot;-&quot;??_-;_-@_-">
                  <c:v>519.53846153846155</c:v>
                </c:pt>
                <c:pt idx="46" formatCode="_-* #,##0_-;\-* #,##0_-;_-* &quot;-&quot;??_-;_-@_-">
                  <c:v>505.07692307692309</c:v>
                </c:pt>
                <c:pt idx="47" formatCode="_-* #,##0_-;\-* #,##0_-;_-* &quot;-&quot;??_-;_-@_-">
                  <c:v>489.84615384615387</c:v>
                </c:pt>
                <c:pt idx="48" formatCode="_-* #,##0_-;\-* #,##0_-;_-* &quot;-&quot;??_-;_-@_-">
                  <c:v>454.07692307692309</c:v>
                </c:pt>
                <c:pt idx="49" formatCode="_-* #,##0_-;\-* #,##0_-;_-* &quot;-&quot;??_-;_-@_-">
                  <c:v>489.61538461538464</c:v>
                </c:pt>
                <c:pt idx="50" formatCode="_-* #,##0_-;\-* #,##0_-;_-* &quot;-&quot;??_-;_-@_-">
                  <c:v>455.84615384615387</c:v>
                </c:pt>
                <c:pt idx="51" formatCode="_-* #,##0_-;\-* #,##0_-;_-* &quot;-&quot;??_-;_-@_-">
                  <c:v>459.53846153846155</c:v>
                </c:pt>
                <c:pt idx="52" formatCode="_-* #,##0_-;\-* #,##0_-;_-* &quot;-&quot;??_-;_-@_-">
                  <c:v>489</c:v>
                </c:pt>
                <c:pt idx="53" formatCode="_-* #,##0_-;\-* #,##0_-;_-* &quot;-&quot;??_-;_-@_-">
                  <c:v>441.38461538461536</c:v>
                </c:pt>
                <c:pt idx="54" formatCode="_-* #,##0_-;\-* #,##0_-;_-* &quot;-&quot;??_-;_-@_-">
                  <c:v>446.76923076923077</c:v>
                </c:pt>
                <c:pt idx="55" formatCode="_-* #,##0_-;\-* #,##0_-;_-* &quot;-&quot;??_-;_-@_-">
                  <c:v>460.30769230769232</c:v>
                </c:pt>
                <c:pt idx="56" formatCode="_-* #,##0_-;\-* #,##0_-;_-* &quot;-&quot;??_-;_-@_-">
                  <c:v>426.53846153846155</c:v>
                </c:pt>
                <c:pt idx="57" formatCode="_-* #,##0_-;\-* #,##0_-;_-* &quot;-&quot;??_-;_-@_-">
                  <c:v>425.69230769230768</c:v>
                </c:pt>
                <c:pt idx="58" formatCode="_-* #,##0_-;\-* #,##0_-;_-* &quot;-&quot;??_-;_-@_-">
                  <c:v>439</c:v>
                </c:pt>
                <c:pt idx="59" formatCode="_-* #,##0_-;\-* #,##0_-;_-* &quot;-&quot;??_-;_-@_-">
                  <c:v>443.69230769230768</c:v>
                </c:pt>
                <c:pt idx="60" formatCode="_-* #,##0_-;\-* #,##0_-;_-* &quot;-&quot;??_-;_-@_-">
                  <c:v>415.84615384615387</c:v>
                </c:pt>
                <c:pt idx="61" formatCode="_-* #,##0_-;\-* #,##0_-;_-* &quot;-&quot;??_-;_-@_-">
                  <c:v>442.76923076923077</c:v>
                </c:pt>
                <c:pt idx="62" formatCode="_-* #,##0_-;\-* #,##0_-;_-* &quot;-&quot;??_-;_-@_-">
                  <c:v>417.15384615384613</c:v>
                </c:pt>
                <c:pt idx="63" formatCode="_-* #,##0_-;\-* #,##0_-;_-* &quot;-&quot;??_-;_-@_-">
                  <c:v>421</c:v>
                </c:pt>
                <c:pt idx="64" formatCode="_-* #,##0_-;\-* #,##0_-;_-* &quot;-&quot;??_-;_-@_-">
                  <c:v>454.30769230769232</c:v>
                </c:pt>
                <c:pt idx="65" formatCode="_-* #,##0_-;\-* #,##0_-;_-* &quot;-&quot;??_-;_-@_-">
                  <c:v>420.15384615384613</c:v>
                </c:pt>
                <c:pt idx="66" formatCode="_-* #,##0_-;\-* #,##0_-;_-* &quot;-&quot;??_-;_-@_-">
                  <c:v>437.92307692307691</c:v>
                </c:pt>
                <c:pt idx="67" formatCode="_-* #,##0_-;\-* #,##0_-;_-* &quot;-&quot;??_-;_-@_-">
                  <c:v>442.53846153846155</c:v>
                </c:pt>
                <c:pt idx="68" formatCode="_-* #,##0_-;\-* #,##0_-;_-* &quot;-&quot;??_-;_-@_-">
                  <c:v>426.53846153846155</c:v>
                </c:pt>
                <c:pt idx="69" formatCode="_-* #,##0_-;\-* #,##0_-;_-* &quot;-&quot;??_-;_-@_-">
                  <c:v>473.15384615384613</c:v>
                </c:pt>
                <c:pt idx="70" formatCode="_-* #,##0_-;\-* #,##0_-;_-* &quot;-&quot;??_-;_-@_-">
                  <c:v>507.23076923076923</c:v>
                </c:pt>
                <c:pt idx="71" formatCode="_-* #,##0_-;\-* #,##0_-;_-* &quot;-&quot;??_-;_-@_-">
                  <c:v>524.38461538461536</c:v>
                </c:pt>
                <c:pt idx="72" formatCode="_-* #,##0_-;\-* #,##0_-;_-* &quot;-&quot;??_-;_-@_-">
                  <c:v>491</c:v>
                </c:pt>
                <c:pt idx="73" formatCode="_-* #,##0_-;\-* #,##0_-;_-* &quot;-&quot;??_-;_-@_-">
                  <c:v>557.69230769230774</c:v>
                </c:pt>
                <c:pt idx="74" formatCode="_-* #,##0_-;\-* #,##0_-;_-* &quot;-&quot;??_-;_-@_-">
                  <c:v>567.23076923076928</c:v>
                </c:pt>
                <c:pt idx="75" formatCode="_-* #,##0_-;\-* #,##0_-;_-* &quot;-&quot;??_-;_-@_-">
                  <c:v>567.38461538461536</c:v>
                </c:pt>
                <c:pt idx="76" formatCode="_-* #,##0_-;\-* #,##0_-;_-* &quot;-&quot;??_-;_-@_-">
                  <c:v>632.46153846153845</c:v>
                </c:pt>
                <c:pt idx="77" formatCode="_-* #,##0_-;\-* #,##0_-;_-* &quot;-&quot;??_-;_-@_-">
                  <c:v>578.76923076923072</c:v>
                </c:pt>
                <c:pt idx="78" formatCode="_-* #,##0_-;\-* #,##0_-;_-* &quot;-&quot;??_-;_-@_-">
                  <c:v>614.38461538461536</c:v>
                </c:pt>
                <c:pt idx="79" formatCode="_-* #,##0_-;\-* #,##0_-;_-* &quot;-&quot;??_-;_-@_-">
                  <c:v>665.38461538461536</c:v>
                </c:pt>
                <c:pt idx="80" formatCode="_-* #,##0_-;\-* #,##0_-;_-* &quot;-&quot;??_-;_-@_-">
                  <c:v>694.38461538461536</c:v>
                </c:pt>
                <c:pt idx="81" formatCode="_-* #,##0_-;\-* #,##0_-;_-* &quot;-&quot;??_-;_-@_-">
                  <c:v>694.30769230769226</c:v>
                </c:pt>
                <c:pt idx="82" formatCode="_-* #,##0_-;\-* #,##0_-;_-* &quot;-&quot;??_-;_-@_-">
                  <c:v>700.23076923076928</c:v>
                </c:pt>
                <c:pt idx="83" formatCode="_-* #,##0_-;\-* #,##0_-;_-* &quot;-&quot;??_-;_-@_-">
                  <c:v>710.84615384615381</c:v>
                </c:pt>
                <c:pt idx="84" formatCode="_-* #,##0_-;\-* #,##0_-;_-* &quot;-&quot;??_-;_-@_-">
                  <c:v>663.15384615384619</c:v>
                </c:pt>
                <c:pt idx="85" formatCode="_-* #,##0_-;\-* #,##0_-;_-* &quot;-&quot;??_-;_-@_-">
                  <c:v>741.84615384615381</c:v>
                </c:pt>
                <c:pt idx="86" formatCode="_-* #,##0_-;\-* #,##0_-;_-* &quot;-&quot;??_-;_-@_-">
                  <c:v>713.38461538461536</c:v>
                </c:pt>
                <c:pt idx="87" formatCode="_-* #,##0_-;\-* #,##0_-;_-* &quot;-&quot;??_-;_-@_-">
                  <c:v>710.53846153846155</c:v>
                </c:pt>
                <c:pt idx="88" formatCode="_-* #,##0_-;\-* #,##0_-;_-* &quot;-&quot;??_-;_-@_-">
                  <c:v>778.69230769230774</c:v>
                </c:pt>
                <c:pt idx="89" formatCode="_-* #,##0_-;\-* #,##0_-;_-* &quot;-&quot;??_-;_-@_-">
                  <c:v>699.92307692307691</c:v>
                </c:pt>
                <c:pt idx="90" formatCode="_-* #,##0_-;\-* #,##0_-;_-* &quot;-&quot;??_-;_-@_-">
                  <c:v>741.53846153846155</c:v>
                </c:pt>
                <c:pt idx="91" formatCode="_-* #,##0_-;\-* #,##0_-;_-* &quot;-&quot;??_-;_-@_-">
                  <c:v>773.30769230769226</c:v>
                </c:pt>
                <c:pt idx="92" formatCode="_-* #,##0_-;\-* #,##0_-;_-* &quot;-&quot;??_-;_-@_-">
                  <c:v>775.92307692307691</c:v>
                </c:pt>
                <c:pt idx="93" formatCode="_-* #,##0_-;\-* #,##0_-;_-* &quot;-&quot;??_-;_-@_-">
                  <c:v>760.69230769230774</c:v>
                </c:pt>
                <c:pt idx="94" formatCode="_-* #,##0_-;\-* #,##0_-;_-* &quot;-&quot;??_-;_-@_-">
                  <c:v>838.15384615384619</c:v>
                </c:pt>
                <c:pt idx="95" formatCode="_-* #,##0_-;\-* #,##0_-;_-* &quot;-&quot;??_-;_-@_-">
                  <c:v>836.92307692307691</c:v>
                </c:pt>
                <c:pt idx="96" formatCode="_-* #,##0_-;\-* #,##0_-;_-* &quot;-&quot;??_-;_-@_-">
                  <c:v>785.07692307692309</c:v>
                </c:pt>
                <c:pt idx="97" formatCode="_-* #,##0_-;\-* #,##0_-;_-* &quot;-&quot;??_-;_-@_-">
                  <c:v>878.15384615384619</c:v>
                </c:pt>
                <c:pt idx="98" formatCode="_-* #,##0_-;\-* #,##0_-;_-* &quot;-&quot;??_-;_-@_-">
                  <c:v>819.15384615384619</c:v>
                </c:pt>
                <c:pt idx="99" formatCode="_-* #,##0_-;\-* #,##0_-;_-* &quot;-&quot;??_-;_-@_-">
                  <c:v>858.23076923076928</c:v>
                </c:pt>
                <c:pt idx="100" formatCode="_-* #,##0_-;\-* #,##0_-;_-* &quot;-&quot;??_-;_-@_-">
                  <c:v>914.76923076923072</c:v>
                </c:pt>
                <c:pt idx="101" formatCode="_-* #,##0_-;\-* #,##0_-;_-* &quot;-&quot;??_-;_-@_-">
                  <c:v>839.23076923076928</c:v>
                </c:pt>
                <c:pt idx="102" formatCode="_-* #,##0_-;\-* #,##0_-;_-* &quot;-&quot;??_-;_-@_-">
                  <c:v>883.15384615384619</c:v>
                </c:pt>
                <c:pt idx="103" formatCode="_-* #,##0_-;\-* #,##0_-;_-* &quot;-&quot;??_-;_-@_-">
                  <c:v>906.38461538461536</c:v>
                </c:pt>
                <c:pt idx="104" formatCode="_-* #,##0_-;\-* #,##0_-;_-* &quot;-&quot;??_-;_-@_-">
                  <c:v>845.76923076923072</c:v>
                </c:pt>
                <c:pt idx="105" formatCode="_-* #,##0_-;\-* #,##0_-;_-* &quot;-&quot;??_-;_-@_-">
                  <c:v>798.46153846153845</c:v>
                </c:pt>
                <c:pt idx="106" formatCode="_-* #,##0_-;\-* #,##0_-;_-* &quot;-&quot;??_-;_-@_-">
                  <c:v>859.84615384615381</c:v>
                </c:pt>
                <c:pt idx="107" formatCode="_-* #,##0_-;\-* #,##0_-;_-* &quot;-&quot;??_-;_-@_-">
                  <c:v>801.07692307692309</c:v>
                </c:pt>
                <c:pt idx="108" formatCode="_-* #,##0_-;\-* #,##0_-;_-* &quot;-&quot;??_-;_-@_-">
                  <c:v>732.92307692307691</c:v>
                </c:pt>
                <c:pt idx="109" formatCode="_-* #,##0_-;\-* #,##0_-;_-* &quot;-&quot;??_-;_-@_-">
                  <c:v>823.76923076923072</c:v>
                </c:pt>
                <c:pt idx="110" formatCode="_-* #,##0_-;\-* #,##0_-;_-* &quot;-&quot;??_-;_-@_-">
                  <c:v>779.23076923076928</c:v>
                </c:pt>
                <c:pt idx="111" formatCode="_-* #,##0_-;\-* #,##0_-;_-* &quot;-&quot;??_-;_-@_-">
                  <c:v>789.92307692307691</c:v>
                </c:pt>
                <c:pt idx="112" formatCode="_-* #,##0_-;\-* #,##0_-;_-* &quot;-&quot;??_-;_-@_-">
                  <c:v>816.23076923076928</c:v>
                </c:pt>
                <c:pt idx="113" formatCode="_-* #,##0_-;\-* #,##0_-;_-* &quot;-&quot;??_-;_-@_-">
                  <c:v>736.69230769230774</c:v>
                </c:pt>
                <c:pt idx="114" formatCode="_-* #,##0_-;\-* #,##0_-;_-* &quot;-&quot;??_-;_-@_-">
                  <c:v>778.30769230769226</c:v>
                </c:pt>
                <c:pt idx="115" formatCode="_-* #,##0_-;\-* #,##0_-;_-* &quot;-&quot;??_-;_-@_-">
                  <c:v>820.23076923076928</c:v>
                </c:pt>
                <c:pt idx="116" formatCode="_-* #,##0_-;\-* #,##0_-;_-* &quot;-&quot;??_-;_-@_-">
                  <c:v>840</c:v>
                </c:pt>
                <c:pt idx="117" formatCode="_-* #,##0_-;\-* #,##0_-;_-* &quot;-&quot;??_-;_-@_-">
                  <c:v>839.69230769230774</c:v>
                </c:pt>
                <c:pt idx="118" formatCode="_-* #,##0_-;\-* #,##0_-;_-* &quot;-&quot;??_-;_-@_-">
                  <c:v>888.61538461538464</c:v>
                </c:pt>
                <c:pt idx="119" formatCode="_-* #,##0_-;\-* #,##0_-;_-* &quot;-&quot;??_-;_-@_-">
                  <c:v>859.61538461538464</c:v>
                </c:pt>
                <c:pt idx="120" formatCode="_-* #,##0_-;\-* #,##0_-;_-* &quot;-&quot;??_-;_-@_-">
                  <c:v>815.15384615384619</c:v>
                </c:pt>
                <c:pt idx="121" formatCode="_-* #,##0_-;\-* #,##0_-;_-* &quot;-&quot;??_-;_-@_-">
                  <c:v>901</c:v>
                </c:pt>
                <c:pt idx="122" formatCode="_-* #,##0_-;\-* #,##0_-;_-* &quot;-&quot;??_-;_-@_-">
                  <c:v>835.23076923076928</c:v>
                </c:pt>
                <c:pt idx="123" formatCode="_-* #,##0_-;\-* #,##0_-;_-* &quot;-&quot;??_-;_-@_-">
                  <c:v>854.92307692307691</c:v>
                </c:pt>
                <c:pt idx="124" formatCode="_-* #,##0_-;\-* #,##0_-;_-* &quot;-&quot;??_-;_-@_-">
                  <c:v>918.15384615384619</c:v>
                </c:pt>
                <c:pt idx="125" formatCode="_-* #,##0_-;\-* #,##0_-;_-* &quot;-&quot;??_-;_-@_-">
                  <c:v>839.38461538461536</c:v>
                </c:pt>
                <c:pt idx="126" formatCode="_-* #,##0_-;\-* #,##0_-;_-* &quot;-&quot;??_-;_-@_-">
                  <c:v>876.46153846153845</c:v>
                </c:pt>
                <c:pt idx="127" formatCode="_-* #,##0_-;\-* #,##0_-;_-* &quot;-&quot;??_-;_-@_-">
                  <c:v>920.30769230769226</c:v>
                </c:pt>
                <c:pt idx="128" formatCode="_-* #,##0_-;\-* #,##0_-;_-* &quot;-&quot;??_-;_-@_-">
                  <c:v>865.69230769230774</c:v>
                </c:pt>
                <c:pt idx="129" formatCode="_-* #,##0_-;\-* #,##0_-;_-* &quot;-&quot;??_-;_-@_-">
                  <c:v>824.30769230769226</c:v>
                </c:pt>
                <c:pt idx="130" formatCode="_-* #,##0_-;\-* #,##0_-;_-* &quot;-&quot;??_-;_-@_-">
                  <c:v>904</c:v>
                </c:pt>
                <c:pt idx="131" formatCode="_-* #,##0_-;\-* #,##0_-;_-* &quot;-&quot;??_-;_-@_-">
                  <c:v>903.69230769230774</c:v>
                </c:pt>
                <c:pt idx="132" formatCode="_-* #,##0_-;\-* #,##0_-;_-* &quot;-&quot;??_-;_-@_-">
                  <c:v>834.23076923076928</c:v>
                </c:pt>
                <c:pt idx="133" formatCode="_-* #,##0_-;\-* #,##0_-;_-* &quot;-&quot;??_-;_-@_-">
                  <c:v>930.92307692307691</c:v>
                </c:pt>
                <c:pt idx="134" formatCode="_-* #,##0_-;\-* #,##0_-;_-* &quot;-&quot;??_-;_-@_-">
                  <c:v>863.15384615384619</c:v>
                </c:pt>
                <c:pt idx="135" formatCode="_-* #,##0_-;\-* #,##0_-;_-* &quot;-&quot;??_-;_-@_-">
                  <c:v>895.53846153846155</c:v>
                </c:pt>
                <c:pt idx="136" formatCode="_-* #,##0_-;\-* #,##0_-;_-* &quot;-&quot;??_-;_-@_-">
                  <c:v>931.76923076923072</c:v>
                </c:pt>
                <c:pt idx="137" formatCode="_-* #,##0_-;\-* #,##0_-;_-* &quot;-&quot;??_-;_-@_-">
                  <c:v>856.76923076923072</c:v>
                </c:pt>
                <c:pt idx="138" formatCode="_-* #,##0_-;\-* #,##0_-;_-* &quot;-&quot;??_-;_-@_-">
                  <c:v>906.23076923076928</c:v>
                </c:pt>
                <c:pt idx="139" formatCode="_-* #,##0_-;\-* #,##0_-;_-* &quot;-&quot;??_-;_-@_-">
                  <c:v>942.07692307692309</c:v>
                </c:pt>
                <c:pt idx="140" formatCode="_-* #,##0_-;\-* #,##0_-;_-* &quot;-&quot;??_-;_-@_-">
                  <c:v>880.46153846153845</c:v>
                </c:pt>
                <c:pt idx="141" formatCode="_-* #,##0_-;\-* #,##0_-;_-* &quot;-&quot;??_-;_-@_-">
                  <c:v>889.61538461538464</c:v>
                </c:pt>
                <c:pt idx="142" formatCode="_-* #,##0_-;\-* #,##0_-;_-* &quot;-&quot;??_-;_-@_-">
                  <c:v>947.84615384615381</c:v>
                </c:pt>
                <c:pt idx="143" formatCode="_-* #,##0_-;\-* #,##0_-;_-* &quot;-&quot;??_-;_-@_-">
                  <c:v>873.61538461538464</c:v>
                </c:pt>
                <c:pt idx="144" formatCode="_-* #,##0_-;\-* #,##0_-;_-* &quot;-&quot;??_-;_-@_-">
                  <c:v>801.61538461538464</c:v>
                </c:pt>
                <c:pt idx="145" formatCode="_-* #,##0_-;\-* #,##0_-;_-* &quot;-&quot;??_-;_-@_-">
                  <c:v>911</c:v>
                </c:pt>
                <c:pt idx="146" formatCode="_-* #,##0_-;\-* #,##0_-;_-* &quot;-&quot;??_-;_-@_-">
                  <c:v>827.30769230769226</c:v>
                </c:pt>
                <c:pt idx="147" formatCode="_-* #,##0_-;\-* #,##0_-;_-* &quot;-&quot;??_-;_-@_-">
                  <c:v>883.30769230769226</c:v>
                </c:pt>
                <c:pt idx="148" formatCode="_-* #,##0_-;\-* #,##0_-;_-* &quot;-&quot;??_-;_-@_-">
                  <c:v>940.61538461538464</c:v>
                </c:pt>
                <c:pt idx="149" formatCode="_-* #,##0_-;\-* #,##0_-;_-* &quot;-&quot;??_-;_-@_-">
                  <c:v>852.15384615384619</c:v>
                </c:pt>
                <c:pt idx="150" formatCode="_-* #,##0_-;\-* #,##0_-;_-* &quot;-&quot;??_-;_-@_-">
                  <c:v>830.53846153846155</c:v>
                </c:pt>
                <c:pt idx="151" formatCode="_-* #,##0_-;\-* #,##0_-;_-* &quot;-&quot;??_-;_-@_-">
                  <c:v>880.84615384615381</c:v>
                </c:pt>
                <c:pt idx="152" formatCode="_-* #,##0_-;\-* #,##0_-;_-* &quot;-&quot;??_-;_-@_-">
                  <c:v>839.30769230769226</c:v>
                </c:pt>
                <c:pt idx="153" formatCode="_-* #,##0_-;\-* #,##0_-;_-* &quot;-&quot;??_-;_-@_-">
                  <c:v>833.69230769230774</c:v>
                </c:pt>
                <c:pt idx="154" formatCode="_-* #,##0_-;\-* #,##0_-;_-* &quot;-&quot;??_-;_-@_-">
                  <c:v>909.61538461538464</c:v>
                </c:pt>
                <c:pt idx="155" formatCode="_-* #,##0_-;\-* #,##0_-;_-* &quot;-&quot;??_-;_-@_-">
                  <c:v>850.15384615384619</c:v>
                </c:pt>
                <c:pt idx="156" formatCode="_-* #,##0_-;\-* #,##0_-;_-* &quot;-&quot;??_-;_-@_-">
                  <c:v>841.38461538461536</c:v>
                </c:pt>
                <c:pt idx="157" formatCode="_-* #,##0_-;\-* #,##0_-;_-* &quot;-&quot;??_-;_-@_-">
                  <c:v>929.15384615384619</c:v>
                </c:pt>
                <c:pt idx="158" formatCode="_-* #,##0_-;\-* #,##0_-;_-* &quot;-&quot;??_-;_-@_-">
                  <c:v>849.69230769230774</c:v>
                </c:pt>
                <c:pt idx="159" formatCode="_-* #,##0_-;\-* #,##0_-;_-* &quot;-&quot;??_-;_-@_-">
                  <c:v>898.23076923076928</c:v>
                </c:pt>
                <c:pt idx="160" formatCode="_-* #,##0_-;\-* #,##0_-;_-* &quot;-&quot;??_-;_-@_-">
                  <c:v>935.46153846153845</c:v>
                </c:pt>
                <c:pt idx="161" formatCode="_-* #,##0_-;\-* #,##0_-;_-* &quot;-&quot;??_-;_-@_-">
                  <c:v>837.15384615384619</c:v>
                </c:pt>
                <c:pt idx="162" formatCode="_-* #,##0_-;\-* #,##0_-;_-* &quot;-&quot;??_-;_-@_-">
                  <c:v>930.92307692307691</c:v>
                </c:pt>
                <c:pt idx="163" formatCode="_-* #,##0_-;\-* #,##0_-;_-* &quot;-&quot;??_-;_-@_-">
                  <c:v>955.46153846153845</c:v>
                </c:pt>
                <c:pt idx="164" formatCode="_-* #,##0_-;\-* #,##0_-;_-* &quot;-&quot;??_-;_-@_-">
                  <c:v>840.15384615384619</c:v>
                </c:pt>
                <c:pt idx="165" formatCode="_-* #,##0_-;\-* #,##0_-;_-* &quot;-&quot;??_-;_-@_-">
                  <c:v>878.15384615384619</c:v>
                </c:pt>
                <c:pt idx="166" formatCode="_-* #,##0_-;\-* #,##0_-;_-* &quot;-&quot;??_-;_-@_-">
                  <c:v>970.15384615384619</c:v>
                </c:pt>
                <c:pt idx="167" formatCode="_-* #,##0_-;\-* #,##0_-;_-* &quot;-&quot;??_-;_-@_-">
                  <c:v>868.92307692307691</c:v>
                </c:pt>
                <c:pt idx="168" formatCode="_-* #,##0_-;\-* #,##0_-;_-* &quot;-&quot;??_-;_-@_-">
                  <c:v>837.46153846153845</c:v>
                </c:pt>
                <c:pt idx="169" formatCode="_-* #,##0_-;\-* #,##0_-;_-* &quot;-&quot;??_-;_-@_-">
                  <c:v>918</c:v>
                </c:pt>
                <c:pt idx="170" formatCode="_-* #,##0_-;\-* #,##0_-;_-* &quot;-&quot;??_-;_-@_-">
                  <c:v>859.92307692307691</c:v>
                </c:pt>
                <c:pt idx="171" formatCode="_-* #,##0_-;\-* #,##0_-;_-* &quot;-&quot;??_-;_-@_-">
                  <c:v>898.15384615384619</c:v>
                </c:pt>
                <c:pt idx="172" formatCode="_-* #,##0_-;\-* #,##0_-;_-* &quot;-&quot;??_-;_-@_-">
                  <c:v>961.53846153846155</c:v>
                </c:pt>
                <c:pt idx="173" formatCode="_-* #,##0_-;\-* #,##0_-;_-* &quot;-&quot;??_-;_-@_-">
                  <c:v>868.69230769230774</c:v>
                </c:pt>
                <c:pt idx="174" formatCode="_-* #,##0_-;\-* #,##0_-;_-* &quot;-&quot;??_-;_-@_-">
                  <c:v>890.15384615384619</c:v>
                </c:pt>
                <c:pt idx="175" formatCode="_-* #,##0_-;\-* #,##0_-;_-* &quot;-&quot;??_-;_-@_-">
                  <c:v>842</c:v>
                </c:pt>
                <c:pt idx="176" formatCode="_-* #,##0_-;\-* #,##0_-;_-* &quot;-&quot;??_-;_-@_-">
                  <c:v>853.38461538461536</c:v>
                </c:pt>
                <c:pt idx="177" formatCode="_-* #,##0_-;\-* #,##0_-;_-* &quot;-&quot;??_-;_-@_-">
                  <c:v>844</c:v>
                </c:pt>
                <c:pt idx="178" formatCode="_-* #,##0_-;\-* #,##0_-;_-* &quot;-&quot;??_-;_-@_-">
                  <c:v>862</c:v>
                </c:pt>
                <c:pt idx="179" formatCode="_-* #,##0_-;\-* #,##0_-;_-* &quot;-&quot;??_-;_-@_-">
                  <c:v>763.84615384615381</c:v>
                </c:pt>
                <c:pt idx="180" formatCode="_-* #,##0_-;\-* #,##0_-;_-* &quot;-&quot;??_-;_-@_-">
                  <c:v>767.38461538461536</c:v>
                </c:pt>
                <c:pt idx="181" formatCode="_-* #,##0_-;\-* #,##0_-;_-* &quot;-&quot;??_-;_-@_-">
                  <c:v>830.92307692307691</c:v>
                </c:pt>
                <c:pt idx="182" formatCode="_-* #,##0_-;\-* #,##0_-;_-* &quot;-&quot;??_-;_-@_-">
                  <c:v>760</c:v>
                </c:pt>
                <c:pt idx="183" formatCode="_-* #,##0_-;\-* #,##0_-;_-* &quot;-&quot;??_-;_-@_-">
                  <c:v>789.69230769230774</c:v>
                </c:pt>
                <c:pt idx="184" formatCode="_-* #,##0_-;\-* #,##0_-;_-* &quot;-&quot;??_-;_-@_-">
                  <c:v>857.92307692307691</c:v>
                </c:pt>
                <c:pt idx="185" formatCode="_-* #,##0_-;\-* #,##0_-;_-* &quot;-&quot;??_-;_-@_-">
                  <c:v>754</c:v>
                </c:pt>
                <c:pt idx="186" formatCode="_-* #,##0_-;\-* #,##0_-;_-* &quot;-&quot;??_-;_-@_-">
                  <c:v>765.15384615384619</c:v>
                </c:pt>
                <c:pt idx="187" formatCode="_-* #,##0_-;\-* #,##0_-;_-* &quot;-&quot;??_-;_-@_-">
                  <c:v>813.61538461538464</c:v>
                </c:pt>
                <c:pt idx="188" formatCode="_-* #,##0_-;\-* #,##0_-;_-* &quot;-&quot;??_-;_-@_-">
                  <c:v>790.92307692307691</c:v>
                </c:pt>
                <c:pt idx="189" formatCode="_-* #,##0_-;\-* #,##0_-;_-* &quot;-&quot;??_-;_-@_-">
                  <c:v>849.92307692307691</c:v>
                </c:pt>
                <c:pt idx="190" formatCode="_-* #,##0_-;\-* #,##0_-;_-* &quot;-&quot;??_-;_-@_-">
                  <c:v>977.30769230769226</c:v>
                </c:pt>
                <c:pt idx="191" formatCode="_-* #,##0_-;\-* #,##0_-;_-* &quot;-&quot;??_-;_-@_-">
                  <c:v>890.38461538461536</c:v>
                </c:pt>
                <c:pt idx="192" formatCode="_-* #,##0_-;\-* #,##0_-;_-* &quot;-&quot;??_-;_-@_-">
                  <c:v>878.38461538461536</c:v>
                </c:pt>
                <c:pt idx="193" formatCode="_-* #,##0_-;\-* #,##0_-;_-* &quot;-&quot;??_-;_-@_-">
                  <c:v>998.69230769230774</c:v>
                </c:pt>
                <c:pt idx="194" formatCode="_-* #,##0_-;\-* #,##0_-;_-* &quot;-&quot;??_-;_-@_-">
                  <c:v>984.38461538461536</c:v>
                </c:pt>
                <c:pt idx="195" formatCode="_-* #,##0_-;\-* #,##0_-;_-* &quot;-&quot;??_-;_-@_-">
                  <c:v>1051.3846153846155</c:v>
                </c:pt>
                <c:pt idx="196" formatCode="_-* #,##0_-;\-* #,##0_-;_-* &quot;-&quot;??_-;_-@_-">
                  <c:v>1130.6923076923076</c:v>
                </c:pt>
                <c:pt idx="197" formatCode="_-* #,##0_-;\-* #,##0_-;_-* &quot;-&quot;??_-;_-@_-">
                  <c:v>1026.7692307692307</c:v>
                </c:pt>
                <c:pt idx="198" formatCode="_-* #,##0_-;\-* #,##0_-;_-* &quot;-&quot;??_-;_-@_-">
                  <c:v>1040.7692307692307</c:v>
                </c:pt>
                <c:pt idx="199" formatCode="_-* #,##0_-;\-* #,##0_-;_-* &quot;-&quot;??_-;_-@_-">
                  <c:v>1114.2307692307693</c:v>
                </c:pt>
                <c:pt idx="200" formatCode="_-* #,##0_-;\-* #,##0_-;_-* &quot;-&quot;??_-;_-@_-">
                  <c:v>1056.7692307692307</c:v>
                </c:pt>
                <c:pt idx="201" formatCode="_-* #,##0_-;\-* #,##0_-;_-* &quot;-&quot;??_-;_-@_-">
                  <c:v>1102.1538461538462</c:v>
                </c:pt>
                <c:pt idx="202" formatCode="_-* #,##0_-;\-* #,##0_-;_-* &quot;-&quot;??_-;_-@_-">
                  <c:v>1139.7692307692307</c:v>
                </c:pt>
                <c:pt idx="203" formatCode="_-* #,##0_-;\-* #,##0_-;_-* &quot;-&quot;??_-;_-@_-">
                  <c:v>1050.9230769230769</c:v>
                </c:pt>
                <c:pt idx="204" formatCode="_-* #,##0_-;\-* #,##0_-;_-* &quot;-&quot;??_-;_-@_-">
                  <c:v>1065.6153846153845</c:v>
                </c:pt>
                <c:pt idx="205" formatCode="_-* #,##0_-;\-* #,##0_-;_-* &quot;-&quot;??_-;_-@_-">
                  <c:v>1159.4615384615386</c:v>
                </c:pt>
                <c:pt idx="206" formatCode="_-* #,##0_-;\-* #,##0_-;_-* &quot;-&quot;??_-;_-@_-">
                  <c:v>1050.3846153846155</c:v>
                </c:pt>
                <c:pt idx="207" formatCode="_-* #,##0_-;\-* #,##0_-;_-* &quot;-&quot;??_-;_-@_-">
                  <c:v>1073.3846153846155</c:v>
                </c:pt>
                <c:pt idx="208" formatCode="_-* #,##0_-;\-* #,##0_-;_-* &quot;-&quot;??_-;_-@_-">
                  <c:v>1146.9230769230769</c:v>
                </c:pt>
                <c:pt idx="209" formatCode="_-* #,##0_-;\-* #,##0_-;_-* &quot;-&quot;??_-;_-@_-">
                  <c:v>1041</c:v>
                </c:pt>
                <c:pt idx="210" formatCode="_-* #,##0_-;\-* #,##0_-;_-* &quot;-&quot;??_-;_-@_-">
                  <c:v>1107.6923076923076</c:v>
                </c:pt>
                <c:pt idx="211" formatCode="_-* #,##0_-;\-* #,##0_-;_-* &quot;-&quot;??_-;_-@_-">
                  <c:v>1221.6923076923076</c:v>
                </c:pt>
                <c:pt idx="212" formatCode="_-* #,##0_-;\-* #,##0_-;_-* &quot;-&quot;??_-;_-@_-">
                  <c:v>1181.4615384615386</c:v>
                </c:pt>
                <c:pt idx="213" formatCode="_-* #,##0_-;\-* #,##0_-;_-* &quot;-&quot;??_-;_-@_-">
                  <c:v>1265.7692307692307</c:v>
                </c:pt>
                <c:pt idx="214" formatCode="_-* #,##0_-;\-* #,##0_-;_-* &quot;-&quot;??_-;_-@_-">
                  <c:v>1336.3076923076924</c:v>
                </c:pt>
                <c:pt idx="215" formatCode="_-* #,##0_-;\-* #,##0_-;_-* &quot;-&quot;??_-;_-@_-">
                  <c:v>1311.3846153846155</c:v>
                </c:pt>
                <c:pt idx="216" formatCode="_-* #,##0_-;\-* #,##0_-;_-* &quot;-&quot;??_-;_-@_-">
                  <c:v>1272.6153846153845</c:v>
                </c:pt>
                <c:pt idx="217" formatCode="_-* #,##0_-;\-* #,##0_-;_-* &quot;-&quot;??_-;_-@_-">
                  <c:v>1360.1538461538462</c:v>
                </c:pt>
                <c:pt idx="218" formatCode="_-* #,##0_-;\-* #,##0_-;_-* &quot;-&quot;??_-;_-@_-">
                  <c:v>1329.2307692307693</c:v>
                </c:pt>
                <c:pt idx="219" formatCode="_-* #,##0_-;\-* #,##0_-;_-* &quot;-&quot;??_-;_-@_-">
                  <c:v>1405.3846153846155</c:v>
                </c:pt>
                <c:pt idx="220" formatCode="_-* #,##0_-;\-* #,##0_-;_-* &quot;-&quot;??_-;_-@_-">
                  <c:v>1485.4615384615386</c:v>
                </c:pt>
                <c:pt idx="221" formatCode="_-* #,##0_-;\-* #,##0_-;_-* &quot;-&quot;??_-;_-@_-">
                  <c:v>1354.4615384615386</c:v>
                </c:pt>
                <c:pt idx="222" formatCode="_-* #,##0_-;\-* #,##0_-;_-* &quot;-&quot;??_-;_-@_-">
                  <c:v>1424.6923076923076</c:v>
                </c:pt>
                <c:pt idx="223" formatCode="_-* #,##0_-;\-* #,##0_-;_-* &quot;-&quot;??_-;_-@_-">
                  <c:v>1472.6153846153845</c:v>
                </c:pt>
                <c:pt idx="224" formatCode="_-* #,##0_-;\-* #,##0_-;_-* &quot;-&quot;??_-;_-@_-">
                  <c:v>1353.2307692307693</c:v>
                </c:pt>
                <c:pt idx="225" formatCode="_-* #,##0_-;\-* #,##0_-;_-* &quot;-&quot;??_-;_-@_-">
                  <c:v>1407</c:v>
                </c:pt>
                <c:pt idx="226" formatCode="_-* #,##0_-;\-* #,##0_-;_-* &quot;-&quot;??_-;_-@_-">
                  <c:v>1419.3846153846155</c:v>
                </c:pt>
                <c:pt idx="227" formatCode="_-* #,##0_-;\-* #,##0_-;_-* &quot;-&quot;??_-;_-@_-">
                  <c:v>1303.1538461538462</c:v>
                </c:pt>
                <c:pt idx="228" formatCode="_-* #,##0_-;\-* #,##0_-;_-* &quot;-&quot;??_-;_-@_-">
                  <c:v>1256.8461538461538</c:v>
                </c:pt>
                <c:pt idx="229" formatCode="_-* #,##0_-;\-* #,##0_-;_-* &quot;-&quot;??_-;_-@_-">
                  <c:v>1403.8461538461538</c:v>
                </c:pt>
                <c:pt idx="230" formatCode="_-* #,##0_-;\-* #,##0_-;_-* &quot;-&quot;??_-;_-@_-">
                  <c:v>1315.9230769230769</c:v>
                </c:pt>
                <c:pt idx="231" formatCode="_-* #,##0_-;\-* #,##0_-;_-* &quot;-&quot;??_-;_-@_-">
                  <c:v>1385.0769230769231</c:v>
                </c:pt>
                <c:pt idx="232" formatCode="_-* #,##0_-;\-* #,##0_-;_-* &quot;-&quot;??_-;_-@_-">
                  <c:v>1447.1538461538462</c:v>
                </c:pt>
                <c:pt idx="233" formatCode="_-* #,##0_-;\-* #,##0_-;_-* &quot;-&quot;??_-;_-@_-">
                  <c:v>1329.0769230769231</c:v>
                </c:pt>
                <c:pt idx="234" formatCode="_-* #,##0_-;\-* #,##0_-;_-* &quot;-&quot;??_-;_-@_-">
                  <c:v>1360</c:v>
                </c:pt>
                <c:pt idx="235" formatCode="_-* #,##0_-;\-* #,##0_-;_-* &quot;-&quot;??_-;_-@_-">
                  <c:v>1412.1538461538462</c:v>
                </c:pt>
                <c:pt idx="236" formatCode="_-* #,##0_-;\-* #,##0_-;_-* &quot;-&quot;??_-;_-@_-">
                  <c:v>1319.7692307692307</c:v>
                </c:pt>
                <c:pt idx="237" formatCode="_-* #,##0_-;\-* #,##0_-;_-* &quot;-&quot;??_-;_-@_-">
                  <c:v>1452.6153846153845</c:v>
                </c:pt>
                <c:pt idx="238" formatCode="_-* #,##0_-;\-* #,##0_-;_-* &quot;-&quot;??_-;_-@_-">
                  <c:v>1512.3076923076924</c:v>
                </c:pt>
                <c:pt idx="239" formatCode="_-* #,##0_-;\-* #,##0_-;_-* &quot;-&quot;??_-;_-@_-">
                  <c:v>1461.5384615384614</c:v>
                </c:pt>
                <c:pt idx="240" formatCode="_-* #,##0_-;\-* #,##0_-;_-* &quot;-&quot;??_-;_-@_-">
                  <c:v>1424.2307692307693</c:v>
                </c:pt>
                <c:pt idx="241" formatCode="_-* #,##0_-;\-* #,##0_-;_-* &quot;-&quot;??_-;_-@_-">
                  <c:v>1501.1538461538462</c:v>
                </c:pt>
                <c:pt idx="242" formatCode="_-* #,##0_-;\-* #,##0_-;_-* &quot;-&quot;??_-;_-@_-">
                  <c:v>1403.4615384615386</c:v>
                </c:pt>
                <c:pt idx="243" formatCode="_-* #,##0_-;\-* #,##0_-;_-* &quot;-&quot;??_-;_-@_-">
                  <c:v>1500.1538461538462</c:v>
                </c:pt>
                <c:pt idx="244" formatCode="_-* #,##0_-;\-* #,##0_-;_-* &quot;-&quot;??_-;_-@_-">
                  <c:v>1540.9230769230769</c:v>
                </c:pt>
                <c:pt idx="245" formatCode="_-* #,##0_-;\-* #,##0_-;_-* &quot;-&quot;??_-;_-@_-">
                  <c:v>1422.7692307692307</c:v>
                </c:pt>
                <c:pt idx="246" formatCode="_-* #,##0_-;\-* #,##0_-;_-* &quot;-&quot;??_-;_-@_-">
                  <c:v>1389.9230769230769</c:v>
                </c:pt>
                <c:pt idx="287" formatCode="_-* #,##0_-;\-* #,##0_-;_-* &quot;-&quot;??_-;_-@_-">
                  <c:v>1131</c:v>
                </c:pt>
                <c:pt idx="288" formatCode="_-* #,##0_-;\-* #,##0_-;_-* &quot;-&quot;??_-;_-@_-">
                  <c:v>1078.2307692307693</c:v>
                </c:pt>
                <c:pt idx="289" formatCode="_-* #,##0_-;\-* #,##0_-;_-* &quot;-&quot;??_-;_-@_-">
                  <c:v>1374.5384615384614</c:v>
                </c:pt>
                <c:pt idx="290" formatCode="_-* #,##0_-;\-* #,##0_-;_-* &quot;-&quot;??_-;_-@_-">
                  <c:v>1397</c:v>
                </c:pt>
                <c:pt idx="291" formatCode="_-* #,##0_-;\-* #,##0_-;_-* &quot;-&quot;??_-;_-@_-">
                  <c:v>1573.3846153846155</c:v>
                </c:pt>
                <c:pt idx="292" formatCode="_-* #,##0_-;\-* #,##0_-;_-* &quot;-&quot;??_-;_-@_-">
                  <c:v>1836.3076923076924</c:v>
                </c:pt>
                <c:pt idx="293" formatCode="_-* #,##0_-;\-* #,##0_-;_-* &quot;-&quot;??_-;_-@_-">
                  <c:v>1576</c:v>
                </c:pt>
                <c:pt idx="294" formatCode="_-* #,##0_-;\-* #,##0_-;_-* &quot;-&quot;??_-;_-@_-">
                  <c:v>1591.1538461538462</c:v>
                </c:pt>
                <c:pt idx="295" formatCode="_-* #,##0_-;\-* #,##0_-;_-* &quot;-&quot;??_-;_-@_-">
                  <c:v>1864.7692307692307</c:v>
                </c:pt>
                <c:pt idx="296" formatCode="_-* #,##0_-;\-* #,##0_-;_-* &quot;-&quot;??_-;_-@_-">
                  <c:v>1639.3846153846155</c:v>
                </c:pt>
                <c:pt idx="297" formatCode="_-* #,##0_-;\-* #,##0_-;_-* &quot;-&quot;??_-;_-@_-">
                  <c:v>1770.3076923076924</c:v>
                </c:pt>
                <c:pt idx="298" formatCode="_-* #,##0_-;\-* #,##0_-;_-* &quot;-&quot;??_-;_-@_-">
                  <c:v>2029.5384615384614</c:v>
                </c:pt>
                <c:pt idx="299" formatCode="_-* #,##0_-;\-* #,##0_-;_-* &quot;-&quot;??_-;_-@_-">
                  <c:v>1820.6923076923076</c:v>
                </c:pt>
                <c:pt idx="300" formatCode="_-* #,##0_-;\-* #,##0_-;_-* &quot;-&quot;??_-;_-@_-">
                  <c:v>1750.6153846153845</c:v>
                </c:pt>
                <c:pt idx="301" formatCode="_-* #,##0_-;\-* #,##0_-;_-* &quot;-&quot;??_-;_-@_-">
                  <c:v>2067.4615384615386</c:v>
                </c:pt>
                <c:pt idx="302" formatCode="_-* #,##0_-;\-* #,##0_-;_-* &quot;-&quot;??_-;_-@_-">
                  <c:v>1839.0769230769231</c:v>
                </c:pt>
                <c:pt idx="303" formatCode="_-* #,##0_-;\-* #,##0_-;_-* &quot;-&quot;??_-;_-@_-">
                  <c:v>2003.0769230769231</c:v>
                </c:pt>
                <c:pt idx="304" formatCode="_-* #,##0_-;\-* #,##0_-;_-* &quot;-&quot;??_-;_-@_-">
                  <c:v>2140.4615384615386</c:v>
                </c:pt>
                <c:pt idx="305" formatCode="_-* #,##0_-;\-* #,##0_-;_-* &quot;-&quot;??_-;_-@_-">
                  <c:v>1957.3846153846155</c:v>
                </c:pt>
                <c:pt idx="306" formatCode="_-* #,##0_-;\-* #,##0_-;_-* &quot;-&quot;??_-;_-@_-">
                  <c:v>1885.3076923076924</c:v>
                </c:pt>
                <c:pt idx="307" formatCode="_-* #,##0_-;\-* #,##0_-;_-* &quot;-&quot;??_-;_-@_-">
                  <c:v>2206.7692307692309</c:v>
                </c:pt>
                <c:pt idx="308" formatCode="_-* #,##0_-;\-* #,##0_-;_-* &quot;-&quot;??_-;_-@_-">
                  <c:v>2021.7692307692307</c:v>
                </c:pt>
                <c:pt idx="309" formatCode="_-* #,##0_-;\-* #,##0_-;_-* &quot;-&quot;??_-;_-@_-">
                  <c:v>2195.4615384615386</c:v>
                </c:pt>
                <c:pt idx="310" formatCode="_-* #,##0_-;\-* #,##0_-;_-* &quot;-&quot;??_-;_-@_-">
                  <c:v>2285.7692307692309</c:v>
                </c:pt>
                <c:pt idx="311" formatCode="_-* #,##0_-;\-* #,##0_-;_-* &quot;-&quot;??_-;_-@_-">
                  <c:v>2094.3846153846152</c:v>
                </c:pt>
                <c:pt idx="312" formatCode="_-* #,##0_-;\-* #,##0_-;_-* &quot;-&quot;??_-;_-@_-">
                  <c:v>2028.2307692307693</c:v>
                </c:pt>
                <c:pt idx="313" formatCode="_-* #,##0_-;\-* #,##0_-;_-* &quot;-&quot;??_-;_-@_-">
                  <c:v>2318.6923076923076</c:v>
                </c:pt>
              </c:numCache>
            </c:numRef>
          </c:val>
          <c:smooth val="0"/>
          <c:extLst>
            <c:ext xmlns:c16="http://schemas.microsoft.com/office/drawing/2014/chart" uri="{C3380CC4-5D6E-409C-BE32-E72D297353CC}">
              <c16:uniqueId val="{00000001-EEC4-4543-965D-C9647A060886}"/>
            </c:ext>
          </c:extLst>
        </c:ser>
        <c:dLbls>
          <c:showLegendKey val="0"/>
          <c:showVal val="0"/>
          <c:showCatName val="0"/>
          <c:showSerName val="0"/>
          <c:showPercent val="0"/>
          <c:showBubbleSize val="0"/>
        </c:dLbls>
        <c:smooth val="0"/>
        <c:axId val="1276140768"/>
        <c:axId val="1276144728"/>
      </c:lineChart>
      <c:dateAx>
        <c:axId val="1276140768"/>
        <c:scaling>
          <c:orientation val="minMax"/>
        </c:scaling>
        <c:delete val="0"/>
        <c:axPos val="b"/>
        <c:numFmt formatCode="yyyy\-mm\-d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76144728"/>
        <c:crosses val="autoZero"/>
        <c:auto val="1"/>
        <c:lblOffset val="100"/>
        <c:baseTimeUnit val="months"/>
      </c:dateAx>
      <c:valAx>
        <c:axId val="1276144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761407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rgbClr val="81B86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cat>
            <c:strRef>
              <c:f>'general info'!$AE$35:$AQ$35</c:f>
              <c:strCach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strCache>
            </c:strRef>
          </c:cat>
          <c:val>
            <c:numRef>
              <c:f>'general info'!$AE$54:$AQ$54</c:f>
              <c:numCache>
                <c:formatCode>0</c:formatCode>
                <c:ptCount val="13"/>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17326</c:v>
                </c:pt>
                <c:pt idx="12">
                  <c:v>14890</c:v>
                </c:pt>
              </c:numCache>
            </c:numRef>
          </c:val>
          <c:smooth val="0"/>
          <c:extLst>
            <c:ext xmlns:c16="http://schemas.microsoft.com/office/drawing/2014/chart" uri="{C3380CC4-5D6E-409C-BE32-E72D297353CC}">
              <c16:uniqueId val="{00000001-E559-4BDC-A8F0-C170D154463A}"/>
            </c:ext>
          </c:extLst>
        </c:ser>
        <c:dLbls>
          <c:dLblPos val="ctr"/>
          <c:showLegendKey val="0"/>
          <c:showVal val="1"/>
          <c:showCatName val="0"/>
          <c:showSerName val="0"/>
          <c:showPercent val="0"/>
          <c:showBubbleSize val="0"/>
        </c:dLbls>
        <c:marker val="1"/>
        <c:smooth val="0"/>
        <c:axId val="1680813760"/>
        <c:axId val="1680814120"/>
      </c:lineChart>
      <c:catAx>
        <c:axId val="1680813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80814120"/>
        <c:crosses val="autoZero"/>
        <c:auto val="1"/>
        <c:lblAlgn val="ctr"/>
        <c:lblOffset val="100"/>
        <c:noMultiLvlLbl val="0"/>
      </c:catAx>
      <c:valAx>
        <c:axId val="1680814120"/>
        <c:scaling>
          <c:orientation val="minMax"/>
        </c:scaling>
        <c:delete val="1"/>
        <c:axPos val="l"/>
        <c:numFmt formatCode="0" sourceLinked="1"/>
        <c:majorTickMark val="none"/>
        <c:minorTickMark val="none"/>
        <c:tickLblPos val="nextTo"/>
        <c:crossAx val="16808137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1142</c:v>
                </c:pt>
                <c:pt idx="6">
                  <c:v>1142</c:v>
                </c:pt>
                <c:pt idx="7">
                  <c:v>1082</c:v>
                </c:pt>
                <c:pt idx="8">
                  <c:v>1210</c:v>
                </c:pt>
                <c:pt idx="9">
                  <c:v>1275</c:v>
                </c:pt>
                <c:pt idx="10">
                  <c:v>1304</c:v>
                </c:pt>
                <c:pt idx="11">
                  <c:v>1336</c:v>
                </c:pt>
                <c:pt idx="12">
                  <c:v>1526</c:v>
                </c:pt>
                <c:pt idx="13">
                  <c:v>1637</c:v>
                </c:pt>
                <c:pt idx="14">
                  <c:v>1731</c:v>
                </c:pt>
                <c:pt idx="15">
                  <c:v>1839</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WG'!$B$110</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WG'!$A$111:$A$148</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WG'!$B$111:$B$148</c:f>
              <c:numCache>
                <c:formatCode>General</c:formatCode>
                <c:ptCount val="38"/>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pt idx="32">
                  <c:v>1317.75</c:v>
                </c:pt>
                <c:pt idx="33">
                  <c:v>1328</c:v>
                </c:pt>
                <c:pt idx="34">
                  <c:v>1299.25</c:v>
                </c:pt>
                <c:pt idx="35">
                  <c:v>1239.5</c:v>
                </c:pt>
                <c:pt idx="36">
                  <c:v>1175.5</c:v>
                </c:pt>
                <c:pt idx="37">
                  <c:v>1121.5</c:v>
                </c:pt>
              </c:numCache>
            </c:numRef>
          </c:val>
          <c:smooth val="0"/>
          <c:extLst>
            <c:ext xmlns:c16="http://schemas.microsoft.com/office/drawing/2014/chart" uri="{C3380CC4-5D6E-409C-BE32-E72D297353CC}">
              <c16:uniqueId val="{00000000-0670-4420-B4FA-18FB3B4B50DB}"/>
            </c:ext>
          </c:extLst>
        </c:ser>
        <c:ser>
          <c:idx val="1"/>
          <c:order val="1"/>
          <c:tx>
            <c:strRef>
              <c:f>'approved CR by WG'!$C$110</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WG'!$A$111:$A$148</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WG'!$C$111:$C$148</c:f>
              <c:numCache>
                <c:formatCode>General</c:formatCode>
                <c:ptCount val="38"/>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pt idx="32">
                  <c:v>2143</c:v>
                </c:pt>
                <c:pt idx="33">
                  <c:v>2229.75</c:v>
                </c:pt>
                <c:pt idx="34">
                  <c:v>2250.75</c:v>
                </c:pt>
                <c:pt idx="35">
                  <c:v>2176.75</c:v>
                </c:pt>
                <c:pt idx="36">
                  <c:v>1974.25</c:v>
                </c:pt>
                <c:pt idx="37">
                  <c:v>1847.5</c:v>
                </c:pt>
              </c:numCache>
            </c:numRef>
          </c:val>
          <c:smooth val="0"/>
          <c:extLst>
            <c:ext xmlns:c16="http://schemas.microsoft.com/office/drawing/2014/chart" uri="{C3380CC4-5D6E-409C-BE32-E72D297353CC}">
              <c16:uniqueId val="{00000001-0670-4420-B4FA-18FB3B4B50DB}"/>
            </c:ext>
          </c:extLst>
        </c:ser>
        <c:ser>
          <c:idx val="2"/>
          <c:order val="2"/>
          <c:tx>
            <c:strRef>
              <c:f>'approved CR by WG'!$D$110</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WG'!$A$111:$A$148</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WG'!$D$111:$D$148</c:f>
              <c:numCache>
                <c:formatCode>General</c:formatCode>
                <c:ptCount val="38"/>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pt idx="32">
                  <c:v>1147</c:v>
                </c:pt>
                <c:pt idx="33">
                  <c:v>1080.5</c:v>
                </c:pt>
                <c:pt idx="34">
                  <c:v>1079</c:v>
                </c:pt>
                <c:pt idx="35">
                  <c:v>1029.75</c:v>
                </c:pt>
                <c:pt idx="36">
                  <c:v>1024</c:v>
                </c:pt>
                <c:pt idx="37">
                  <c:v>1061</c:v>
                </c:pt>
              </c:numCache>
            </c:numRef>
          </c:val>
          <c:smooth val="0"/>
          <c:extLst>
            <c:ext xmlns:c16="http://schemas.microsoft.com/office/drawing/2014/chart" uri="{C3380CC4-5D6E-409C-BE32-E72D297353CC}">
              <c16:uniqueId val="{00000002-0670-4420-B4FA-18FB3B4B50DB}"/>
            </c:ext>
          </c:extLst>
        </c:ser>
        <c:ser>
          <c:idx val="3"/>
          <c:order val="3"/>
          <c:tx>
            <c:strRef>
              <c:f>'approved CR by WG'!$E$110</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WG'!$A$111:$A$148</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WG'!$E$111:$E$148</c:f>
              <c:numCache>
                <c:formatCode>General</c:formatCode>
                <c:ptCount val="38"/>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pt idx="32">
                  <c:v>4607.75</c:v>
                </c:pt>
                <c:pt idx="33">
                  <c:v>4638.25</c:v>
                </c:pt>
                <c:pt idx="34">
                  <c:v>4629</c:v>
                </c:pt>
                <c:pt idx="35">
                  <c:v>4446</c:v>
                </c:pt>
                <c:pt idx="36">
                  <c:v>4173.75</c:v>
                </c:pt>
                <c:pt idx="37">
                  <c:v>4030</c:v>
                </c:pt>
              </c:numCache>
            </c:numRef>
          </c:val>
          <c:smooth val="0"/>
          <c:extLst>
            <c:ext xmlns:c16="http://schemas.microsoft.com/office/drawing/2014/chart" uri="{C3380CC4-5D6E-409C-BE32-E72D297353CC}">
              <c16:uniqueId val="{00000003-0670-4420-B4FA-18FB3B4B50DB}"/>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WG'!$B$47</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WG'!$A$48:$A$85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WG'!$B$48:$B$85</c:f>
              <c:numCache>
                <c:formatCode>General</c:formatCode>
                <c:ptCount val="38"/>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pt idx="32">
                  <c:v>448.25</c:v>
                </c:pt>
                <c:pt idx="33">
                  <c:v>427.25</c:v>
                </c:pt>
                <c:pt idx="34">
                  <c:v>408.25</c:v>
                </c:pt>
                <c:pt idx="35">
                  <c:v>382.75</c:v>
                </c:pt>
                <c:pt idx="36">
                  <c:v>361</c:v>
                </c:pt>
                <c:pt idx="37">
                  <c:v>364.5</c:v>
                </c:pt>
              </c:numCache>
            </c:numRef>
          </c:val>
          <c:smooth val="0"/>
          <c:extLst>
            <c:ext xmlns:c16="http://schemas.microsoft.com/office/drawing/2014/chart" uri="{C3380CC4-5D6E-409C-BE32-E72D297353CC}">
              <c16:uniqueId val="{00000000-91C6-4129-B7D6-733DE9DC0176}"/>
            </c:ext>
          </c:extLst>
        </c:ser>
        <c:ser>
          <c:idx val="1"/>
          <c:order val="1"/>
          <c:tx>
            <c:strRef>
              <c:f>'approved CR by WG'!$C$47</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WG'!$A$48:$A$85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WG'!$C$48:$C$85</c:f>
              <c:numCache>
                <c:formatCode>General</c:formatCode>
                <c:ptCount val="38"/>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pt idx="32">
                  <c:v>444.5</c:v>
                </c:pt>
                <c:pt idx="33">
                  <c:v>458.25</c:v>
                </c:pt>
                <c:pt idx="34">
                  <c:v>454.5</c:v>
                </c:pt>
                <c:pt idx="35">
                  <c:v>447.25</c:v>
                </c:pt>
                <c:pt idx="36">
                  <c:v>438.75</c:v>
                </c:pt>
                <c:pt idx="37">
                  <c:v>407</c:v>
                </c:pt>
              </c:numCache>
            </c:numRef>
          </c:val>
          <c:smooth val="0"/>
          <c:extLst>
            <c:ext xmlns:c16="http://schemas.microsoft.com/office/drawing/2014/chart" uri="{C3380CC4-5D6E-409C-BE32-E72D297353CC}">
              <c16:uniqueId val="{00000001-91C6-4129-B7D6-733DE9DC0176}"/>
            </c:ext>
          </c:extLst>
        </c:ser>
        <c:ser>
          <c:idx val="2"/>
          <c:order val="2"/>
          <c:tx>
            <c:strRef>
              <c:f>'approved CR by WG'!$D$47</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WG'!$A$48:$A$85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WG'!$D$48:$D$85</c:f>
              <c:numCache>
                <c:formatCode>General</c:formatCode>
                <c:ptCount val="38"/>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pt idx="32">
                  <c:v>390.5</c:v>
                </c:pt>
                <c:pt idx="33">
                  <c:v>404.5</c:v>
                </c:pt>
                <c:pt idx="34">
                  <c:v>392.25</c:v>
                </c:pt>
                <c:pt idx="35">
                  <c:v>362.25</c:v>
                </c:pt>
                <c:pt idx="36">
                  <c:v>332</c:v>
                </c:pt>
                <c:pt idx="37">
                  <c:v>305.75</c:v>
                </c:pt>
              </c:numCache>
            </c:numRef>
          </c:val>
          <c:smooth val="0"/>
          <c:extLst>
            <c:ext xmlns:c16="http://schemas.microsoft.com/office/drawing/2014/chart" uri="{C3380CC4-5D6E-409C-BE32-E72D297353CC}">
              <c16:uniqueId val="{00000002-91C6-4129-B7D6-733DE9DC0176}"/>
            </c:ext>
          </c:extLst>
        </c:ser>
        <c:ser>
          <c:idx val="3"/>
          <c:order val="3"/>
          <c:tx>
            <c:strRef>
              <c:f>'approved CR by WG'!$E$47</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WG'!$A$48:$A$85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WG'!$E$48:$E$85</c:f>
              <c:numCache>
                <c:formatCode>General</c:formatCode>
                <c:ptCount val="38"/>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pt idx="32">
                  <c:v>34.5</c:v>
                </c:pt>
                <c:pt idx="33">
                  <c:v>38</c:v>
                </c:pt>
                <c:pt idx="34">
                  <c:v>44.25</c:v>
                </c:pt>
                <c:pt idx="35">
                  <c:v>47.25</c:v>
                </c:pt>
                <c:pt idx="36">
                  <c:v>43.75</c:v>
                </c:pt>
                <c:pt idx="37">
                  <c:v>44.25</c:v>
                </c:pt>
              </c:numCache>
            </c:numRef>
          </c:val>
          <c:smooth val="0"/>
          <c:extLst>
            <c:ext xmlns:c16="http://schemas.microsoft.com/office/drawing/2014/chart" uri="{C3380CC4-5D6E-409C-BE32-E72D297353CC}">
              <c16:uniqueId val="{00000003-91C6-4129-B7D6-733DE9DC0176}"/>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WG'!$G$47</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WG'!$F$48:$F$85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WG'!$G$48:$G$85</c:f>
              <c:numCache>
                <c:formatCode>General</c:formatCode>
                <c:ptCount val="38"/>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pt idx="32">
                  <c:v>95.25</c:v>
                </c:pt>
                <c:pt idx="33">
                  <c:v>117.25</c:v>
                </c:pt>
                <c:pt idx="34">
                  <c:v>114.5</c:v>
                </c:pt>
                <c:pt idx="35">
                  <c:v>85.25</c:v>
                </c:pt>
                <c:pt idx="36">
                  <c:v>67.5</c:v>
                </c:pt>
                <c:pt idx="37">
                  <c:v>56</c:v>
                </c:pt>
              </c:numCache>
            </c:numRef>
          </c:val>
          <c:smooth val="0"/>
          <c:extLst>
            <c:ext xmlns:c16="http://schemas.microsoft.com/office/drawing/2014/chart" uri="{C3380CC4-5D6E-409C-BE32-E72D297353CC}">
              <c16:uniqueId val="{00000000-C112-47E1-8F01-8EFE272C3E3C}"/>
            </c:ext>
          </c:extLst>
        </c:ser>
        <c:ser>
          <c:idx val="1"/>
          <c:order val="1"/>
          <c:tx>
            <c:strRef>
              <c:f>'approved CR by WG'!$H$47</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WG'!$F$48:$F$85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WG'!$H$48:$H$85</c:f>
              <c:numCache>
                <c:formatCode>General</c:formatCode>
                <c:ptCount val="38"/>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pt idx="32">
                  <c:v>207.75</c:v>
                </c:pt>
                <c:pt idx="33">
                  <c:v>226.75</c:v>
                </c:pt>
                <c:pt idx="34">
                  <c:v>240</c:v>
                </c:pt>
                <c:pt idx="35">
                  <c:v>239.25</c:v>
                </c:pt>
                <c:pt idx="36">
                  <c:v>206.5</c:v>
                </c:pt>
                <c:pt idx="37">
                  <c:v>186</c:v>
                </c:pt>
              </c:numCache>
            </c:numRef>
          </c:val>
          <c:smooth val="0"/>
          <c:extLst>
            <c:ext xmlns:c16="http://schemas.microsoft.com/office/drawing/2014/chart" uri="{C3380CC4-5D6E-409C-BE32-E72D297353CC}">
              <c16:uniqueId val="{00000001-C112-47E1-8F01-8EFE272C3E3C}"/>
            </c:ext>
          </c:extLst>
        </c:ser>
        <c:ser>
          <c:idx val="2"/>
          <c:order val="2"/>
          <c:tx>
            <c:strRef>
              <c:f>'approved CR by WG'!$I$47</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WG'!$F$48:$F$85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WG'!$I$48:$I$85</c:f>
              <c:numCache>
                <c:formatCode>General</c:formatCode>
                <c:ptCount val="38"/>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pt idx="32">
                  <c:v>126.25</c:v>
                </c:pt>
                <c:pt idx="33">
                  <c:v>135</c:v>
                </c:pt>
                <c:pt idx="34">
                  <c:v>138.75</c:v>
                </c:pt>
                <c:pt idx="35">
                  <c:v>121.5</c:v>
                </c:pt>
                <c:pt idx="36">
                  <c:v>78</c:v>
                </c:pt>
                <c:pt idx="37">
                  <c:v>55</c:v>
                </c:pt>
              </c:numCache>
            </c:numRef>
          </c:val>
          <c:smooth val="0"/>
          <c:extLst>
            <c:ext xmlns:c16="http://schemas.microsoft.com/office/drawing/2014/chart" uri="{C3380CC4-5D6E-409C-BE32-E72D297353CC}">
              <c16:uniqueId val="{00000002-C112-47E1-8F01-8EFE272C3E3C}"/>
            </c:ext>
          </c:extLst>
        </c:ser>
        <c:ser>
          <c:idx val="3"/>
          <c:order val="3"/>
          <c:tx>
            <c:strRef>
              <c:f>'approved CR by WG'!$J$47</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WG'!$F$48:$F$85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WG'!$J$48:$J$85</c:f>
              <c:numCache>
                <c:formatCode>General</c:formatCode>
                <c:ptCount val="38"/>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pt idx="32">
                  <c:v>640.75</c:v>
                </c:pt>
                <c:pt idx="33">
                  <c:v>643.5</c:v>
                </c:pt>
                <c:pt idx="34">
                  <c:v>635</c:v>
                </c:pt>
                <c:pt idx="35">
                  <c:v>579.75</c:v>
                </c:pt>
                <c:pt idx="36">
                  <c:v>521.75</c:v>
                </c:pt>
                <c:pt idx="37">
                  <c:v>492.25</c:v>
                </c:pt>
              </c:numCache>
            </c:numRef>
          </c:val>
          <c:smooth val="0"/>
          <c:extLst>
            <c:ext xmlns:c16="http://schemas.microsoft.com/office/drawing/2014/chart" uri="{C3380CC4-5D6E-409C-BE32-E72D297353CC}">
              <c16:uniqueId val="{00000003-C112-47E1-8F01-8EFE272C3E3C}"/>
            </c:ext>
          </c:extLst>
        </c:ser>
        <c:ser>
          <c:idx val="4"/>
          <c:order val="4"/>
          <c:tx>
            <c:strRef>
              <c:f>'approved CR by WG'!$K$47</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WG'!$F$48:$F$85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WG'!$K$48:$K$85</c:f>
              <c:numCache>
                <c:formatCode>General</c:formatCode>
                <c:ptCount val="38"/>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pt idx="32">
                  <c:v>1073</c:v>
                </c:pt>
                <c:pt idx="33">
                  <c:v>1107.25</c:v>
                </c:pt>
                <c:pt idx="34">
                  <c:v>1122.5</c:v>
                </c:pt>
                <c:pt idx="35">
                  <c:v>1151</c:v>
                </c:pt>
                <c:pt idx="36">
                  <c:v>1100.5</c:v>
                </c:pt>
                <c:pt idx="37">
                  <c:v>1058.25</c:v>
                </c:pt>
              </c:numCache>
            </c:numRef>
          </c:val>
          <c:smooth val="0"/>
          <c:extLst>
            <c:ext xmlns:c16="http://schemas.microsoft.com/office/drawing/2014/chart" uri="{C3380CC4-5D6E-409C-BE32-E72D297353CC}">
              <c16:uniqueId val="{00000004-C112-47E1-8F01-8EFE272C3E3C}"/>
            </c:ext>
          </c:extLst>
        </c:ser>
        <c:ser>
          <c:idx val="5"/>
          <c:order val="5"/>
          <c:tx>
            <c:strRef>
              <c:f>'approved CR by WG'!$L$47</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WG'!$F$48:$F$85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WG'!$L$48:$L$65</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C112-47E1-8F01-8EFE272C3E3C}"/>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WG'!$O$47</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WG'!$N$48:$N$85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WG'!$O$48:$O$85</c:f>
              <c:numCache>
                <c:formatCode>General</c:formatCode>
                <c:ptCount val="38"/>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pt idx="32">
                  <c:v>41.5</c:v>
                </c:pt>
                <c:pt idx="33">
                  <c:v>41</c:v>
                </c:pt>
                <c:pt idx="34">
                  <c:v>36.25</c:v>
                </c:pt>
                <c:pt idx="35">
                  <c:v>36.75</c:v>
                </c:pt>
                <c:pt idx="36">
                  <c:v>38.25</c:v>
                </c:pt>
                <c:pt idx="37">
                  <c:v>39.5</c:v>
                </c:pt>
              </c:numCache>
            </c:numRef>
          </c:val>
          <c:smooth val="0"/>
          <c:extLst>
            <c:ext xmlns:c16="http://schemas.microsoft.com/office/drawing/2014/chart" uri="{C3380CC4-5D6E-409C-BE32-E72D297353CC}">
              <c16:uniqueId val="{00000000-F054-4FE1-BF6F-19005BCF3231}"/>
            </c:ext>
          </c:extLst>
        </c:ser>
        <c:ser>
          <c:idx val="1"/>
          <c:order val="1"/>
          <c:tx>
            <c:strRef>
              <c:f>'approved CR by WG'!$P$47</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WG'!$N$48:$N$85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WG'!$P$48:$P$85</c:f>
              <c:numCache>
                <c:formatCode>General</c:formatCode>
                <c:ptCount val="38"/>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pt idx="32">
                  <c:v>413</c:v>
                </c:pt>
                <c:pt idx="33">
                  <c:v>296.75</c:v>
                </c:pt>
                <c:pt idx="34">
                  <c:v>295</c:v>
                </c:pt>
                <c:pt idx="35">
                  <c:v>274</c:v>
                </c:pt>
                <c:pt idx="36">
                  <c:v>290.25</c:v>
                </c:pt>
                <c:pt idx="37">
                  <c:v>318.75</c:v>
                </c:pt>
              </c:numCache>
            </c:numRef>
          </c:val>
          <c:smooth val="0"/>
          <c:extLst>
            <c:ext xmlns:c16="http://schemas.microsoft.com/office/drawing/2014/chart" uri="{C3380CC4-5D6E-409C-BE32-E72D297353CC}">
              <c16:uniqueId val="{00000001-F054-4FE1-BF6F-19005BCF3231}"/>
            </c:ext>
          </c:extLst>
        </c:ser>
        <c:ser>
          <c:idx val="2"/>
          <c:order val="2"/>
          <c:tx>
            <c:strRef>
              <c:f>'approved CR by WG'!$Q$47</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WG'!$N$48:$N$85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WG'!$Q$48:$Q$85</c:f>
              <c:numCache>
                <c:formatCode>General</c:formatCode>
                <c:ptCount val="38"/>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pt idx="32">
                  <c:v>161.75</c:v>
                </c:pt>
                <c:pt idx="33">
                  <c:v>156.75</c:v>
                </c:pt>
                <c:pt idx="34">
                  <c:v>139.75</c:v>
                </c:pt>
                <c:pt idx="35">
                  <c:v>125</c:v>
                </c:pt>
                <c:pt idx="36">
                  <c:v>101.75</c:v>
                </c:pt>
                <c:pt idx="37">
                  <c:v>111</c:v>
                </c:pt>
              </c:numCache>
            </c:numRef>
          </c:val>
          <c:smooth val="0"/>
          <c:extLst>
            <c:ext xmlns:c16="http://schemas.microsoft.com/office/drawing/2014/chart" uri="{C3380CC4-5D6E-409C-BE32-E72D297353CC}">
              <c16:uniqueId val="{00000002-F054-4FE1-BF6F-19005BCF3231}"/>
            </c:ext>
          </c:extLst>
        </c:ser>
        <c:ser>
          <c:idx val="3"/>
          <c:order val="3"/>
          <c:tx>
            <c:strRef>
              <c:f>'approved CR by WG'!$R$47</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WG'!$N$48:$N$85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WG'!$R$48:$R$85</c:f>
              <c:numCache>
                <c:formatCode>General</c:formatCode>
                <c:ptCount val="38"/>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pt idx="32">
                  <c:v>22.5</c:v>
                </c:pt>
                <c:pt idx="33">
                  <c:v>31.25</c:v>
                </c:pt>
                <c:pt idx="34">
                  <c:v>37</c:v>
                </c:pt>
                <c:pt idx="35">
                  <c:v>37.75</c:v>
                </c:pt>
                <c:pt idx="36">
                  <c:v>42.5</c:v>
                </c:pt>
                <c:pt idx="37">
                  <c:v>38</c:v>
                </c:pt>
              </c:numCache>
            </c:numRef>
          </c:val>
          <c:smooth val="0"/>
          <c:extLst>
            <c:ext xmlns:c16="http://schemas.microsoft.com/office/drawing/2014/chart" uri="{C3380CC4-5D6E-409C-BE32-E72D297353CC}">
              <c16:uniqueId val="{00000003-F054-4FE1-BF6F-19005BCF3231}"/>
            </c:ext>
          </c:extLst>
        </c:ser>
        <c:ser>
          <c:idx val="4"/>
          <c:order val="4"/>
          <c:tx>
            <c:strRef>
              <c:f>'approved CR by WG'!$S$47</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WG'!$N$48:$N$85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WG'!$S$48:$S$85</c:f>
              <c:numCache>
                <c:formatCode>General</c:formatCode>
                <c:ptCount val="38"/>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pt idx="32">
                  <c:v>320.25</c:v>
                </c:pt>
                <c:pt idx="33">
                  <c:v>383.25</c:v>
                </c:pt>
                <c:pt idx="34">
                  <c:v>408.75</c:v>
                </c:pt>
                <c:pt idx="35">
                  <c:v>395.5</c:v>
                </c:pt>
                <c:pt idx="36">
                  <c:v>392.75</c:v>
                </c:pt>
                <c:pt idx="37">
                  <c:v>383.75</c:v>
                </c:pt>
              </c:numCache>
            </c:numRef>
          </c:val>
          <c:smooth val="0"/>
          <c:extLst>
            <c:ext xmlns:c16="http://schemas.microsoft.com/office/drawing/2014/chart" uri="{C3380CC4-5D6E-409C-BE32-E72D297353CC}">
              <c16:uniqueId val="{00000004-F054-4FE1-BF6F-19005BCF3231}"/>
            </c:ext>
          </c:extLst>
        </c:ser>
        <c:ser>
          <c:idx val="5"/>
          <c:order val="5"/>
          <c:tx>
            <c:strRef>
              <c:f>'approved CR by WG'!$T$47</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WG'!$N$48:$N$85</c:f>
              <c:strCache>
                <c:ptCount val="3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strCache>
            </c:strRef>
          </c:cat>
          <c:val>
            <c:numRef>
              <c:f>'approved CR by WG'!$T$48:$T$85</c:f>
              <c:numCache>
                <c:formatCode>General</c:formatCode>
                <c:ptCount val="38"/>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pt idx="32">
                  <c:v>188</c:v>
                </c:pt>
                <c:pt idx="33">
                  <c:v>171.5</c:v>
                </c:pt>
                <c:pt idx="34">
                  <c:v>162.25</c:v>
                </c:pt>
                <c:pt idx="35">
                  <c:v>160.75</c:v>
                </c:pt>
                <c:pt idx="36">
                  <c:v>158.5</c:v>
                </c:pt>
                <c:pt idx="37">
                  <c:v>170</c:v>
                </c:pt>
              </c:numCache>
            </c:numRef>
          </c:val>
          <c:smooth val="0"/>
          <c:extLst>
            <c:ext xmlns:c16="http://schemas.microsoft.com/office/drawing/2014/chart" uri="{C3380CC4-5D6E-409C-BE32-E72D297353CC}">
              <c16:uniqueId val="{00000005-F054-4FE1-BF6F-19005BCF3231}"/>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TSG109 -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7</c:v>
                </c:pt>
              </c:numCache>
            </c:numRef>
          </c:val>
          <c:extLst>
            <c:ext xmlns:c16="http://schemas.microsoft.com/office/drawing/2014/chart" uri="{C3380CC4-5D6E-409C-BE32-E72D297353CC}">
              <c16:uniqueId val="{00000000-8FFB-4FC4-8C09-70491DA44460}"/>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111</c:v>
                </c:pt>
              </c:numCache>
            </c:numRef>
          </c:val>
          <c:extLst>
            <c:ext xmlns:c16="http://schemas.microsoft.com/office/drawing/2014/chart" uri="{C3380CC4-5D6E-409C-BE32-E72D297353CC}">
              <c16:uniqueId val="{00000001-8FFB-4FC4-8C09-70491DA44460}"/>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37</c:v>
                </c:pt>
              </c:numCache>
            </c:numRef>
          </c:val>
          <c:extLst>
            <c:ext xmlns:c16="http://schemas.microsoft.com/office/drawing/2014/chart" uri="{C3380CC4-5D6E-409C-BE32-E72D297353CC}">
              <c16:uniqueId val="{00000002-8FFB-4FC4-8C09-70491DA44460}"/>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45</c:v>
                </c:pt>
              </c:numCache>
            </c:numRef>
          </c:val>
          <c:extLst>
            <c:ext xmlns:c16="http://schemas.microsoft.com/office/drawing/2014/chart" uri="{C3380CC4-5D6E-409C-BE32-E72D297353CC}">
              <c16:uniqueId val="{00000003-8FFB-4FC4-8C09-70491DA44460}"/>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26</c:v>
                </c:pt>
              </c:numCache>
            </c:numRef>
          </c:val>
          <c:extLst>
            <c:ext xmlns:c16="http://schemas.microsoft.com/office/drawing/2014/chart" uri="{C3380CC4-5D6E-409C-BE32-E72D297353CC}">
              <c16:uniqueId val="{00000004-8FFB-4FC4-8C09-70491DA44460}"/>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220</c:v>
                </c:pt>
              </c:numCache>
            </c:numRef>
          </c:val>
          <c:extLst>
            <c:ext xmlns:c16="http://schemas.microsoft.com/office/drawing/2014/chart" uri="{C3380CC4-5D6E-409C-BE32-E72D297353CC}">
              <c16:uniqueId val="{00000005-8FFB-4FC4-8C09-70491DA44460}"/>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90</c:v>
                </c:pt>
              </c:numCache>
            </c:numRef>
          </c:val>
          <c:extLst>
            <c:ext xmlns:c16="http://schemas.microsoft.com/office/drawing/2014/chart" uri="{C3380CC4-5D6E-409C-BE32-E72D297353CC}">
              <c16:uniqueId val="{00000006-8FFB-4FC4-8C09-70491DA44460}"/>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TSG109 -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GB"/>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310</c:v>
                </c:pt>
              </c:numCache>
            </c:numRef>
          </c:val>
          <c:extLst>
            <c:ext xmlns:c16="http://schemas.microsoft.com/office/drawing/2014/chart" uri="{C3380CC4-5D6E-409C-BE32-E72D297353CC}">
              <c16:uniqueId val="{00000000-D2F3-4D40-85F9-20AE7C2B0000}"/>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267</c:v>
                </c:pt>
              </c:numCache>
            </c:numRef>
          </c:val>
          <c:extLst>
            <c:ext xmlns:c16="http://schemas.microsoft.com/office/drawing/2014/chart" uri="{C3380CC4-5D6E-409C-BE32-E72D297353CC}">
              <c16:uniqueId val="{00000001-D2F3-4D40-85F9-20AE7C2B0000}"/>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210</c:v>
                </c:pt>
              </c:numCache>
            </c:numRef>
          </c:val>
          <c:extLst>
            <c:ext xmlns:c16="http://schemas.microsoft.com/office/drawing/2014/chart" uri="{C3380CC4-5D6E-409C-BE32-E72D297353CC}">
              <c16:uniqueId val="{00000002-D2F3-4D40-85F9-20AE7C2B0000}"/>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28</c:v>
                </c:pt>
              </c:numCache>
            </c:numRef>
          </c:val>
          <c:extLst>
            <c:ext xmlns:c16="http://schemas.microsoft.com/office/drawing/2014/chart" uri="{C3380CC4-5D6E-409C-BE32-E72D297353CC}">
              <c16:uniqueId val="{00000003-D2F3-4D40-85F9-20AE7C2B0000}"/>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TSG109 -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815</c:v>
                </c:pt>
              </c:numCache>
            </c:numRef>
          </c:val>
          <c:extLst>
            <c:ext xmlns:c16="http://schemas.microsoft.com/office/drawing/2014/chart" uri="{C3380CC4-5D6E-409C-BE32-E72D297353CC}">
              <c16:uniqueId val="{00000000-BA63-4587-A2EA-211CD3C2642A}"/>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1833</c:v>
                </c:pt>
              </c:numCache>
            </c:numRef>
          </c:val>
          <c:extLst>
            <c:ext xmlns:c16="http://schemas.microsoft.com/office/drawing/2014/chart" uri="{C3380CC4-5D6E-409C-BE32-E72D297353CC}">
              <c16:uniqueId val="{00000001-BA63-4587-A2EA-211CD3C2642A}"/>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536</c:v>
                </c:pt>
              </c:numCache>
            </c:numRef>
          </c:val>
          <c:extLst>
            <c:ext xmlns:c16="http://schemas.microsoft.com/office/drawing/2014/chart" uri="{C3380CC4-5D6E-409C-BE32-E72D297353CC}">
              <c16:uniqueId val="{00000002-BA63-4587-A2EA-211CD3C2642A}"/>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GB"/>
              <a:t>Specs affected per release </a:t>
            </a:r>
            <a:br>
              <a:rPr lang="en-GB"/>
            </a:br>
            <a:r>
              <a:rPr lang="en-GB"/>
              <a:t>per TSG cycle -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autoTitleDeleted val="0"/>
    <c:plotArea>
      <c:layout/>
      <c:barChart>
        <c:barDir val="col"/>
        <c:grouping val="clustered"/>
        <c:varyColors val="0"/>
        <c:ser>
          <c:idx val="1"/>
          <c:order val="0"/>
          <c:tx>
            <c:strRef>
              <c:f>'affected specs'!$P$6</c:f>
              <c:strCache>
                <c:ptCount val="1"/>
                <c:pt idx="0">
                  <c:v>TSG106</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specs'!$N$7:$N$19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specs'!$P$7:$P$19</c:f>
              <c:numCache>
                <c:formatCode>General</c:formatCode>
                <c:ptCount val="13"/>
                <c:pt idx="5">
                  <c:v>1</c:v>
                </c:pt>
                <c:pt idx="6">
                  <c:v>3</c:v>
                </c:pt>
                <c:pt idx="7">
                  <c:v>14</c:v>
                </c:pt>
                <c:pt idx="8">
                  <c:v>30</c:v>
                </c:pt>
                <c:pt idx="9">
                  <c:v>54</c:v>
                </c:pt>
                <c:pt idx="10">
                  <c:v>102</c:v>
                </c:pt>
                <c:pt idx="11">
                  <c:v>3</c:v>
                </c:pt>
              </c:numCache>
            </c:numRef>
          </c:val>
          <c:extLst>
            <c:ext xmlns:c16="http://schemas.microsoft.com/office/drawing/2014/chart" uri="{C3380CC4-5D6E-409C-BE32-E72D297353CC}">
              <c16:uniqueId val="{00000000-A6C4-4BDD-B830-F1D87B5D55ED}"/>
            </c:ext>
          </c:extLst>
        </c:ser>
        <c:ser>
          <c:idx val="2"/>
          <c:order val="1"/>
          <c:tx>
            <c:strRef>
              <c:f>'affected specs'!$Q$6</c:f>
              <c:strCache>
                <c:ptCount val="1"/>
                <c:pt idx="0">
                  <c:v>TSG107</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specs'!$N$7:$N$19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specs'!$Q$7:$Q$19</c:f>
              <c:numCache>
                <c:formatCode>General</c:formatCode>
                <c:ptCount val="13"/>
                <c:pt idx="7">
                  <c:v>7</c:v>
                </c:pt>
                <c:pt idx="8">
                  <c:v>20</c:v>
                </c:pt>
                <c:pt idx="9">
                  <c:v>37</c:v>
                </c:pt>
                <c:pt idx="10">
                  <c:v>92</c:v>
                </c:pt>
                <c:pt idx="11">
                  <c:v>30</c:v>
                </c:pt>
              </c:numCache>
            </c:numRef>
          </c:val>
          <c:extLst>
            <c:ext xmlns:c16="http://schemas.microsoft.com/office/drawing/2014/chart" uri="{C3380CC4-5D6E-409C-BE32-E72D297353CC}">
              <c16:uniqueId val="{00000001-A6C4-4BDD-B830-F1D87B5D55ED}"/>
            </c:ext>
          </c:extLst>
        </c:ser>
        <c:ser>
          <c:idx val="4"/>
          <c:order val="2"/>
          <c:tx>
            <c:strRef>
              <c:f>'affected specs'!$R$6</c:f>
              <c:strCache>
                <c:ptCount val="1"/>
                <c:pt idx="0">
                  <c:v>TSG108</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specs'!$N$7:$N$19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specs'!$R$7:$R$19</c:f>
              <c:numCache>
                <c:formatCode>General</c:formatCode>
                <c:ptCount val="13"/>
                <c:pt idx="7">
                  <c:v>13</c:v>
                </c:pt>
                <c:pt idx="8">
                  <c:v>20</c:v>
                </c:pt>
                <c:pt idx="9">
                  <c:v>43</c:v>
                </c:pt>
                <c:pt idx="10">
                  <c:v>90</c:v>
                </c:pt>
                <c:pt idx="11">
                  <c:v>50</c:v>
                </c:pt>
              </c:numCache>
            </c:numRef>
          </c:val>
          <c:extLst>
            <c:ext xmlns:c16="http://schemas.microsoft.com/office/drawing/2014/chart" uri="{C3380CC4-5D6E-409C-BE32-E72D297353CC}">
              <c16:uniqueId val="{00000002-A6C4-4BDD-B830-F1D87B5D55ED}"/>
            </c:ext>
          </c:extLst>
        </c:ser>
        <c:ser>
          <c:idx val="3"/>
          <c:order val="3"/>
          <c:tx>
            <c:strRef>
              <c:f>'affected specs'!$S$6</c:f>
              <c:strCache>
                <c:ptCount val="1"/>
                <c:pt idx="0">
                  <c:v>TSG109</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specs'!$N$7:$N$19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specs'!$S$7:$S$19</c:f>
              <c:numCache>
                <c:formatCode>General</c:formatCode>
                <c:ptCount val="13"/>
                <c:pt idx="7">
                  <c:v>7</c:v>
                </c:pt>
                <c:pt idx="8">
                  <c:v>12</c:v>
                </c:pt>
                <c:pt idx="9">
                  <c:v>27</c:v>
                </c:pt>
                <c:pt idx="10">
                  <c:v>57</c:v>
                </c:pt>
                <c:pt idx="11">
                  <c:v>99</c:v>
                </c:pt>
              </c:numCache>
            </c:numRef>
          </c:val>
          <c:extLst>
            <c:ext xmlns:c16="http://schemas.microsoft.com/office/drawing/2014/chart" uri="{C3380CC4-5D6E-409C-BE32-E72D297353CC}">
              <c16:uniqueId val="{00000003-A6C4-4BDD-B830-F1D87B5D55ED}"/>
            </c:ext>
          </c:extLst>
        </c:ser>
        <c:dLbls>
          <c:dLblPos val="out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tx1"/>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SA</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GB"/>
        </a:p>
      </c:txPr>
    </c:title>
    <c:autoTitleDeleted val="0"/>
    <c:plotArea>
      <c:layout/>
      <c:barChart>
        <c:barDir val="col"/>
        <c:grouping val="clustered"/>
        <c:varyColors val="0"/>
        <c:ser>
          <c:idx val="1"/>
          <c:order val="0"/>
          <c:tx>
            <c:strRef>
              <c:f>'affected specs'!$J$6</c:f>
              <c:strCache>
                <c:ptCount val="1"/>
                <c:pt idx="0">
                  <c:v>TSG106</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specs'!$H$7:$H$19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specs'!$J$7:$J$19</c:f>
              <c:numCache>
                <c:formatCode>General</c:formatCode>
                <c:ptCount val="13"/>
                <c:pt idx="7">
                  <c:v>4</c:v>
                </c:pt>
                <c:pt idx="8">
                  <c:v>13</c:v>
                </c:pt>
                <c:pt idx="9">
                  <c:v>30</c:v>
                </c:pt>
                <c:pt idx="10">
                  <c:v>75</c:v>
                </c:pt>
                <c:pt idx="11">
                  <c:v>84</c:v>
                </c:pt>
                <c:pt idx="12">
                  <c:v>3</c:v>
                </c:pt>
              </c:numCache>
            </c:numRef>
          </c:val>
          <c:extLst>
            <c:ext xmlns:c16="http://schemas.microsoft.com/office/drawing/2014/chart" uri="{C3380CC4-5D6E-409C-BE32-E72D297353CC}">
              <c16:uniqueId val="{00000000-D6EB-4A45-9E0A-E5A64374AD58}"/>
            </c:ext>
          </c:extLst>
        </c:ser>
        <c:ser>
          <c:idx val="2"/>
          <c:order val="1"/>
          <c:tx>
            <c:strRef>
              <c:f>'affected specs'!$K$6</c:f>
              <c:strCache>
                <c:ptCount val="1"/>
                <c:pt idx="0">
                  <c:v>TSG107</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specs'!$H$7:$H$19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specs'!$K$7:$K$19</c:f>
              <c:numCache>
                <c:formatCode>General</c:formatCode>
                <c:ptCount val="13"/>
                <c:pt idx="4">
                  <c:v>2</c:v>
                </c:pt>
                <c:pt idx="5">
                  <c:v>2</c:v>
                </c:pt>
                <c:pt idx="6">
                  <c:v>2</c:v>
                </c:pt>
                <c:pt idx="7">
                  <c:v>3</c:v>
                </c:pt>
                <c:pt idx="8">
                  <c:v>9</c:v>
                </c:pt>
                <c:pt idx="9">
                  <c:v>20</c:v>
                </c:pt>
                <c:pt idx="10">
                  <c:v>56</c:v>
                </c:pt>
                <c:pt idx="11">
                  <c:v>92</c:v>
                </c:pt>
                <c:pt idx="12">
                  <c:v>5</c:v>
                </c:pt>
              </c:numCache>
            </c:numRef>
          </c:val>
          <c:extLst>
            <c:ext xmlns:c16="http://schemas.microsoft.com/office/drawing/2014/chart" uri="{C3380CC4-5D6E-409C-BE32-E72D297353CC}">
              <c16:uniqueId val="{00000001-D6EB-4A45-9E0A-E5A64374AD58}"/>
            </c:ext>
          </c:extLst>
        </c:ser>
        <c:ser>
          <c:idx val="4"/>
          <c:order val="2"/>
          <c:tx>
            <c:strRef>
              <c:f>'affected specs'!$L$6</c:f>
              <c:strCache>
                <c:ptCount val="1"/>
                <c:pt idx="0">
                  <c:v>TSG108</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specs'!$H$7:$H$19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specs'!$L$7:$L$19</c:f>
              <c:numCache>
                <c:formatCode>General</c:formatCode>
                <c:ptCount val="13"/>
                <c:pt idx="8">
                  <c:v>10</c:v>
                </c:pt>
                <c:pt idx="9">
                  <c:v>19</c:v>
                </c:pt>
                <c:pt idx="10">
                  <c:v>59</c:v>
                </c:pt>
                <c:pt idx="11">
                  <c:v>131</c:v>
                </c:pt>
                <c:pt idx="12">
                  <c:v>7</c:v>
                </c:pt>
              </c:numCache>
            </c:numRef>
          </c:val>
          <c:extLst>
            <c:ext xmlns:c16="http://schemas.microsoft.com/office/drawing/2014/chart" uri="{C3380CC4-5D6E-409C-BE32-E72D297353CC}">
              <c16:uniqueId val="{00000002-D6EB-4A45-9E0A-E5A64374AD58}"/>
            </c:ext>
          </c:extLst>
        </c:ser>
        <c:ser>
          <c:idx val="3"/>
          <c:order val="3"/>
          <c:tx>
            <c:strRef>
              <c:f>'affected specs'!$M$6</c:f>
              <c:strCache>
                <c:ptCount val="1"/>
                <c:pt idx="0">
                  <c:v>TSG109</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specs'!$H$7:$H$19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specs'!$M$7:$M$19</c:f>
              <c:numCache>
                <c:formatCode>General</c:formatCode>
                <c:ptCount val="13"/>
                <c:pt idx="8">
                  <c:v>4</c:v>
                </c:pt>
                <c:pt idx="9">
                  <c:v>12</c:v>
                </c:pt>
                <c:pt idx="10">
                  <c:v>34</c:v>
                </c:pt>
                <c:pt idx="11">
                  <c:v>100</c:v>
                </c:pt>
                <c:pt idx="12">
                  <c:v>16</c:v>
                </c:pt>
              </c:numCache>
            </c:numRef>
          </c:val>
          <c:extLst>
            <c:ext xmlns:c16="http://schemas.microsoft.com/office/drawing/2014/chart" uri="{C3380CC4-5D6E-409C-BE32-E72D297353CC}">
              <c16:uniqueId val="{00000003-D6EB-4A45-9E0A-E5A64374AD58}"/>
            </c:ext>
          </c:extLst>
        </c:ser>
        <c:dLbls>
          <c:dLblPos val="out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dirty="0"/>
              <a:t>Specs affected per release </a:t>
            </a:r>
            <a:br>
              <a:rPr lang="en-GB" dirty="0"/>
            </a:br>
            <a:r>
              <a:rPr lang="en-GB" dirty="0"/>
              <a:t>per TSG cycle - CT</a:t>
            </a:r>
          </a:p>
        </c:rich>
      </c:tx>
      <c:layout>
        <c:manualLayout>
          <c:xMode val="edge"/>
          <c:yMode val="edge"/>
          <c:x val="0.38634443600064322"/>
          <c:y val="1.5928453283974572E-2"/>
        </c:manualLayout>
      </c:layout>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specs'!$D$6</c:f>
              <c:strCache>
                <c:ptCount val="1"/>
                <c:pt idx="0">
                  <c:v>TSG106</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specs'!$D$7:$D$19</c:f>
              <c:numCache>
                <c:formatCode>General</c:formatCode>
                <c:ptCount val="13"/>
                <c:pt idx="3">
                  <c:v>1</c:v>
                </c:pt>
                <c:pt idx="4">
                  <c:v>2</c:v>
                </c:pt>
                <c:pt idx="5">
                  <c:v>3</c:v>
                </c:pt>
                <c:pt idx="6">
                  <c:v>3</c:v>
                </c:pt>
                <c:pt idx="7">
                  <c:v>5</c:v>
                </c:pt>
                <c:pt idx="8">
                  <c:v>8</c:v>
                </c:pt>
                <c:pt idx="9">
                  <c:v>28</c:v>
                </c:pt>
                <c:pt idx="10">
                  <c:v>73</c:v>
                </c:pt>
                <c:pt idx="11">
                  <c:v>110</c:v>
                </c:pt>
              </c:numCache>
            </c:numRef>
          </c:val>
          <c:extLst>
            <c:ext xmlns:c16="http://schemas.microsoft.com/office/drawing/2014/chart" uri="{C3380CC4-5D6E-409C-BE32-E72D297353CC}">
              <c16:uniqueId val="{00000000-4798-4777-9C5C-ED9BC137F371}"/>
            </c:ext>
          </c:extLst>
        </c:ser>
        <c:ser>
          <c:idx val="2"/>
          <c:order val="1"/>
          <c:tx>
            <c:strRef>
              <c:f>'affected specs'!$E$6</c:f>
              <c:strCache>
                <c:ptCount val="1"/>
                <c:pt idx="0">
                  <c:v>TSG107</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specs'!$E$7:$E$19</c:f>
              <c:numCache>
                <c:formatCode>General</c:formatCode>
                <c:ptCount val="13"/>
                <c:pt idx="6">
                  <c:v>1</c:v>
                </c:pt>
                <c:pt idx="7">
                  <c:v>1</c:v>
                </c:pt>
                <c:pt idx="8">
                  <c:v>6</c:v>
                </c:pt>
                <c:pt idx="9">
                  <c:v>23</c:v>
                </c:pt>
                <c:pt idx="10">
                  <c:v>59</c:v>
                </c:pt>
                <c:pt idx="11">
                  <c:v>103</c:v>
                </c:pt>
              </c:numCache>
            </c:numRef>
          </c:val>
          <c:extLst>
            <c:ext xmlns:c16="http://schemas.microsoft.com/office/drawing/2014/chart" uri="{C3380CC4-5D6E-409C-BE32-E72D297353CC}">
              <c16:uniqueId val="{00000001-4798-4777-9C5C-ED9BC137F371}"/>
            </c:ext>
          </c:extLst>
        </c:ser>
        <c:ser>
          <c:idx val="4"/>
          <c:order val="2"/>
          <c:tx>
            <c:strRef>
              <c:f>'affected specs'!$F$6</c:f>
              <c:strCache>
                <c:ptCount val="1"/>
                <c:pt idx="0">
                  <c:v>TSG108</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specs'!$F$7:$F$19</c:f>
              <c:numCache>
                <c:formatCode>General</c:formatCode>
                <c:ptCount val="13"/>
                <c:pt idx="0">
                  <c:v>1</c:v>
                </c:pt>
                <c:pt idx="1">
                  <c:v>1</c:v>
                </c:pt>
                <c:pt idx="7">
                  <c:v>1</c:v>
                </c:pt>
                <c:pt idx="8">
                  <c:v>10</c:v>
                </c:pt>
                <c:pt idx="9">
                  <c:v>29</c:v>
                </c:pt>
                <c:pt idx="10">
                  <c:v>50</c:v>
                </c:pt>
                <c:pt idx="11">
                  <c:v>134</c:v>
                </c:pt>
              </c:numCache>
            </c:numRef>
          </c:val>
          <c:extLst>
            <c:ext xmlns:c16="http://schemas.microsoft.com/office/drawing/2014/chart" uri="{C3380CC4-5D6E-409C-BE32-E72D297353CC}">
              <c16:uniqueId val="{00000002-4798-4777-9C5C-ED9BC137F371}"/>
            </c:ext>
          </c:extLst>
        </c:ser>
        <c:ser>
          <c:idx val="3"/>
          <c:order val="3"/>
          <c:tx>
            <c:strRef>
              <c:f>'affected specs'!$G$6</c:f>
              <c:strCache>
                <c:ptCount val="1"/>
                <c:pt idx="0">
                  <c:v>TSG109</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specs'!$G$7:$G$19</c:f>
              <c:numCache>
                <c:formatCode>General</c:formatCode>
                <c:ptCount val="13"/>
                <c:pt idx="0">
                  <c:v>1</c:v>
                </c:pt>
                <c:pt idx="1">
                  <c:v>1</c:v>
                </c:pt>
                <c:pt idx="7">
                  <c:v>2</c:v>
                </c:pt>
                <c:pt idx="8">
                  <c:v>4</c:v>
                </c:pt>
                <c:pt idx="9">
                  <c:v>15</c:v>
                </c:pt>
                <c:pt idx="10">
                  <c:v>34</c:v>
                </c:pt>
                <c:pt idx="11">
                  <c:v>128</c:v>
                </c:pt>
              </c:numCache>
            </c:numRef>
          </c:val>
          <c:extLst>
            <c:ext xmlns:c16="http://schemas.microsoft.com/office/drawing/2014/chart" uri="{C3380CC4-5D6E-409C-BE32-E72D297353CC}">
              <c16:uniqueId val="{00000003-4798-4777-9C5C-ED9BC137F371}"/>
            </c:ext>
          </c:extLst>
        </c:ser>
        <c:dLbls>
          <c:dLblPos val="out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72-4805-BF9E-82FD3097FD5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72-4805-BF9E-82FD3097FD5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72-4805-BF9E-82FD3097FD5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72-4805-BF9E-82FD3097FD5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972-4805-BF9E-82FD3097FD5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972-4805-BF9E-82FD3097FD5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972-4805-BF9E-82FD3097FD5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972-4805-BF9E-82FD3097FD5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972-4805-BF9E-82FD3097FD5E}"/>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1972-4805-BF9E-82FD3097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457</c:v>
                </c:pt>
                <c:pt idx="1">
                  <c:v>85</c:v>
                </c:pt>
                <c:pt idx="3">
                  <c:v>28</c:v>
                </c:pt>
                <c:pt idx="4">
                  <c:v>13</c:v>
                </c:pt>
                <c:pt idx="5">
                  <c:v>171</c:v>
                </c:pt>
                <c:pt idx="6">
                  <c:v>37</c:v>
                </c:pt>
                <c:pt idx="7">
                  <c:v>57</c:v>
                </c:pt>
              </c:numCache>
            </c:numRef>
          </c:val>
          <c:extLst>
            <c:ext xmlns:c16="http://schemas.microsoft.com/office/drawing/2014/chart" uri="{C3380CC4-5D6E-409C-BE32-E72D297353CC}">
              <c16:uniqueId val="{00000012-1972-4805-BF9E-82FD3097FD5E}"/>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info'!$K$88:$K$105</c:f>
              <c:numCache>
                <c:formatCode>General</c:formatCode>
                <c:ptCount val="18"/>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pt idx="17">
                  <c:v>2025</c:v>
                </c:pt>
              </c:numCache>
            </c:numRef>
          </c:cat>
          <c:val>
            <c:numRef>
              <c:f>'general info'!$L$88:$L$105</c:f>
              <c:numCache>
                <c:formatCode>General</c:formatCode>
                <c:ptCount val="18"/>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856</c:v>
                </c:pt>
                <c:pt idx="17">
                  <c:v>848</c:v>
                </c:pt>
              </c:numCache>
            </c:numRef>
          </c:val>
          <c:extLst>
            <c:ext xmlns:c16="http://schemas.microsoft.com/office/drawing/2014/chart" uri="{C3380CC4-5D6E-409C-BE32-E72D297353CC}">
              <c16:uniqueId val="{00000000-8691-4A24-B46D-B0A09E60FFA1}"/>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12T09:17:28.283"/>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991420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30</a:t>
            </a:fld>
            <a:endParaRPr lang="en-GB" altLang="en-US"/>
          </a:p>
        </p:txBody>
      </p:sp>
    </p:spTree>
    <p:extLst>
      <p:ext uri="{BB962C8B-B14F-4D97-AF65-F5344CB8AC3E}">
        <p14:creationId xmlns:p14="http://schemas.microsoft.com/office/powerpoint/2010/main" val="2300544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31</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#109</a:t>
            </a:r>
          </a:p>
          <a:p>
            <a:pPr eaLnBrk="1" hangingPunct="1">
              <a:defRPr/>
            </a:pPr>
            <a:r>
              <a:rPr lang="en-GB" altLang="en-US" sz="1200" b="1" dirty="0">
                <a:latin typeface="Arial "/>
              </a:rPr>
              <a:t>Beijing, China, 15 – 19 September</a:t>
            </a:r>
            <a:r>
              <a:rPr lang="en-GB" sz="1200" b="1" kern="1200" dirty="0">
                <a:solidFill>
                  <a:schemeClr val="tx1"/>
                </a:solidFill>
                <a:latin typeface="Arial "/>
                <a:ea typeface="+mn-ea"/>
                <a:cs typeface="Arial" panose="020B0604020202020204" pitchFamily="34" charset="0"/>
              </a:rPr>
              <a:t>, 2025</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RP-250838 CP-251010 SP-250769</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10.10.10.10/ftp/Photo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jpg"/></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ftp://ftps.3gpp.org/" TargetMode="External"/><Relationship Id="rId2" Type="http://schemas.openxmlformats.org/officeDocument/2006/relationships/hyperlink" Target="ftp://ftp.3gpp.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3gpp.org/ftp/" TargetMode="Externa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10.10.10.10/ftp" TargetMode="Externa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 (MCC Director)</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D63C6-D695-3716-88AA-10050E509B31}"/>
              </a:ext>
            </a:extLst>
          </p:cNvPr>
          <p:cNvSpPr>
            <a:spLocks noGrp="1"/>
          </p:cNvSpPr>
          <p:nvPr>
            <p:ph type="title"/>
          </p:nvPr>
        </p:nvSpPr>
        <p:spPr/>
        <p:txBody>
          <a:bodyPr/>
          <a:lstStyle/>
          <a:p>
            <a:r>
              <a:rPr lang="en-US" dirty="0"/>
              <a:t>IT features/news</a:t>
            </a:r>
            <a:endParaRPr lang="en-GB" dirty="0"/>
          </a:p>
        </p:txBody>
      </p:sp>
      <p:sp>
        <p:nvSpPr>
          <p:cNvPr id="3" name="Content Placeholder 2">
            <a:extLst>
              <a:ext uri="{FF2B5EF4-FFF2-40B4-BE49-F238E27FC236}">
                <a16:creationId xmlns:a16="http://schemas.microsoft.com/office/drawing/2014/main" id="{65156520-AE48-746C-950D-507703D6BFE4}"/>
              </a:ext>
            </a:extLst>
          </p:cNvPr>
          <p:cNvSpPr>
            <a:spLocks noGrp="1"/>
          </p:cNvSpPr>
          <p:nvPr>
            <p:ph idx="1"/>
          </p:nvPr>
        </p:nvSpPr>
        <p:spPr/>
        <p:txBody>
          <a:bodyPr/>
          <a:lstStyle/>
          <a:p>
            <a:r>
              <a:rPr lang="en-US" dirty="0">
                <a:effectLst>
                  <a:outerShdw blurRad="38100" dist="38100" dir="2700000" algn="tl">
                    <a:srgbClr val="000000">
                      <a:alpha val="43137"/>
                    </a:srgbClr>
                  </a:outerShdw>
                </a:effectLst>
              </a:rPr>
              <a:t>Future improvements</a:t>
            </a:r>
          </a:p>
          <a:p>
            <a:pPr lvl="1"/>
            <a:r>
              <a:rPr lang="en-GB" dirty="0"/>
              <a:t>Availability of the </a:t>
            </a:r>
            <a:r>
              <a:rPr lang="en-GB" b="1" dirty="0"/>
              <a:t>SELECT ALL</a:t>
            </a:r>
            <a:r>
              <a:rPr lang="en-GB" dirty="0"/>
              <a:t> (for documents) option on the </a:t>
            </a:r>
            <a:r>
              <a:rPr lang="en-GB" dirty="0" err="1"/>
              <a:t>Mobilan-Mobibox</a:t>
            </a:r>
            <a:r>
              <a:rPr lang="en-GB" dirty="0"/>
              <a:t>: not yet tested, therefore not implemented for the Beijing TSG </a:t>
            </a:r>
            <a:r>
              <a:rPr lang="en-GB" dirty="0">
                <a:sym typeface="Wingdings" panose="05000000000000000000" pitchFamily="2" charset="2"/>
              </a:rPr>
              <a:t></a:t>
            </a:r>
          </a:p>
          <a:p>
            <a:pPr lvl="1"/>
            <a:r>
              <a:rPr lang="en-GB" dirty="0"/>
              <a:t>Possibility of using </a:t>
            </a:r>
            <a:r>
              <a:rPr lang="en-GB" b="1" dirty="0"/>
              <a:t>SSH/SFTP (port 22)</a:t>
            </a:r>
            <a:r>
              <a:rPr lang="en-GB" dirty="0"/>
              <a:t> instead of FTP (since many companies block port 21) → in progress</a:t>
            </a:r>
          </a:p>
          <a:p>
            <a:pPr lvl="1"/>
            <a:r>
              <a:rPr lang="en-GB" dirty="0"/>
              <a:t>A little “coquetry” 😊 for </a:t>
            </a:r>
            <a:r>
              <a:rPr lang="en-GB" dirty="0" err="1"/>
              <a:t>Mobilan</a:t>
            </a:r>
            <a:r>
              <a:rPr lang="en-GB" dirty="0"/>
              <a:t>: an HTML page to scroll through photos/videos in a browser at </a:t>
            </a:r>
            <a:r>
              <a:rPr lang="en-GB" u="sng" dirty="0">
                <a:hlinkClick r:id="rId2"/>
              </a:rPr>
              <a:t>http://10.10.10.10/ftp/Photos</a:t>
            </a:r>
            <a:endParaRPr lang="en-GB" dirty="0"/>
          </a:p>
          <a:p>
            <a:pPr lvl="1"/>
            <a:endParaRPr lang="en-GB" dirty="0"/>
          </a:p>
        </p:txBody>
      </p:sp>
    </p:spTree>
    <p:extLst>
      <p:ext uri="{BB962C8B-B14F-4D97-AF65-F5344CB8AC3E}">
        <p14:creationId xmlns:p14="http://schemas.microsoft.com/office/powerpoint/2010/main" val="285746375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F1B4023B-8479-4372-A903-BBC90C5F1199}"/>
              </a:ext>
            </a:extLst>
          </p:cNvPr>
          <p:cNvGraphicFramePr>
            <a:graphicFrameLocks/>
          </p:cNvGraphicFramePr>
          <p:nvPr/>
        </p:nvGraphicFramePr>
        <p:xfrm>
          <a:off x="2663595" y="2116375"/>
          <a:ext cx="6864810" cy="410153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TSG#109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BBB56E96-0CA2-4E05-95AE-62D0B1759AF4}"/>
              </a:ext>
            </a:extLst>
          </p:cNvPr>
          <p:cNvGraphicFramePr>
            <a:graphicFrameLocks/>
          </p:cNvGraphicFramePr>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TSG#109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47F2EF97-D3AB-4C02-8384-45C7EF58265A}"/>
              </a:ext>
            </a:extLst>
          </p:cNvPr>
          <p:cNvGraphicFramePr>
            <a:graphicFrameLocks/>
          </p:cNvGraphicFramePr>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TSG#109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3C0C1278-C59B-4EB6-84C3-40DAA8C9D434}"/>
              </a:ext>
            </a:extLst>
          </p:cNvPr>
          <p:cNvGraphicFramePr>
            <a:graphicFrameLocks/>
          </p:cNvGraphicFramePr>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TSG#109</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A4AC9EE-8872-41FF-AA76-12DA548B02F1}"/>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22895166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335848396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38B72421-5ADE-17A9-318D-EBDCC7378F06}"/>
              </a:ext>
            </a:extLst>
          </p:cNvPr>
          <p:cNvGraphicFramePr>
            <a:graphicFrameLocks/>
          </p:cNvGraphicFramePr>
          <p:nvPr/>
        </p:nvGraphicFramePr>
        <p:xfrm>
          <a:off x="6502897" y="1848798"/>
          <a:ext cx="5139917" cy="28820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848 </a:t>
            </a:r>
            <a:r>
              <a:rPr lang="en-US" i="1" dirty="0">
                <a:solidFill>
                  <a:srgbClr val="969696"/>
                </a:solidFill>
              </a:rPr>
              <a:t>(847)</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47  </a:t>
            </a:r>
            <a:r>
              <a:rPr lang="en-US" i="1" dirty="0">
                <a:solidFill>
                  <a:srgbClr val="969696"/>
                </a:solidFill>
              </a:rPr>
              <a:t>(19)</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TSG#108</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TSG#109</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455</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457</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85</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85</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tc>
                  <a:txBody>
                    <a:bodyPr/>
                    <a:lstStyle/>
                    <a:p>
                      <a:pPr algn="r" fontAlgn="b"/>
                      <a:r>
                        <a:rPr lang="en-GB" sz="1000" b="0" i="0" u="none" strike="noStrike" dirty="0">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175</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171</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37</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37</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54</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57</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847</a:t>
                      </a:r>
                    </a:p>
                  </a:txBody>
                  <a:tcPr marL="0" marR="0" marT="0" marB="0" anchor="b"/>
                </a:tc>
                <a:tc>
                  <a:txBody>
                    <a:bodyPr/>
                    <a:lstStyle/>
                    <a:p>
                      <a:pPr algn="r" fontAlgn="b"/>
                      <a:r>
                        <a:rPr lang="en-GB" sz="1000" b="1" i="0" u="none" strike="noStrike" dirty="0">
                          <a:effectLst/>
                          <a:latin typeface="Arial" panose="020B0604020202020204" pitchFamily="34" charset="0"/>
                        </a:rPr>
                        <a:t>848</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10/09/2025</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655703"/>
            <a:ext cx="6169936" cy="338554"/>
          </a:xfrm>
          <a:prstGeom prst="rect">
            <a:avLst/>
          </a:prstGeom>
          <a:noFill/>
        </p:spPr>
        <p:txBody>
          <a:bodyPr wrap="square">
            <a:spAutoFit/>
          </a:bodyPr>
          <a:lstStyle/>
          <a:p>
            <a:pPr algn="ctr">
              <a:spcBef>
                <a:spcPct val="50000"/>
              </a:spcBef>
              <a:buFontTx/>
              <a:buNone/>
            </a:pPr>
            <a:r>
              <a:rPr lang="en-US" altLang="en-US" sz="1600" b="1" dirty="0">
                <a:solidFill>
                  <a:srgbClr val="81B861"/>
                </a:solidFill>
                <a:latin typeface="Arial" panose="020B0604020202020204" pitchFamily="34" charset="0"/>
              </a:rPr>
              <a:t>More members since last plenary update</a:t>
            </a:r>
            <a:endParaRPr lang="en-GB" altLang="en-US" sz="1600" b="1" dirty="0">
              <a:solidFill>
                <a:srgbClr val="81B861"/>
              </a:solidFill>
              <a:latin typeface="Arial" panose="020B0604020202020204" pitchFamily="34" charset="0"/>
            </a:endParaRPr>
          </a:p>
        </p:txBody>
      </p:sp>
    </p:spTree>
    <p:extLst>
      <p:ext uri="{BB962C8B-B14F-4D97-AF65-F5344CB8AC3E}">
        <p14:creationId xmlns:p14="http://schemas.microsoft.com/office/powerpoint/2010/main" val="41838670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DBA66-3CEA-E915-42E2-257B7A656F98}"/>
              </a:ext>
            </a:extLst>
          </p:cNvPr>
          <p:cNvSpPr>
            <a:spLocks noGrp="1"/>
          </p:cNvSpPr>
          <p:nvPr>
            <p:ph type="title"/>
          </p:nvPr>
        </p:nvSpPr>
        <p:spPr/>
        <p:txBody>
          <a:bodyPr/>
          <a:lstStyle/>
          <a:p>
            <a:r>
              <a:rPr lang="en-US" dirty="0"/>
              <a:t>MCC staff changes</a:t>
            </a:r>
            <a:endParaRPr lang="en-GB" dirty="0"/>
          </a:p>
        </p:txBody>
      </p:sp>
      <p:sp>
        <p:nvSpPr>
          <p:cNvPr id="3" name="Content Placeholder 2">
            <a:extLst>
              <a:ext uri="{FF2B5EF4-FFF2-40B4-BE49-F238E27FC236}">
                <a16:creationId xmlns:a16="http://schemas.microsoft.com/office/drawing/2014/main" id="{1818C51E-4F4E-930E-946B-0C5A43B97C91}"/>
              </a:ext>
            </a:extLst>
          </p:cNvPr>
          <p:cNvSpPr>
            <a:spLocks noGrp="1"/>
          </p:cNvSpPr>
          <p:nvPr>
            <p:ph idx="1"/>
          </p:nvPr>
        </p:nvSpPr>
        <p:spPr>
          <a:xfrm>
            <a:off x="5680952" y="1825625"/>
            <a:ext cx="5672847" cy="4351338"/>
          </a:xfrm>
        </p:spPr>
        <p:txBody>
          <a:bodyPr/>
          <a:lstStyle/>
          <a:p>
            <a:r>
              <a:rPr lang="en-US" dirty="0">
                <a:effectLst>
                  <a:outerShdw blurRad="38100" dist="38100" dir="2700000" algn="tl">
                    <a:srgbClr val="000000">
                      <a:alpha val="43137"/>
                    </a:srgbClr>
                  </a:outerShdw>
                </a:effectLst>
              </a:rPr>
              <a:t> Patrick Merias </a:t>
            </a:r>
            <a:r>
              <a:rPr lang="en-US" dirty="0"/>
              <a:t>will retire as of 1</a:t>
            </a:r>
            <a:r>
              <a:rPr lang="en-US" baseline="30000" dirty="0"/>
              <a:t>st</a:t>
            </a:r>
            <a:r>
              <a:rPr lang="en-US" dirty="0"/>
              <a:t> October, after 18 years of impeccable support of RAN1. </a:t>
            </a:r>
          </a:p>
          <a:p>
            <a:r>
              <a:rPr lang="en-US" dirty="0"/>
              <a:t>THANK YOU, PATRICK, FOR YOUR FANTASTIC WORK IN MCC AND 3GPP!</a:t>
            </a:r>
          </a:p>
          <a:p>
            <a:r>
              <a:rPr lang="en-US" sz="2400" dirty="0">
                <a:effectLst>
                  <a:outerShdw blurRad="38100" dist="38100" dir="2700000" algn="tl">
                    <a:srgbClr val="000000">
                      <a:alpha val="43137"/>
                    </a:srgbClr>
                  </a:outerShdw>
                </a:effectLst>
              </a:rPr>
              <a:t>Carolyn Taylor </a:t>
            </a:r>
            <a:r>
              <a:rPr lang="en-US" sz="2400" dirty="0"/>
              <a:t>will replace him</a:t>
            </a:r>
          </a:p>
          <a:p>
            <a:pPr marL="0" indent="0">
              <a:buNone/>
            </a:pPr>
            <a:r>
              <a:rPr lang="en-US" sz="2400" dirty="0"/>
              <a:t>	as technical officer of RAN1 </a:t>
            </a:r>
          </a:p>
          <a:p>
            <a:endParaRPr lang="en-GB" dirty="0"/>
          </a:p>
        </p:txBody>
      </p:sp>
      <p:pic>
        <p:nvPicPr>
          <p:cNvPr id="5" name="Picture 4" descr="A person wearing a hat and sunglasses holding a drink on a beach&#10;&#10;AI-generated content may be incorrect.">
            <a:extLst>
              <a:ext uri="{FF2B5EF4-FFF2-40B4-BE49-F238E27FC236}">
                <a16:creationId xmlns:a16="http://schemas.microsoft.com/office/drawing/2014/main" id="{44EAE0D8-687D-C55E-56E6-56DC76AEBE95}"/>
              </a:ext>
            </a:extLst>
          </p:cNvPr>
          <p:cNvPicPr>
            <a:picLocks noChangeAspect="1"/>
          </p:cNvPicPr>
          <p:nvPr/>
        </p:nvPicPr>
        <p:blipFill>
          <a:blip r:embed="rId2"/>
          <a:stretch>
            <a:fillRect/>
          </a:stretch>
        </p:blipFill>
        <p:spPr>
          <a:xfrm>
            <a:off x="548800" y="1964983"/>
            <a:ext cx="4937599" cy="3291733"/>
          </a:xfrm>
          <a:prstGeom prst="rect">
            <a:avLst/>
          </a:prstGeom>
        </p:spPr>
      </p:pic>
      <p:sp>
        <p:nvSpPr>
          <p:cNvPr id="6" name="TextBox 5">
            <a:extLst>
              <a:ext uri="{FF2B5EF4-FFF2-40B4-BE49-F238E27FC236}">
                <a16:creationId xmlns:a16="http://schemas.microsoft.com/office/drawing/2014/main" id="{D0BC35CB-9CA8-ACA6-06EF-725DBAEDD8DB}"/>
              </a:ext>
            </a:extLst>
          </p:cNvPr>
          <p:cNvSpPr txBox="1"/>
          <p:nvPr/>
        </p:nvSpPr>
        <p:spPr>
          <a:xfrm>
            <a:off x="2013626" y="5350212"/>
            <a:ext cx="1464312" cy="276999"/>
          </a:xfrm>
          <a:prstGeom prst="rect">
            <a:avLst/>
          </a:prstGeom>
          <a:noFill/>
        </p:spPr>
        <p:txBody>
          <a:bodyPr wrap="none" rtlCol="0">
            <a:spAutoFit/>
          </a:bodyPr>
          <a:lstStyle/>
          <a:p>
            <a:r>
              <a:rPr lang="en-US" sz="1200" dirty="0"/>
              <a:t>Post-3GPP Patrick</a:t>
            </a:r>
            <a:endParaRPr lang="en-GB" sz="1200" dirty="0"/>
          </a:p>
        </p:txBody>
      </p:sp>
      <p:pic>
        <p:nvPicPr>
          <p:cNvPr id="7" name="Picture 6" descr="A person smiling for a selfie&#10;&#10;AI-generated content may be incorrect.">
            <a:extLst>
              <a:ext uri="{FF2B5EF4-FFF2-40B4-BE49-F238E27FC236}">
                <a16:creationId xmlns:a16="http://schemas.microsoft.com/office/drawing/2014/main" id="{82044D40-989D-A1FE-6DFB-23862FE07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0529" y="4276942"/>
            <a:ext cx="1073270" cy="1073270"/>
          </a:xfrm>
          <a:prstGeom prst="rect">
            <a:avLst/>
          </a:prstGeom>
        </p:spPr>
      </p:pic>
    </p:spTree>
    <p:extLst>
      <p:ext uri="{BB962C8B-B14F-4D97-AF65-F5344CB8AC3E}">
        <p14:creationId xmlns:p14="http://schemas.microsoft.com/office/powerpoint/2010/main" val="101115240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Corporate Groups</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06/03/2025</a:t>
            </a:r>
            <a:endParaRPr lang="en-US" sz="1200" dirty="0"/>
          </a:p>
        </p:txBody>
      </p:sp>
      <p:sp>
        <p:nvSpPr>
          <p:cNvPr id="7" name="TextBox 6">
            <a:extLst>
              <a:ext uri="{FF2B5EF4-FFF2-40B4-BE49-F238E27FC236}">
                <a16:creationId xmlns:a16="http://schemas.microsoft.com/office/drawing/2014/main" id="{B9CE8DEE-BC4D-0D1C-6944-8EF91C699CBA}"/>
              </a:ext>
            </a:extLst>
          </p:cNvPr>
          <p:cNvSpPr txBox="1"/>
          <p:nvPr/>
        </p:nvSpPr>
        <p:spPr>
          <a:xfrm>
            <a:off x="5486400" y="2263224"/>
            <a:ext cx="5900285" cy="2308324"/>
          </a:xfrm>
          <a:prstGeom prst="rect">
            <a:avLst/>
          </a:prstGeom>
          <a:noFill/>
        </p:spPr>
        <p:txBody>
          <a:bodyPr wrap="square">
            <a:spAutoFit/>
          </a:bodyPr>
          <a:lstStyle/>
          <a:p>
            <a:pPr lvl="0"/>
            <a:r>
              <a:rPr lang="en-GB" sz="1800" b="1"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CAUTION</a:t>
            </a:r>
            <a:endPar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endParaRPr>
          </a:p>
          <a:p>
            <a:pPr lvl="0"/>
            <a:r>
              <a:rPr lang="en-GB" sz="1800" dirty="0">
                <a:effectLst/>
                <a:latin typeface="Aptos" panose="020B0004020202020204" pitchFamily="34" charset="0"/>
                <a:ea typeface="Times New Roman" panose="02020603050405020304" pitchFamily="18" charset="0"/>
                <a:cs typeface="Times New Roman" panose="02020603050405020304" pitchFamily="18" charset="0"/>
              </a:rPr>
              <a:t>The corporate group OP designation data has been collected only for the Corporate groups that ran for election since April 2025. For the validity and accuracy of the data, it is strongly recommended that corporate group declaration include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primary Individual Member</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 of the corporate group and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corporate group OP designation</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a:t>
            </a:r>
            <a:r>
              <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9" name="Chart 8">
            <a:extLst>
              <a:ext uri="{FF2B5EF4-FFF2-40B4-BE49-F238E27FC236}">
                <a16:creationId xmlns:a16="http://schemas.microsoft.com/office/drawing/2014/main" id="{AAC275F8-F67C-FFCE-5629-952E66D7D114}"/>
              </a:ext>
            </a:extLst>
          </p:cNvPr>
          <p:cNvGraphicFramePr>
            <a:graphicFrameLocks/>
          </p:cNvGraphicFramePr>
          <p:nvPr/>
        </p:nvGraphicFramePr>
        <p:xfrm>
          <a:off x="643505" y="2229109"/>
          <a:ext cx="4572000" cy="3551722"/>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D165B43E-4023-69E8-ACD6-AB661517C312}"/>
              </a:ext>
            </a:extLst>
          </p:cNvPr>
          <p:cNvSpPr txBox="1"/>
          <p:nvPr/>
        </p:nvSpPr>
        <p:spPr>
          <a:xfrm>
            <a:off x="5486400" y="4859029"/>
            <a:ext cx="5900285" cy="738664"/>
          </a:xfrm>
          <a:prstGeom prst="rect">
            <a:avLst/>
          </a:prstGeom>
          <a:noFill/>
        </p:spPr>
        <p:txBody>
          <a:bodyPr wrap="square">
            <a:spAutoFit/>
          </a:bodyPr>
          <a:lstStyle/>
          <a:p>
            <a:r>
              <a:rPr lang="en-GB" sz="1400" b="1" dirty="0">
                <a:effectLst/>
                <a:latin typeface="Aptos" panose="020B0004020202020204" pitchFamily="34" charset="0"/>
                <a:ea typeface="Times New Roman" panose="02020603050405020304" pitchFamily="18" charset="0"/>
                <a:cs typeface="Times New Roman" panose="02020603050405020304" pitchFamily="18" charset="0"/>
              </a:rPr>
              <a:t>EXAMPLE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(see data posted on </a:t>
            </a:r>
            <a:r>
              <a:rPr lang="en-GB" sz="1400" dirty="0">
                <a:effectLst/>
                <a:latin typeface="Aptos" panose="020B0004020202020204" pitchFamily="34" charset="0"/>
                <a:ea typeface="Times New Roman" panose="02020603050405020304" pitchFamily="18" charset="0"/>
                <a:cs typeface="Times New Roman" panose="02020603050405020304" pitchFamily="18" charset="0"/>
                <a:hlinkClick r:id="rId3"/>
              </a:rPr>
              <a:t>3GPP website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a:t>
            </a:r>
          </a:p>
          <a:p>
            <a:r>
              <a:rPr lang="en-GB" sz="1400" dirty="0">
                <a:effectLst/>
                <a:latin typeface="Aptos" panose="020B0004020202020204" pitchFamily="34" charset="0"/>
                <a:ea typeface="Times New Roman" panose="02020603050405020304" pitchFamily="18" charset="0"/>
                <a:cs typeface="Times New Roman" panose="02020603050405020304" pitchFamily="18" charset="0"/>
              </a:rPr>
              <a:t>Apple Inc.’s primary Individual Member will be Apple Inc. </a:t>
            </a:r>
            <a:r>
              <a:rPr lang="en-GB" sz="1400" dirty="0">
                <a:latin typeface="Aptos" panose="020B0004020202020204" pitchFamily="34" charset="0"/>
                <a:ea typeface="Times New Roman" panose="02020603050405020304" pitchFamily="18" charset="0"/>
                <a:cs typeface="Times New Roman" panose="02020603050405020304" pitchFamily="18" charset="0"/>
              </a:rPr>
              <a:t>(ATIS) </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and corporate group OP designation will be ATIS.</a:t>
            </a:r>
            <a:endParaRPr lang="en-GB" sz="1400" dirty="0"/>
          </a:p>
        </p:txBody>
      </p:sp>
    </p:spTree>
    <p:extLst>
      <p:ext uri="{BB962C8B-B14F-4D97-AF65-F5344CB8AC3E}">
        <p14:creationId xmlns:p14="http://schemas.microsoft.com/office/powerpoint/2010/main" val="169526365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GB" dirty="0"/>
              <a:t>Meeting attendees</a:t>
            </a:r>
          </a:p>
        </p:txBody>
      </p:sp>
      <p:graphicFrame>
        <p:nvGraphicFramePr>
          <p:cNvPr id="6" name="Chart 5">
            <a:extLst>
              <a:ext uri="{FF2B5EF4-FFF2-40B4-BE49-F238E27FC236}">
                <a16:creationId xmlns:a16="http://schemas.microsoft.com/office/drawing/2014/main" id="{14EFD577-2620-5604-97F0-4BC2AE075CBB}"/>
              </a:ext>
            </a:extLst>
          </p:cNvPr>
          <p:cNvGraphicFramePr>
            <a:graphicFrameLocks/>
          </p:cNvGraphicFramePr>
          <p:nvPr/>
        </p:nvGraphicFramePr>
        <p:xfrm>
          <a:off x="519112" y="1944303"/>
          <a:ext cx="10963827" cy="4039778"/>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D0C3B593-6938-E84F-0EB0-FF5B48EA67EE}"/>
              </a:ext>
            </a:extLst>
          </p:cNvPr>
          <p:cNvSpPr/>
          <p:nvPr/>
        </p:nvSpPr>
        <p:spPr>
          <a:xfrm>
            <a:off x="9124750" y="3619099"/>
            <a:ext cx="1328286" cy="5678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Arial" panose="020B0604020202020204" pitchFamily="34" charset="0"/>
                <a:cs typeface="Arial" panose="020B0604020202020204" pitchFamily="34" charset="0"/>
              </a:rPr>
              <a:t>COVID19</a:t>
            </a: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717A7152-2CDA-7795-476F-7A69CD944F97}"/>
              </a:ext>
            </a:extLst>
          </p:cNvPr>
          <p:cNvGraphicFramePr>
            <a:graphicFrameLocks/>
          </p:cNvGraphicFramePr>
          <p:nvPr/>
        </p:nvGraphicFramePr>
        <p:xfrm>
          <a:off x="2272746" y="2007703"/>
          <a:ext cx="7646508"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dirty="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2813BBE-F36B-488C-8EF5-6509E4E44174}"/>
              </a:ext>
            </a:extLst>
          </p:cNvPr>
          <p:cNvGraphicFramePr>
            <a:graphicFrameLocks/>
          </p:cNvGraphicFramePr>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F70B6C26-3D1B-4D3A-B858-486E8ADAA0B4}"/>
              </a:ext>
            </a:extLst>
          </p:cNvPr>
          <p:cNvGraphicFramePr>
            <a:graphicFrameLocks/>
          </p:cNvGraphicFramePr>
          <p:nvPr/>
        </p:nvGraphicFramePr>
        <p:xfrm>
          <a:off x="2047618" y="2288394"/>
          <a:ext cx="8096764"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9/12/2025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26</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5DF0D049-7A76-4230-90BD-96DFAA24535B}"/>
              </a:ext>
            </a:extLst>
          </p:cNvPr>
          <p:cNvGraphicFramePr>
            <a:graphicFrameLocks/>
          </p:cNvGraphicFramePr>
          <p:nvPr/>
        </p:nvGraphicFramePr>
        <p:xfrm>
          <a:off x="2181352" y="2275745"/>
          <a:ext cx="7829296" cy="3953778"/>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9/12/2025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E666DB34-7755-48D4-8B2D-4AA534BA5210}"/>
              </a:ext>
            </a:extLst>
          </p:cNvPr>
          <p:cNvGraphicFramePr>
            <a:graphicFrameLocks/>
          </p:cNvGraphicFramePr>
          <p:nvPr/>
        </p:nvGraphicFramePr>
        <p:xfrm>
          <a:off x="2283977" y="2276330"/>
          <a:ext cx="7624046" cy="395260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9/12/2025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28204978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21F63-B2A6-302A-C222-5D0C2CF947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EF4C9-F852-A060-B6F3-9259B0ED6F70}"/>
              </a:ext>
            </a:extLst>
          </p:cNvPr>
          <p:cNvSpPr>
            <a:spLocks noGrp="1"/>
          </p:cNvSpPr>
          <p:nvPr>
            <p:ph type="title"/>
          </p:nvPr>
        </p:nvSpPr>
        <p:spPr/>
        <p:txBody>
          <a:bodyPr/>
          <a:lstStyle/>
          <a:p>
            <a:r>
              <a:rPr lang="en-US" dirty="0"/>
              <a:t>MCC staff changes</a:t>
            </a:r>
            <a:endParaRPr lang="en-GB" dirty="0"/>
          </a:p>
        </p:txBody>
      </p:sp>
      <p:sp>
        <p:nvSpPr>
          <p:cNvPr id="3" name="Content Placeholder 2">
            <a:extLst>
              <a:ext uri="{FF2B5EF4-FFF2-40B4-BE49-F238E27FC236}">
                <a16:creationId xmlns:a16="http://schemas.microsoft.com/office/drawing/2014/main" id="{F6E774BB-E250-F553-5C07-DA8815D8F494}"/>
              </a:ext>
            </a:extLst>
          </p:cNvPr>
          <p:cNvSpPr>
            <a:spLocks noGrp="1"/>
          </p:cNvSpPr>
          <p:nvPr>
            <p:ph idx="1"/>
          </p:nvPr>
        </p:nvSpPr>
        <p:spPr>
          <a:xfrm>
            <a:off x="321014" y="1702342"/>
            <a:ext cx="5312446" cy="4523261"/>
          </a:xfrm>
        </p:spPr>
        <p:txBody>
          <a:bodyPr/>
          <a:lstStyle/>
          <a:p>
            <a:r>
              <a:rPr lang="en-US" dirty="0">
                <a:effectLst>
                  <a:outerShdw blurRad="38100" dist="38100" dir="2700000" algn="tl">
                    <a:srgbClr val="000000">
                      <a:alpha val="43137"/>
                    </a:srgbClr>
                  </a:outerShdw>
                </a:effectLst>
              </a:rPr>
              <a:t> </a:t>
            </a:r>
            <a:r>
              <a:rPr lang="en-US" sz="2400" dirty="0">
                <a:effectLst>
                  <a:outerShdw blurRad="38100" dist="38100" dir="2700000" algn="tl">
                    <a:srgbClr val="000000">
                      <a:alpha val="43137"/>
                    </a:srgbClr>
                  </a:outerShdw>
                </a:effectLst>
              </a:rPr>
              <a:t>Kyoungseok Oh </a:t>
            </a:r>
            <a:r>
              <a:rPr lang="en-US" sz="2400" dirty="0"/>
              <a:t>joins ETSI to replace Carolyn for the support of RAN4. </a:t>
            </a:r>
          </a:p>
          <a:p>
            <a:pPr lvl="4"/>
            <a:endParaRPr lang="en-US" dirty="0">
              <a:effectLst>
                <a:outerShdw blurRad="38100" dist="38100" dir="2700000" algn="tl">
                  <a:srgbClr val="000000">
                    <a:alpha val="43137"/>
                  </a:srgbClr>
                </a:outerShdw>
              </a:effectLst>
            </a:endParaRPr>
          </a:p>
          <a:p>
            <a:pPr lvl="4"/>
            <a:endParaRPr lang="en-US" dirty="0">
              <a:effectLst>
                <a:outerShdw blurRad="38100" dist="38100" dir="2700000" algn="tl">
                  <a:srgbClr val="000000">
                    <a:alpha val="43137"/>
                  </a:srgbClr>
                </a:outerShdw>
              </a:effectLst>
            </a:endParaRPr>
          </a:p>
          <a:p>
            <a:endParaRPr lang="en-GB" dirty="0"/>
          </a:p>
          <a:p>
            <a:endParaRPr lang="en-GB" dirty="0"/>
          </a:p>
          <a:p>
            <a:r>
              <a:rPr lang="en-GB" sz="2400" dirty="0">
                <a:effectLst>
                  <a:outerShdw blurRad="38100" dist="38100" dir="2700000" algn="tl">
                    <a:srgbClr val="000000">
                      <a:alpha val="43137"/>
                    </a:srgbClr>
                  </a:outerShdw>
                </a:effectLst>
              </a:rPr>
              <a:t>Nevenka Biondic </a:t>
            </a:r>
            <a:r>
              <a:rPr lang="en-GB" sz="2400" dirty="0"/>
              <a:t>joins ETSI to become technical officer of CT1</a:t>
            </a:r>
            <a:r>
              <a:rPr lang="en-GB" sz="2400" dirty="0">
                <a:effectLst>
                  <a:outerShdw blurRad="38100" dist="38100" dir="2700000" algn="tl">
                    <a:srgbClr val="000000">
                      <a:alpha val="43137"/>
                    </a:srgbClr>
                  </a:outerShdw>
                </a:effectLst>
              </a:rPr>
              <a:t>.</a:t>
            </a:r>
          </a:p>
          <a:p>
            <a:pPr lvl="4"/>
            <a:r>
              <a:rPr lang="en-GB" sz="1400" dirty="0">
                <a:effectLst>
                  <a:outerShdw blurRad="38100" dist="38100" dir="2700000" algn="tl">
                    <a:srgbClr val="000000">
                      <a:alpha val="43137"/>
                    </a:srgbClr>
                  </a:outerShdw>
                </a:effectLst>
              </a:rPr>
              <a:t>She will be working together with Akansha until the end of the year. She will take full control of the WG at the beginning of 2026.</a:t>
            </a:r>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8" name="Picture 2" descr="C:\Users\meredith\Documents\d\2016-12-05_3gpp_Vienna\01) contributions\02) 3GPP Support Team Report\KSO.jpg">
            <a:extLst>
              <a:ext uri="{FF2B5EF4-FFF2-40B4-BE49-F238E27FC236}">
                <a16:creationId xmlns:a16="http://schemas.microsoft.com/office/drawing/2014/main" id="{E9C8A9C7-C3BC-81A2-7864-45A7CF26EEF6}"/>
              </a:ext>
            </a:extLst>
          </p:cNvPr>
          <p:cNvPicPr>
            <a:picLocks noChangeAspect="1" noChangeArrowheads="1"/>
          </p:cNvPicPr>
          <p:nvPr/>
        </p:nvPicPr>
        <p:blipFill>
          <a:blip r:embed="rId2" cstate="screen"/>
          <a:srcRect b="-230"/>
          <a:stretch>
            <a:fillRect/>
          </a:stretch>
        </p:blipFill>
        <p:spPr bwMode="auto">
          <a:xfrm>
            <a:off x="740923" y="2518421"/>
            <a:ext cx="1029511" cy="1265858"/>
          </a:xfrm>
          <a:prstGeom prst="rect">
            <a:avLst/>
          </a:prstGeom>
          <a:noFill/>
        </p:spPr>
      </p:pic>
      <p:pic>
        <p:nvPicPr>
          <p:cNvPr id="10" name="Picture 9" descr="A person standing in front of a pool&#10;&#10;AI-generated content may be incorrect.">
            <a:extLst>
              <a:ext uri="{FF2B5EF4-FFF2-40B4-BE49-F238E27FC236}">
                <a16:creationId xmlns:a16="http://schemas.microsoft.com/office/drawing/2014/main" id="{2055AAB4-A2CD-5CE1-7C02-B636CEB89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923" y="4882476"/>
            <a:ext cx="1200251" cy="1099934"/>
          </a:xfrm>
          <a:prstGeom prst="rect">
            <a:avLst/>
          </a:prstGeom>
        </p:spPr>
      </p:pic>
      <p:sp>
        <p:nvSpPr>
          <p:cNvPr id="12" name="TextBox 11">
            <a:extLst>
              <a:ext uri="{FF2B5EF4-FFF2-40B4-BE49-F238E27FC236}">
                <a16:creationId xmlns:a16="http://schemas.microsoft.com/office/drawing/2014/main" id="{618C932C-7C62-D145-C17A-F8069C6842A6}"/>
              </a:ext>
            </a:extLst>
          </p:cNvPr>
          <p:cNvSpPr txBox="1"/>
          <p:nvPr/>
        </p:nvSpPr>
        <p:spPr>
          <a:xfrm>
            <a:off x="6053369" y="2411413"/>
            <a:ext cx="5143167" cy="1908215"/>
          </a:xfrm>
          <a:prstGeom prst="rect">
            <a:avLst/>
          </a:prstGeom>
          <a:noFill/>
        </p:spPr>
        <p:txBody>
          <a:bodyPr wrap="square" rtlCol="0">
            <a:spAutoFit/>
          </a:bodyPr>
          <a:lstStyle/>
          <a:p>
            <a:r>
              <a:rPr lang="en-US" sz="2400" dirty="0">
                <a:effectLst>
                  <a:outerShdw blurRad="38100" dist="38100" dir="2700000" algn="tl">
                    <a:srgbClr val="000000">
                      <a:alpha val="43137"/>
                    </a:srgbClr>
                  </a:outerShdw>
                </a:effectLst>
                <a:latin typeface="+mn-lt"/>
                <a:cs typeface="+mn-cs"/>
              </a:rPr>
              <a:t>Antoine Mouquet </a:t>
            </a:r>
            <a:r>
              <a:rPr lang="en-US" sz="2400" dirty="0">
                <a:latin typeface="+mn-lt"/>
                <a:cs typeface="+mn-cs"/>
              </a:rPr>
              <a:t>has moved to other duties within the ETSI Secretariat.</a:t>
            </a:r>
          </a:p>
          <a:p>
            <a:pPr marL="1657350" lvl="3" indent="-285750">
              <a:buFont typeface="Arial" panose="020B0604020202020204" pitchFamily="34" charset="0"/>
              <a:buChar char="•"/>
            </a:pPr>
            <a:endParaRPr lang="en-US" sz="1400" dirty="0"/>
          </a:p>
          <a:p>
            <a:pPr marL="2114550" lvl="4" indent="-285750">
              <a:buFont typeface="Arial" panose="020B0604020202020204" pitchFamily="34" charset="0"/>
              <a:buChar char="•"/>
            </a:pPr>
            <a:r>
              <a:rPr lang="en-US" sz="1400" dirty="0">
                <a:effectLst>
                  <a:outerShdw blurRad="38100" dist="38100" dir="2700000" algn="tl">
                    <a:srgbClr val="000000">
                      <a:alpha val="43137"/>
                    </a:srgbClr>
                  </a:outerShdw>
                </a:effectLst>
              </a:rPr>
              <a:t>SA5 meetings are being supported by other MCC colleagues</a:t>
            </a:r>
            <a:r>
              <a:rPr lang="en-US" sz="1400" dirty="0"/>
              <a:t>.</a:t>
            </a:r>
          </a:p>
          <a:p>
            <a:pPr marL="2114550" lvl="4" indent="-285750">
              <a:buFont typeface="Arial" panose="020B0604020202020204" pitchFamily="34" charset="0"/>
              <a:buChar char="•"/>
            </a:pPr>
            <a:r>
              <a:rPr lang="en-US" sz="1400" dirty="0">
                <a:effectLst>
                  <a:outerShdw blurRad="38100" dist="38100" dir="2700000" algn="tl">
                    <a:srgbClr val="000000">
                      <a:alpha val="43137"/>
                    </a:srgbClr>
                  </a:outerShdw>
                </a:effectLst>
              </a:rPr>
              <a:t>Recruitment process for his replacement is ongoing.</a:t>
            </a:r>
            <a:endParaRPr lang="en-GB" sz="1400" dirty="0">
              <a:effectLst>
                <a:outerShdw blurRad="38100" dist="38100" dir="2700000" algn="tl">
                  <a:srgbClr val="000000">
                    <a:alpha val="43137"/>
                  </a:srgbClr>
                </a:outerShdw>
              </a:effectLst>
            </a:endParaRPr>
          </a:p>
        </p:txBody>
      </p:sp>
      <p:pic>
        <p:nvPicPr>
          <p:cNvPr id="14" name="Picture 13" descr="A person standing at a podium&#10;&#10;AI-generated content may be incorrect.">
            <a:extLst>
              <a:ext uri="{FF2B5EF4-FFF2-40B4-BE49-F238E27FC236}">
                <a16:creationId xmlns:a16="http://schemas.microsoft.com/office/drawing/2014/main" id="{476D366A-CCEC-CC1E-A8D3-84C8E4F32A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2732" y="3288576"/>
            <a:ext cx="1200330" cy="1200330"/>
          </a:xfrm>
          <a:prstGeom prst="rect">
            <a:avLst/>
          </a:prstGeom>
        </p:spPr>
      </p:pic>
    </p:spTree>
    <p:extLst>
      <p:ext uri="{BB962C8B-B14F-4D97-AF65-F5344CB8AC3E}">
        <p14:creationId xmlns:p14="http://schemas.microsoft.com/office/powerpoint/2010/main" val="2379829478"/>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460656" y="1852424"/>
            <a:ext cx="6529901" cy="1778889"/>
          </a:xfrm>
        </p:spPr>
        <p:txBody>
          <a:bodyPr/>
          <a:lstStyle/>
          <a:p>
            <a:r>
              <a:rPr lang="en-GB" altLang="en-US" sz="1400" b="1" dirty="0"/>
              <a:t>Web articles added</a:t>
            </a:r>
          </a:p>
          <a:p>
            <a:pPr lvl="1"/>
            <a:r>
              <a:rPr lang="en-GB" altLang="en-US" sz="1100" b="1" dirty="0"/>
              <a:t>3GPP News articles: </a:t>
            </a:r>
            <a:r>
              <a:rPr lang="en-GB" altLang="en-US" sz="1100" dirty="0"/>
              <a:t>On Goteborg &amp; Bengaluru WGs &amp; charity run</a:t>
            </a:r>
          </a:p>
          <a:p>
            <a:pPr lvl="1"/>
            <a:r>
              <a:rPr lang="en-GB" altLang="en-US" sz="1100" b="1" dirty="0"/>
              <a:t>Partner news articles: </a:t>
            </a:r>
            <a:r>
              <a:rPr lang="en-GB" altLang="en-US" sz="1100" dirty="0"/>
              <a:t>to promote TTC 40</a:t>
            </a:r>
            <a:r>
              <a:rPr lang="en-GB" altLang="en-US" sz="1100" baseline="30000" dirty="0"/>
              <a:t>th</a:t>
            </a:r>
            <a:r>
              <a:rPr lang="en-GB" altLang="en-US" sz="1100" dirty="0"/>
              <a:t> anniversary, MCX topics, GSA </a:t>
            </a:r>
            <a:r>
              <a:rPr lang="en-GB" altLang="en-US" sz="1100" dirty="0" err="1"/>
              <a:t>RedCap</a:t>
            </a:r>
            <a:r>
              <a:rPr lang="en-GB" altLang="en-US" sz="1100" dirty="0"/>
              <a:t>, ATIS Quantum-Resistant Cryptography paper, TSDSI tech deep dive videos, ETSI Security conference promo.</a:t>
            </a:r>
          </a:p>
          <a:p>
            <a:pPr lvl="1"/>
            <a:r>
              <a:rPr lang="en-GB" altLang="en-US" sz="1100" b="1" dirty="0"/>
              <a:t>‘Browse our Technologies’ section</a:t>
            </a:r>
            <a:r>
              <a:rPr lang="en-GB" altLang="en-US" sz="1100" dirty="0"/>
              <a:t>: Issue #10 Highlights Technology articles transferred to web</a:t>
            </a:r>
            <a:endParaRPr lang="en-GB" altLang="en-US" sz="1100" dirty="0">
              <a:solidFill>
                <a:srgbClr val="FF0000"/>
              </a:solidFill>
            </a:endParaRPr>
          </a:p>
          <a:p>
            <a:pPr>
              <a:buBlip>
                <a:blip r:embed="rId3"/>
              </a:buBlip>
            </a:pPr>
            <a:r>
              <a:rPr lang="en-GB" altLang="en-US" sz="1400" b="1" dirty="0"/>
              <a:t>Highlights Newsletter</a:t>
            </a:r>
          </a:p>
          <a:p>
            <a:pPr lvl="1"/>
            <a:r>
              <a:rPr lang="en-GB" altLang="en-US" sz="1100" dirty="0"/>
              <a:t>Issue #10 published June 25</a:t>
            </a:r>
          </a:p>
          <a:p>
            <a:pPr lvl="1"/>
            <a:r>
              <a:rPr lang="en-GB" altLang="en-US" sz="1100" dirty="0"/>
              <a:t>Issue #11 in planning – Due out in December</a:t>
            </a:r>
          </a:p>
          <a:p>
            <a:pPr>
              <a:buBlip>
                <a:blip r:embed="rId3"/>
              </a:buBlip>
            </a:pPr>
            <a:r>
              <a:rPr lang="en-GB" altLang="en-US" sz="1400" b="1" dirty="0"/>
              <a:t>Videos </a:t>
            </a:r>
          </a:p>
          <a:p>
            <a:pPr lvl="1"/>
            <a:r>
              <a:rPr lang="en-GB" altLang="en-US" sz="1100" dirty="0"/>
              <a:t>TSG Chairs &amp; CCSA Director interviews to be conducted during TSGs#109</a:t>
            </a:r>
          </a:p>
          <a:p>
            <a:pPr>
              <a:buBlip>
                <a:blip r:embed="rId3"/>
              </a:buBlip>
            </a:pPr>
            <a:r>
              <a:rPr lang="en-GB" altLang="en-US" sz="1400" b="1" dirty="0"/>
              <a:t>Conference participation – CCW in Brussels, June 2025</a:t>
            </a:r>
          </a:p>
          <a:p>
            <a:pPr lvl="1"/>
            <a:r>
              <a:rPr lang="en-GB" altLang="en-US" sz="1100" dirty="0"/>
              <a:t>WG SA6 - Jukka Vialen presented on 3GPP MC standards evolution</a:t>
            </a:r>
          </a:p>
          <a:p>
            <a:pPr lvl="1"/>
            <a:r>
              <a:rPr lang="en-GB" altLang="en-US" sz="1100" dirty="0"/>
              <a:t>We had a 3GPP/ETSI booth in the expo.</a:t>
            </a:r>
          </a:p>
          <a:p>
            <a:pPr>
              <a:buBlip>
                <a:blip r:embed="rId3"/>
              </a:buBlip>
            </a:pPr>
            <a:r>
              <a:rPr lang="en-GB" altLang="en-US" sz="1400" b="1" dirty="0"/>
              <a:t>Excellence Awards</a:t>
            </a:r>
          </a:p>
          <a:p>
            <a:pPr lvl="1">
              <a:spcBef>
                <a:spcPts val="0"/>
              </a:spcBef>
            </a:pPr>
            <a:r>
              <a:rPr lang="en-GB" altLang="en-US" sz="1100" dirty="0"/>
              <a:t>2025 Awards process start in September - to be completed in December.</a:t>
            </a:r>
          </a:p>
          <a:p>
            <a:pPr>
              <a:buBlip>
                <a:blip r:embed="rId3"/>
              </a:buBlip>
            </a:pPr>
            <a:r>
              <a:rPr lang="en-GB" altLang="en-US" sz="1400" b="1" dirty="0"/>
              <a:t>Goodies &amp; Community</a:t>
            </a:r>
          </a:p>
          <a:p>
            <a:pPr lvl="1">
              <a:spcBef>
                <a:spcPts val="0"/>
              </a:spcBef>
            </a:pPr>
            <a:r>
              <a:rPr lang="en-GB" altLang="en-US" sz="1100" dirty="0"/>
              <a:t>More 6G pins (1000 pcs) have been distributed in 2H25</a:t>
            </a:r>
          </a:p>
          <a:p>
            <a:pPr lvl="1">
              <a:spcBef>
                <a:spcPts val="0"/>
              </a:spcBef>
            </a:pPr>
            <a:r>
              <a:rPr lang="en-GB" altLang="en-US" sz="1100" dirty="0"/>
              <a:t>Community WG logos now ready – Planning lanyards, caps and polo shirts in 2026 (budget)</a:t>
            </a:r>
          </a:p>
          <a:p>
            <a:pPr lvl="1">
              <a:spcBef>
                <a:spcPts val="0"/>
              </a:spcBef>
            </a:pPr>
            <a:r>
              <a:rPr lang="en-GB" altLang="en-US" sz="1100" dirty="0"/>
              <a:t>Version 1 Chair Pin  – delivery during Q4 (picture above)</a:t>
            </a:r>
          </a:p>
          <a:p>
            <a:pPr>
              <a:spcBef>
                <a:spcPts val="0"/>
              </a:spcBef>
              <a:buFont typeface="Arial" panose="020B0604020202020204" pitchFamily="34" charset="0"/>
              <a:buChar char="•"/>
            </a:pPr>
            <a:endParaRPr lang="en-GB" altLang="en-US" sz="1100" dirty="0"/>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 – Q3 2025</a:t>
            </a:r>
          </a:p>
        </p:txBody>
      </p:sp>
      <p:pic>
        <p:nvPicPr>
          <p:cNvPr id="9" name="Picture 8" descr="A logo of a chair&#10;&#10;AI-generated content may be incorrect.">
            <a:extLst>
              <a:ext uri="{FF2B5EF4-FFF2-40B4-BE49-F238E27FC236}">
                <a16:creationId xmlns:a16="http://schemas.microsoft.com/office/drawing/2014/main" id="{F5812F6F-DD14-9057-A003-2C9E7831EF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2689" y="3793049"/>
            <a:ext cx="1390309" cy="1330408"/>
          </a:xfrm>
          <a:prstGeom prst="rect">
            <a:avLst/>
          </a:prstGeom>
        </p:spPr>
      </p:pic>
      <p:grpSp>
        <p:nvGrpSpPr>
          <p:cNvPr id="17" name="Group 16">
            <a:extLst>
              <a:ext uri="{FF2B5EF4-FFF2-40B4-BE49-F238E27FC236}">
                <a16:creationId xmlns:a16="http://schemas.microsoft.com/office/drawing/2014/main" id="{52CC904B-D155-FC4B-2AE2-58302A30B708}"/>
              </a:ext>
            </a:extLst>
          </p:cNvPr>
          <p:cNvGrpSpPr/>
          <p:nvPr/>
        </p:nvGrpSpPr>
        <p:grpSpPr>
          <a:xfrm>
            <a:off x="6990557" y="1852424"/>
            <a:ext cx="4941168" cy="4402151"/>
            <a:chOff x="7110624" y="1943785"/>
            <a:chExt cx="4941168" cy="4402151"/>
          </a:xfrm>
        </p:grpSpPr>
        <p:pic>
          <p:nvPicPr>
            <p:cNvPr id="11" name="Picture 10">
              <a:extLst>
                <a:ext uri="{FF2B5EF4-FFF2-40B4-BE49-F238E27FC236}">
                  <a16:creationId xmlns:a16="http://schemas.microsoft.com/office/drawing/2014/main" id="{9B5D6B8F-43C4-6F7D-AB10-C114A09EEE8D}"/>
                </a:ext>
              </a:extLst>
            </p:cNvPr>
            <p:cNvPicPr>
              <a:picLocks noChangeAspect="1"/>
            </p:cNvPicPr>
            <p:nvPr/>
          </p:nvPicPr>
          <p:blipFill>
            <a:blip r:embed="rId5"/>
            <a:stretch>
              <a:fillRect/>
            </a:stretch>
          </p:blipFill>
          <p:spPr>
            <a:xfrm>
              <a:off x="7265130" y="3835908"/>
              <a:ext cx="4786662" cy="2510028"/>
            </a:xfrm>
            <a:prstGeom prst="rect">
              <a:avLst/>
            </a:prstGeom>
          </p:spPr>
        </p:pic>
        <p:sp>
          <p:nvSpPr>
            <p:cNvPr id="15" name="Rectangle 14">
              <a:extLst>
                <a:ext uri="{FF2B5EF4-FFF2-40B4-BE49-F238E27FC236}">
                  <a16:creationId xmlns:a16="http://schemas.microsoft.com/office/drawing/2014/main" id="{BC8102F2-362B-1147-C75F-1BEED4E5E3D7}"/>
                </a:ext>
              </a:extLst>
            </p:cNvPr>
            <p:cNvSpPr/>
            <p:nvPr/>
          </p:nvSpPr>
          <p:spPr>
            <a:xfrm>
              <a:off x="7110624" y="3273552"/>
              <a:ext cx="4941168" cy="112471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oster of a conference&#10;&#10;AI-generated content may be incorrect.">
              <a:extLst>
                <a:ext uri="{FF2B5EF4-FFF2-40B4-BE49-F238E27FC236}">
                  <a16:creationId xmlns:a16="http://schemas.microsoft.com/office/drawing/2014/main" id="{74714E90-9F5B-DA25-5B96-9F0CB0196C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10624" y="1954830"/>
              <a:ext cx="1706401" cy="2336025"/>
            </a:xfrm>
            <a:prstGeom prst="rect">
              <a:avLst/>
            </a:prstGeom>
            <a:effectLst>
              <a:outerShdw blurRad="50800" dist="38100" dir="2700000" algn="tl" rotWithShape="0">
                <a:prstClr val="black">
                  <a:alpha val="40000"/>
                </a:prstClr>
              </a:outerShdw>
            </a:effectLst>
          </p:spPr>
        </p:pic>
        <p:pic>
          <p:nvPicPr>
            <p:cNvPr id="13" name="Picture 12" descr="A booth with a blue floor and a white stand with a blue floor and a blue carpet&#10;&#10;AI-generated content may be incorrect.">
              <a:extLst>
                <a:ext uri="{FF2B5EF4-FFF2-40B4-BE49-F238E27FC236}">
                  <a16:creationId xmlns:a16="http://schemas.microsoft.com/office/drawing/2014/main" id="{2E8AD237-F0C3-7A96-147C-67D4724DD5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37092" y="1943785"/>
              <a:ext cx="3114700" cy="2336025"/>
            </a:xfrm>
            <a:prstGeom prst="rect">
              <a:avLst/>
            </a:prstGeom>
          </p:spPr>
        </p:pic>
      </p:grpSp>
      <p:sp>
        <p:nvSpPr>
          <p:cNvPr id="16" name="TextBox 15">
            <a:extLst>
              <a:ext uri="{FF2B5EF4-FFF2-40B4-BE49-F238E27FC236}">
                <a16:creationId xmlns:a16="http://schemas.microsoft.com/office/drawing/2014/main" id="{3FF5AD92-072C-6211-33B2-D769A1EB0619}"/>
              </a:ext>
            </a:extLst>
          </p:cNvPr>
          <p:cNvSpPr txBox="1"/>
          <p:nvPr/>
        </p:nvSpPr>
        <p:spPr>
          <a:xfrm>
            <a:off x="11214703" y="3966357"/>
            <a:ext cx="837089" cy="261610"/>
          </a:xfrm>
          <a:prstGeom prst="rect">
            <a:avLst/>
          </a:prstGeom>
          <a:noFill/>
        </p:spPr>
        <p:txBody>
          <a:bodyPr wrap="none" rtlCol="0">
            <a:spAutoFit/>
          </a:bodyPr>
          <a:lstStyle/>
          <a:p>
            <a:r>
              <a:rPr lang="en-GB" sz="1050" dirty="0">
                <a:solidFill>
                  <a:schemeClr val="bg1"/>
                </a:solidFill>
              </a:rPr>
              <a:t>CCW2025</a:t>
            </a:r>
          </a:p>
        </p:txBody>
      </p:sp>
    </p:spTree>
    <p:extLst>
      <p:ext uri="{BB962C8B-B14F-4D97-AF65-F5344CB8AC3E}">
        <p14:creationId xmlns:p14="http://schemas.microsoft.com/office/powerpoint/2010/main" val="411809369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759929" y="5993353"/>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4" name="Picture 3">
            <a:extLst>
              <a:ext uri="{FF2B5EF4-FFF2-40B4-BE49-F238E27FC236}">
                <a16:creationId xmlns:a16="http://schemas.microsoft.com/office/drawing/2014/main" id="{8BC3608E-824B-F654-9E36-EAF0AF1025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014" y="4252183"/>
            <a:ext cx="3912235" cy="1741170"/>
          </a:xfrm>
          <a:prstGeom prst="rect">
            <a:avLst/>
          </a:prstGeom>
          <a:noFill/>
          <a:ln>
            <a:noFill/>
          </a:ln>
        </p:spPr>
      </p:pic>
      <p:pic>
        <p:nvPicPr>
          <p:cNvPr id="6" name="Picture 5">
            <a:extLst>
              <a:ext uri="{FF2B5EF4-FFF2-40B4-BE49-F238E27FC236}">
                <a16:creationId xmlns:a16="http://schemas.microsoft.com/office/drawing/2014/main" id="{A407A362-5757-E179-5803-52105B7C3E0A}"/>
              </a:ext>
            </a:extLst>
          </p:cNvPr>
          <p:cNvPicPr>
            <a:picLocks noChangeAspect="1"/>
          </p:cNvPicPr>
          <p:nvPr/>
        </p:nvPicPr>
        <p:blipFill>
          <a:blip r:embed="rId5"/>
          <a:stretch>
            <a:fillRect/>
          </a:stretch>
        </p:blipFill>
        <p:spPr>
          <a:xfrm>
            <a:off x="596482" y="1809241"/>
            <a:ext cx="4839370" cy="2589424"/>
          </a:xfrm>
          <a:prstGeom prst="rect">
            <a:avLst/>
          </a:prstGeom>
        </p:spPr>
      </p:pic>
      <p:pic>
        <p:nvPicPr>
          <p:cNvPr id="7" name="Picture 6">
            <a:extLst>
              <a:ext uri="{FF2B5EF4-FFF2-40B4-BE49-F238E27FC236}">
                <a16:creationId xmlns:a16="http://schemas.microsoft.com/office/drawing/2014/main" id="{C68F3C87-FEF9-8B4E-3F16-1C1314E2457F}"/>
              </a:ext>
            </a:extLst>
          </p:cNvPr>
          <p:cNvPicPr>
            <a:picLocks noChangeAspect="1"/>
          </p:cNvPicPr>
          <p:nvPr/>
        </p:nvPicPr>
        <p:blipFill>
          <a:blip r:embed="rId6"/>
          <a:stretch>
            <a:fillRect/>
          </a:stretch>
        </p:blipFill>
        <p:spPr>
          <a:xfrm>
            <a:off x="3033089" y="3836252"/>
            <a:ext cx="4115790" cy="2157101"/>
          </a:xfrm>
          <a:prstGeom prst="rect">
            <a:avLst/>
          </a:prstGeom>
        </p:spPr>
      </p:pic>
      <p:pic>
        <p:nvPicPr>
          <p:cNvPr id="5" name="Picture 4">
            <a:extLst>
              <a:ext uri="{FF2B5EF4-FFF2-40B4-BE49-F238E27FC236}">
                <a16:creationId xmlns:a16="http://schemas.microsoft.com/office/drawing/2014/main" id="{5F0770D1-D864-8311-933B-10B66EDE2321}"/>
              </a:ext>
            </a:extLst>
          </p:cNvPr>
          <p:cNvPicPr>
            <a:picLocks noChangeAspect="1"/>
          </p:cNvPicPr>
          <p:nvPr/>
        </p:nvPicPr>
        <p:blipFill>
          <a:blip r:embed="rId7"/>
          <a:stretch>
            <a:fillRect/>
          </a:stretch>
        </p:blipFill>
        <p:spPr>
          <a:xfrm>
            <a:off x="7148879" y="1809241"/>
            <a:ext cx="4446639" cy="3429000"/>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 </a:t>
            </a:r>
            <a:r>
              <a:rPr lang="en-US" sz="800" dirty="0">
                <a:solidFill>
                  <a:srgbClr val="FF0000"/>
                </a:solidFill>
              </a:rPr>
              <a:t>Nevenka Biondic</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Carolyn Taylor</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700" dirty="0"/>
              <a:t>Christophe Volnay</a:t>
            </a:r>
            <a:br>
              <a:rPr lang="en-US" sz="700" dirty="0"/>
            </a:br>
            <a:r>
              <a:rPr lang="en-US" sz="700" dirty="0"/>
              <a:t>IT Systems and Network Director</a:t>
            </a:r>
            <a:r>
              <a:rPr lang="en-GB" sz="700" dirty="0"/>
              <a:t> </a:t>
            </a:r>
            <a:endParaRPr lang="en-US" sz="7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mc:AlternateContent xmlns:mc="http://schemas.openxmlformats.org/markup-compatibility/2006">
        <mc:Choice xmlns:p14="http://schemas.microsoft.com/office/powerpoint/2010/main" Requires="p14">
          <p:contentPart p14:bwMode="auto" r:id="rId2">
            <p14:nvContentPartPr>
              <p14:cNvPr id="15" name="Ink 14">
                <a:extLst>
                  <a:ext uri="{FF2B5EF4-FFF2-40B4-BE49-F238E27FC236}">
                    <a16:creationId xmlns:a16="http://schemas.microsoft.com/office/drawing/2014/main" id="{C0904819-CC63-8C84-F146-98690EFBE230}"/>
                  </a:ext>
                </a:extLst>
              </p14:cNvPr>
              <p14:cNvContentPartPr/>
              <p14:nvPr/>
            </p14:nvContentPartPr>
            <p14:xfrm>
              <a:off x="8763120" y="929400"/>
              <a:ext cx="360" cy="360"/>
            </p14:xfrm>
          </p:contentPart>
        </mc:Choice>
        <mc:Fallback>
          <p:pic>
            <p:nvPicPr>
              <p:cNvPr id="15" name="Ink 14">
                <a:extLst>
                  <a:ext uri="{FF2B5EF4-FFF2-40B4-BE49-F238E27FC236}">
                    <a16:creationId xmlns:a16="http://schemas.microsoft.com/office/drawing/2014/main" id="{C0904819-CC63-8C84-F146-98690EFBE230}"/>
                  </a:ext>
                </a:extLst>
              </p:cNvPr>
              <p:cNvPicPr/>
              <p:nvPr/>
            </p:nvPicPr>
            <p:blipFill>
              <a:blip r:embed="rId3"/>
              <a:stretch>
                <a:fillRect/>
              </a:stretch>
            </p:blipFill>
            <p:spPr>
              <a:xfrm>
                <a:off x="8757000" y="923280"/>
                <a:ext cx="12600" cy="12600"/>
              </a:xfrm>
              <a:prstGeom prst="rect">
                <a:avLst/>
              </a:prstGeom>
            </p:spPr>
          </p:pic>
        </mc:Fallback>
      </mc:AlternateContent>
      <p:sp>
        <p:nvSpPr>
          <p:cNvPr id="17" name="AutoShape 75">
            <a:extLst>
              <a:ext uri="{FF2B5EF4-FFF2-40B4-BE49-F238E27FC236}">
                <a16:creationId xmlns:a16="http://schemas.microsoft.com/office/drawing/2014/main" id="{DE0AF66C-FA97-B3DC-206D-74AFE1A1BA5F}"/>
              </a:ext>
            </a:extLst>
          </p:cNvPr>
          <p:cNvSpPr>
            <a:spLocks noChangeArrowheads="1"/>
          </p:cNvSpPr>
          <p:nvPr/>
        </p:nvSpPr>
        <p:spPr bwMode="auto">
          <a:xfrm>
            <a:off x="2842110" y="318811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Coming soon</a:t>
            </a:r>
          </a:p>
        </p:txBody>
      </p:sp>
      <p:sp>
        <p:nvSpPr>
          <p:cNvPr id="64" name="AutoShape 72">
            <a:extLst>
              <a:ext uri="{FF2B5EF4-FFF2-40B4-BE49-F238E27FC236}">
                <a16:creationId xmlns:a16="http://schemas.microsoft.com/office/drawing/2014/main" id="{1CD0B19D-421C-D229-D904-1268B39BBD57}"/>
              </a:ext>
            </a:extLst>
          </p:cNvPr>
          <p:cNvSpPr>
            <a:spLocks noChangeArrowheads="1"/>
          </p:cNvSpPr>
          <p:nvPr/>
        </p:nvSpPr>
        <p:spPr bwMode="auto">
          <a:xfrm>
            <a:off x="2811993" y="364929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Kyoungseok Oh</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sz="4000" dirty="0" err="1"/>
              <a:t>Spec</a:t>
            </a:r>
            <a:r>
              <a:rPr lang="fr-FR" altLang="en-US" sz="4000" dirty="0"/>
              <a:t> Manager and Work Plan manager contributions</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3" name="Content Placeholder 2">
            <a:extLst>
              <a:ext uri="{FF2B5EF4-FFF2-40B4-BE49-F238E27FC236}">
                <a16:creationId xmlns:a16="http://schemas.microsoft.com/office/drawing/2014/main" id="{95634108-6D24-44BA-DB5C-4B0B473B92C8}"/>
              </a:ext>
            </a:extLst>
          </p:cNvPr>
          <p:cNvSpPr>
            <a:spLocks noGrp="1"/>
          </p:cNvSpPr>
          <p:nvPr>
            <p:ph idx="1"/>
          </p:nvPr>
        </p:nvSpPr>
        <p:spPr>
          <a:xfrm>
            <a:off x="661482" y="1825625"/>
            <a:ext cx="10692318" cy="4351338"/>
          </a:xfrm>
        </p:spPr>
        <p:txBody>
          <a:bodyPr/>
          <a:lstStyle/>
          <a:p>
            <a:r>
              <a:rPr lang="en-US" dirty="0">
                <a:effectLst>
                  <a:outerShdw blurRad="38100" dist="38100" dir="2700000" algn="tl">
                    <a:srgbClr val="000000">
                      <a:alpha val="43137"/>
                    </a:srgbClr>
                  </a:outerShdw>
                </a:effectLst>
              </a:rPr>
              <a:t> </a:t>
            </a:r>
            <a:r>
              <a:rPr lang="en-US" dirty="0"/>
              <a:t>TR </a:t>
            </a:r>
            <a:r>
              <a:rPr lang="en-GB" dirty="0"/>
              <a:t>21.905 (3GPP Vocabulary) Release 19 CR: Updates to the definitions of outdated terminologies (SP-251131 was SP-251073)</a:t>
            </a:r>
          </a:p>
          <a:p>
            <a:pPr lvl="1"/>
            <a:r>
              <a:rPr lang="en-GB" dirty="0"/>
              <a:t>Provides both editorial corrections and updates to the definitions of terminologies that are defined for UMTS to be extended to GSM/EDGE, E-UTRAN, and NG-RAN wherever appropriate.</a:t>
            </a:r>
          </a:p>
          <a:p>
            <a:r>
              <a:rPr lang="en-GB" dirty="0"/>
              <a:t>Work Plan (RP-251906 CP-252011 SP-251172)</a:t>
            </a:r>
          </a:p>
          <a:p>
            <a:endParaRPr lang="en-GB" dirty="0"/>
          </a:p>
          <a:p>
            <a:endParaRPr lang="en-GB" dirty="0"/>
          </a:p>
        </p:txBody>
      </p:sp>
    </p:spTree>
    <p:extLst>
      <p:ext uri="{BB962C8B-B14F-4D97-AF65-F5344CB8AC3E}">
        <p14:creationId xmlns:p14="http://schemas.microsoft.com/office/powerpoint/2010/main" val="308767115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515CF-600C-B492-BF70-F88625EF3569}"/>
              </a:ext>
            </a:extLst>
          </p:cNvPr>
          <p:cNvSpPr>
            <a:spLocks noGrp="1"/>
          </p:cNvSpPr>
          <p:nvPr>
            <p:ph type="title"/>
          </p:nvPr>
        </p:nvSpPr>
        <p:spPr/>
        <p:txBody>
          <a:bodyPr/>
          <a:lstStyle/>
          <a:p>
            <a:r>
              <a:rPr lang="en-US" dirty="0"/>
              <a:t>IT features/news</a:t>
            </a:r>
            <a:endParaRPr lang="en-GB" dirty="0"/>
          </a:p>
        </p:txBody>
      </p:sp>
      <p:sp>
        <p:nvSpPr>
          <p:cNvPr id="3" name="Content Placeholder 2">
            <a:extLst>
              <a:ext uri="{FF2B5EF4-FFF2-40B4-BE49-F238E27FC236}">
                <a16:creationId xmlns:a16="http://schemas.microsoft.com/office/drawing/2014/main" id="{D58167B0-A54C-5979-1ABC-5F95D8DC719C}"/>
              </a:ext>
            </a:extLst>
          </p:cNvPr>
          <p:cNvSpPr>
            <a:spLocks noGrp="1"/>
          </p:cNvSpPr>
          <p:nvPr>
            <p:ph idx="1"/>
          </p:nvPr>
        </p:nvSpPr>
        <p:spPr/>
        <p:txBody>
          <a:bodyPr/>
          <a:lstStyle/>
          <a:p>
            <a:r>
              <a:rPr lang="en-US" dirty="0">
                <a:effectLst>
                  <a:outerShdw blurRad="38100" dist="38100" dir="2700000" algn="tl">
                    <a:srgbClr val="000000">
                      <a:alpha val="43137"/>
                    </a:srgbClr>
                  </a:outerShdw>
                </a:effectLst>
              </a:rPr>
              <a:t>3GPP Server in ETSI</a:t>
            </a:r>
          </a:p>
          <a:p>
            <a:pPr lvl="1"/>
            <a:r>
              <a:rPr lang="en-US" b="1" dirty="0"/>
              <a:t>FTP access</a:t>
            </a:r>
          </a:p>
          <a:p>
            <a:pPr lvl="2"/>
            <a:r>
              <a:rPr lang="en-US" sz="1800" dirty="0">
                <a:hlinkClick r:id="rId2"/>
              </a:rPr>
              <a:t>ftp.3gpp.org</a:t>
            </a:r>
            <a:endParaRPr lang="en-US" sz="1800" dirty="0"/>
          </a:p>
          <a:p>
            <a:pPr lvl="3"/>
            <a:r>
              <a:rPr lang="en-US" sz="1600" dirty="0"/>
              <a:t>Traditional access</a:t>
            </a:r>
          </a:p>
          <a:p>
            <a:pPr lvl="3"/>
            <a:r>
              <a:rPr lang="en-US" sz="1600" dirty="0"/>
              <a:t>Anonymous access to download documents</a:t>
            </a:r>
          </a:p>
          <a:p>
            <a:pPr lvl="3"/>
            <a:r>
              <a:rPr lang="en-US" sz="1600" dirty="0" err="1"/>
              <a:t>EoL</a:t>
            </a:r>
            <a:r>
              <a:rPr lang="en-US" sz="1600" dirty="0"/>
              <a:t> account to upload documents in Inbox and draft folders.</a:t>
            </a:r>
          </a:p>
          <a:p>
            <a:pPr lvl="2"/>
            <a:r>
              <a:rPr lang="en-US" sz="1800" dirty="0">
                <a:hlinkClick r:id="rId3"/>
              </a:rPr>
              <a:t>ftps.3gpp.org </a:t>
            </a:r>
            <a:r>
              <a:rPr lang="en-US" sz="1800" dirty="0">
                <a:sym typeface="Wingdings" panose="05000000000000000000" pitchFamily="2" charset="2"/>
              </a:rPr>
              <a:t> </a:t>
            </a:r>
            <a:r>
              <a:rPr lang="en-US" sz="1800" dirty="0">
                <a:solidFill>
                  <a:srgbClr val="FF0000"/>
                </a:solidFill>
                <a:sym typeface="Wingdings" panose="05000000000000000000" pitchFamily="2" charset="2"/>
              </a:rPr>
              <a:t>Announced and made available long time ago but many people still use the insecure FTP.</a:t>
            </a:r>
            <a:endParaRPr lang="en-US" sz="1800" dirty="0">
              <a:solidFill>
                <a:srgbClr val="FF0000"/>
              </a:solidFill>
            </a:endParaRPr>
          </a:p>
          <a:p>
            <a:pPr lvl="3"/>
            <a:r>
              <a:rPr lang="en-US" sz="1600" dirty="0"/>
              <a:t>Secure access with SSL certificate (3gpp.org)</a:t>
            </a:r>
          </a:p>
          <a:p>
            <a:pPr lvl="3"/>
            <a:r>
              <a:rPr lang="en-US" sz="1600" dirty="0"/>
              <a:t>Anonymous access to download documents</a:t>
            </a:r>
          </a:p>
          <a:p>
            <a:pPr lvl="3"/>
            <a:r>
              <a:rPr lang="en-US" sz="1600" dirty="0" err="1"/>
              <a:t>EoL</a:t>
            </a:r>
            <a:r>
              <a:rPr lang="en-US" sz="1600" dirty="0"/>
              <a:t> account to upload documents/folder in Inbox and draft folders</a:t>
            </a:r>
          </a:p>
          <a:p>
            <a:pPr lvl="3"/>
            <a:endParaRPr lang="en-US" dirty="0"/>
          </a:p>
        </p:txBody>
      </p:sp>
    </p:spTree>
    <p:extLst>
      <p:ext uri="{BB962C8B-B14F-4D97-AF65-F5344CB8AC3E}">
        <p14:creationId xmlns:p14="http://schemas.microsoft.com/office/powerpoint/2010/main" val="29466586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B3A30-F1A1-9028-4AD0-5D0BD313A0B5}"/>
              </a:ext>
            </a:extLst>
          </p:cNvPr>
          <p:cNvSpPr>
            <a:spLocks noGrp="1"/>
          </p:cNvSpPr>
          <p:nvPr>
            <p:ph type="title"/>
          </p:nvPr>
        </p:nvSpPr>
        <p:spPr/>
        <p:txBody>
          <a:bodyPr/>
          <a:lstStyle/>
          <a:p>
            <a:r>
              <a:rPr lang="en-US" dirty="0"/>
              <a:t>IT features/news</a:t>
            </a:r>
            <a:endParaRPr lang="en-GB" dirty="0"/>
          </a:p>
        </p:txBody>
      </p:sp>
      <p:sp>
        <p:nvSpPr>
          <p:cNvPr id="3" name="Content Placeholder 2">
            <a:extLst>
              <a:ext uri="{FF2B5EF4-FFF2-40B4-BE49-F238E27FC236}">
                <a16:creationId xmlns:a16="http://schemas.microsoft.com/office/drawing/2014/main" id="{3E381145-ED6D-442C-428D-D08E242D1E4C}"/>
              </a:ext>
            </a:extLst>
          </p:cNvPr>
          <p:cNvSpPr>
            <a:spLocks noGrp="1"/>
          </p:cNvSpPr>
          <p:nvPr>
            <p:ph idx="1"/>
          </p:nvPr>
        </p:nvSpPr>
        <p:spPr/>
        <p:txBody>
          <a:bodyPr/>
          <a:lstStyle/>
          <a:p>
            <a:r>
              <a:rPr lang="en-US" dirty="0">
                <a:effectLst>
                  <a:outerShdw blurRad="38100" dist="38100" dir="2700000" algn="tl">
                    <a:srgbClr val="000000">
                      <a:alpha val="43137"/>
                    </a:srgbClr>
                  </a:outerShdw>
                </a:effectLst>
              </a:rPr>
              <a:t>3GPP Server in ETSI</a:t>
            </a:r>
          </a:p>
          <a:p>
            <a:pPr lvl="1"/>
            <a:r>
              <a:rPr lang="en-US" b="1" dirty="0"/>
              <a:t>HTTPS access </a:t>
            </a:r>
            <a:r>
              <a:rPr lang="en-US" dirty="0"/>
              <a:t>with a web browser </a:t>
            </a:r>
            <a:r>
              <a:rPr lang="en-GB" dirty="0"/>
              <a:t> </a:t>
            </a:r>
            <a:r>
              <a:rPr lang="en-GB" u="sng" dirty="0">
                <a:hlinkClick r:id="rId2"/>
              </a:rPr>
              <a:t>https://www.3gpp.org/ftp/</a:t>
            </a:r>
            <a:endParaRPr lang="en-GB" u="sng" dirty="0"/>
          </a:p>
          <a:p>
            <a:pPr lvl="2"/>
            <a:r>
              <a:rPr lang="en-GB" dirty="0"/>
              <a:t>Anonymous access to download documents</a:t>
            </a:r>
          </a:p>
          <a:p>
            <a:pPr lvl="2"/>
            <a:r>
              <a:rPr lang="en-GB" dirty="0"/>
              <a:t>Authentication required with an EOL account to upload documents/folders in Inbox and draft Folders</a:t>
            </a:r>
          </a:p>
          <a:p>
            <a:pPr lvl="2"/>
            <a:r>
              <a:rPr lang="en-GB" dirty="0"/>
              <a:t>“</a:t>
            </a:r>
            <a:r>
              <a:rPr lang="en-GB" b="1" dirty="0"/>
              <a:t>Select all” option available (to zip file) </a:t>
            </a:r>
          </a:p>
          <a:p>
            <a:pPr lvl="2"/>
            <a:r>
              <a:rPr lang="en-GB" dirty="0"/>
              <a:t>Note that the TO have the possibility to open or close the upload process</a:t>
            </a:r>
          </a:p>
        </p:txBody>
      </p:sp>
      <p:pic>
        <p:nvPicPr>
          <p:cNvPr id="1026" name="Picture 2">
            <a:extLst>
              <a:ext uri="{FF2B5EF4-FFF2-40B4-BE49-F238E27FC236}">
                <a16:creationId xmlns:a16="http://schemas.microsoft.com/office/drawing/2014/main" id="{9992E914-03AD-ED69-D838-3818F87F65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9750" y="3312268"/>
            <a:ext cx="20764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FF24987E-893A-7630-64EB-ADA1265104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098" y="4245921"/>
            <a:ext cx="16192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1">
            <a:extLst>
              <a:ext uri="{FF2B5EF4-FFF2-40B4-BE49-F238E27FC236}">
                <a16:creationId xmlns:a16="http://schemas.microsoft.com/office/drawing/2014/main" id="{026B18DF-CBC0-9B94-68B4-391EBCD641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4850" y="4284021"/>
            <a:ext cx="15811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12553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502B1-0033-EC56-3FF5-69C9B66E43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399CA0-B7FF-9A11-D5FC-49FD344ADA22}"/>
              </a:ext>
            </a:extLst>
          </p:cNvPr>
          <p:cNvSpPr>
            <a:spLocks noGrp="1"/>
          </p:cNvSpPr>
          <p:nvPr>
            <p:ph type="title"/>
          </p:nvPr>
        </p:nvSpPr>
        <p:spPr/>
        <p:txBody>
          <a:bodyPr/>
          <a:lstStyle/>
          <a:p>
            <a:r>
              <a:rPr lang="en-US" dirty="0"/>
              <a:t>IT features/news</a:t>
            </a:r>
            <a:endParaRPr lang="en-GB" dirty="0"/>
          </a:p>
        </p:txBody>
      </p:sp>
      <p:sp>
        <p:nvSpPr>
          <p:cNvPr id="3" name="Content Placeholder 2">
            <a:extLst>
              <a:ext uri="{FF2B5EF4-FFF2-40B4-BE49-F238E27FC236}">
                <a16:creationId xmlns:a16="http://schemas.microsoft.com/office/drawing/2014/main" id="{536E6802-15FF-454D-DEE2-DF5F51ADBFB4}"/>
              </a:ext>
            </a:extLst>
          </p:cNvPr>
          <p:cNvSpPr>
            <a:spLocks noGrp="1"/>
          </p:cNvSpPr>
          <p:nvPr>
            <p:ph idx="1"/>
          </p:nvPr>
        </p:nvSpPr>
        <p:spPr/>
        <p:txBody>
          <a:bodyPr/>
          <a:lstStyle/>
          <a:p>
            <a:r>
              <a:rPr lang="en-US" dirty="0">
                <a:effectLst>
                  <a:outerShdw blurRad="38100" dist="38100" dir="2700000" algn="tl">
                    <a:srgbClr val="000000">
                      <a:alpha val="43137"/>
                    </a:srgbClr>
                  </a:outerShdw>
                </a:effectLst>
              </a:rPr>
              <a:t>3GPP Server (</a:t>
            </a:r>
            <a:r>
              <a:rPr lang="en-US" dirty="0" err="1">
                <a:effectLst>
                  <a:outerShdw blurRad="38100" dist="38100" dir="2700000" algn="tl">
                    <a:srgbClr val="000000">
                      <a:alpha val="43137"/>
                    </a:srgbClr>
                  </a:outerShdw>
                </a:effectLst>
              </a:rPr>
              <a:t>Mobilan-Mobibox</a:t>
            </a:r>
            <a:r>
              <a:rPr lang="en-US" dirty="0">
                <a:effectLst>
                  <a:outerShdw blurRad="38100" dist="38100" dir="2700000" algn="tl">
                    <a:srgbClr val="000000">
                      <a:alpha val="43137"/>
                    </a:srgbClr>
                  </a:outerShdw>
                </a:effectLst>
              </a:rPr>
              <a:t>) during 3GPP meetings</a:t>
            </a:r>
          </a:p>
          <a:p>
            <a:pPr lvl="1"/>
            <a:r>
              <a:rPr lang="en-GB" b="1" dirty="0"/>
              <a:t>FTP </a:t>
            </a:r>
            <a:r>
              <a:rPr lang="en-GB" dirty="0"/>
              <a:t>access with an FTP client	</a:t>
            </a:r>
          </a:p>
          <a:p>
            <a:pPr lvl="2"/>
            <a:r>
              <a:rPr lang="en-GB" dirty="0"/>
              <a:t>10.10.10.10 traditional access</a:t>
            </a:r>
          </a:p>
          <a:p>
            <a:pPr lvl="2"/>
            <a:r>
              <a:rPr lang="en-GB" dirty="0"/>
              <a:t>Anonymous access to download and upload documents/folder in Inbox and draft Folders for delegates on the 3GPP network of course</a:t>
            </a:r>
            <a:endParaRPr lang="en-US" dirty="0"/>
          </a:p>
          <a:p>
            <a:pPr lvl="1"/>
            <a:r>
              <a:rPr lang="en-US" b="1" dirty="0"/>
              <a:t>HTTPS access </a:t>
            </a:r>
            <a:r>
              <a:rPr lang="en-US" dirty="0"/>
              <a:t>with a web browser </a:t>
            </a:r>
            <a:r>
              <a:rPr lang="en-GB" dirty="0"/>
              <a:t>  </a:t>
            </a:r>
            <a:r>
              <a:rPr lang="en-GB" dirty="0">
                <a:hlinkClick r:id="rId2">
                  <a:extLst>
                    <a:ext uri="{A12FA001-AC4F-418D-AE19-62706E023703}">
                      <ahyp:hlinkClr xmlns:ahyp="http://schemas.microsoft.com/office/drawing/2018/hyperlinkcolor" val="tx"/>
                    </a:ext>
                  </a:extLst>
                </a:hlinkClick>
              </a:rPr>
              <a:t>http://10.10.10.10/ftp</a:t>
            </a:r>
            <a:endParaRPr lang="en-GB" dirty="0"/>
          </a:p>
          <a:p>
            <a:pPr lvl="2"/>
            <a:r>
              <a:rPr lang="en-GB" dirty="0"/>
              <a:t>Anonymous access to download documents</a:t>
            </a:r>
          </a:p>
          <a:p>
            <a:pPr lvl="2"/>
            <a:r>
              <a:rPr lang="en-GB" dirty="0"/>
              <a:t>Anonymous access to upload documents/folders in Inbox and draft Folders</a:t>
            </a:r>
          </a:p>
          <a:p>
            <a:pPr lvl="2"/>
            <a:r>
              <a:rPr lang="en-GB" dirty="0"/>
              <a:t>No need to use authentication</a:t>
            </a:r>
          </a:p>
          <a:p>
            <a:pPr lvl="2"/>
            <a:r>
              <a:rPr lang="en-GB" dirty="0"/>
              <a:t>“</a:t>
            </a:r>
            <a:r>
              <a:rPr lang="en-GB" b="1" dirty="0"/>
              <a:t>Select all” Not Yet available  </a:t>
            </a:r>
            <a:r>
              <a:rPr lang="en-GB" b="1" dirty="0">
                <a:sym typeface="Wingdings" panose="05000000000000000000" pitchFamily="2" charset="2"/>
              </a:rPr>
              <a:t></a:t>
            </a:r>
          </a:p>
          <a:p>
            <a:pPr lvl="2"/>
            <a:r>
              <a:rPr lang="en-GB" dirty="0"/>
              <a:t>Note that TO have the possibility to open or close the upload process, by using </a:t>
            </a:r>
            <a:r>
              <a:rPr lang="en-GB" b="1" dirty="0"/>
              <a:t>the admin server credential</a:t>
            </a:r>
            <a:endParaRPr lang="en-GB" dirty="0"/>
          </a:p>
        </p:txBody>
      </p:sp>
      <p:pic>
        <p:nvPicPr>
          <p:cNvPr id="1026" name="Picture 2">
            <a:extLst>
              <a:ext uri="{FF2B5EF4-FFF2-40B4-BE49-F238E27FC236}">
                <a16:creationId xmlns:a16="http://schemas.microsoft.com/office/drawing/2014/main" id="{D795BFD7-610F-73AE-9B43-A91BA41D19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1903" y="4674039"/>
            <a:ext cx="20764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3EBF894A-A9FB-D8CE-6C46-A2806E585C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0128" y="5680244"/>
            <a:ext cx="16192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1">
            <a:extLst>
              <a:ext uri="{FF2B5EF4-FFF2-40B4-BE49-F238E27FC236}">
                <a16:creationId xmlns:a16="http://schemas.microsoft.com/office/drawing/2014/main" id="{9A7FEAE7-6E4B-0A7A-5E1D-258BE72BD1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1328" y="5699699"/>
            <a:ext cx="15811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462905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59FCF-58DE-FE08-C000-C416202A0B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37375C-9CED-0CC7-A23B-850E55F26080}"/>
              </a:ext>
            </a:extLst>
          </p:cNvPr>
          <p:cNvSpPr>
            <a:spLocks noGrp="1"/>
          </p:cNvSpPr>
          <p:nvPr>
            <p:ph type="title"/>
          </p:nvPr>
        </p:nvSpPr>
        <p:spPr/>
        <p:txBody>
          <a:bodyPr/>
          <a:lstStyle/>
          <a:p>
            <a:r>
              <a:rPr lang="en-US" dirty="0"/>
              <a:t>IT features/news</a:t>
            </a:r>
            <a:endParaRPr lang="en-GB" dirty="0"/>
          </a:p>
        </p:txBody>
      </p:sp>
      <p:sp>
        <p:nvSpPr>
          <p:cNvPr id="3" name="Content Placeholder 2">
            <a:extLst>
              <a:ext uri="{FF2B5EF4-FFF2-40B4-BE49-F238E27FC236}">
                <a16:creationId xmlns:a16="http://schemas.microsoft.com/office/drawing/2014/main" id="{AEE6D2B1-2BB5-7177-D00D-541FA069C943}"/>
              </a:ext>
            </a:extLst>
          </p:cNvPr>
          <p:cNvSpPr>
            <a:spLocks noGrp="1"/>
          </p:cNvSpPr>
          <p:nvPr>
            <p:ph idx="1"/>
          </p:nvPr>
        </p:nvSpPr>
        <p:spPr>
          <a:xfrm>
            <a:off x="838200" y="2049361"/>
            <a:ext cx="10515600" cy="4351338"/>
          </a:xfrm>
        </p:spPr>
        <p:txBody>
          <a:bodyPr/>
          <a:lstStyle/>
          <a:p>
            <a:r>
              <a:rPr lang="en-US" dirty="0">
                <a:effectLst>
                  <a:outerShdw blurRad="38100" dist="38100" dir="2700000" algn="tl">
                    <a:srgbClr val="000000">
                      <a:alpha val="43137"/>
                    </a:srgbClr>
                  </a:outerShdw>
                </a:effectLst>
              </a:rPr>
              <a:t>3GPP Server (</a:t>
            </a:r>
            <a:r>
              <a:rPr lang="en-US" dirty="0" err="1">
                <a:effectLst>
                  <a:outerShdw blurRad="38100" dist="38100" dir="2700000" algn="tl">
                    <a:srgbClr val="000000">
                      <a:alpha val="43137"/>
                    </a:srgbClr>
                  </a:outerShdw>
                </a:effectLst>
              </a:rPr>
              <a:t>Mobilan-Mobibox</a:t>
            </a:r>
            <a:r>
              <a:rPr lang="en-US" dirty="0">
                <a:effectLst>
                  <a:outerShdw blurRad="38100" dist="38100" dir="2700000" algn="tl">
                    <a:srgbClr val="000000">
                      <a:alpha val="43137"/>
                    </a:srgbClr>
                  </a:outerShdw>
                </a:effectLst>
              </a:rPr>
              <a:t>) during 3GPP meetings</a:t>
            </a:r>
          </a:p>
          <a:p>
            <a:pPr lvl="1"/>
            <a:r>
              <a:rPr lang="en-GB" b="1" dirty="0"/>
              <a:t>FTPs external </a:t>
            </a:r>
            <a:r>
              <a:rPr lang="en-GB" dirty="0"/>
              <a:t>access with an FTP clients for remote delegates: </a:t>
            </a:r>
            <a:r>
              <a:rPr lang="en-GB" b="1" dirty="0"/>
              <a:t>secure access</a:t>
            </a:r>
            <a:r>
              <a:rPr lang="en-GB" dirty="0"/>
              <a:t> with SSL certificate (3gpp.org)</a:t>
            </a:r>
          </a:p>
          <a:p>
            <a:pPr lvl="2"/>
            <a:r>
              <a:rPr lang="en-GB" sz="1800" b="1" dirty="0"/>
              <a:t> Link + credentials given to </a:t>
            </a:r>
            <a:r>
              <a:rPr lang="en-GB" sz="1800" b="1" dirty="0" err="1"/>
              <a:t>TO</a:t>
            </a:r>
            <a:r>
              <a:rPr lang="en-GB" sz="1800" b="1" dirty="0"/>
              <a:t> after Setup (Sunday)</a:t>
            </a:r>
          </a:p>
          <a:p>
            <a:pPr lvl="2"/>
            <a:r>
              <a:rPr lang="en-GB" sz="1800" dirty="0"/>
              <a:t>“TownName””Hotel/confcenterName”.3gpp.org</a:t>
            </a:r>
          </a:p>
          <a:p>
            <a:pPr lvl="2"/>
            <a:endParaRPr lang="en-GB" dirty="0"/>
          </a:p>
        </p:txBody>
      </p:sp>
    </p:spTree>
    <p:extLst>
      <p:ext uri="{BB962C8B-B14F-4D97-AF65-F5344CB8AC3E}">
        <p14:creationId xmlns:p14="http://schemas.microsoft.com/office/powerpoint/2010/main" val="119600596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26437</TotalTime>
  <Words>1342</Words>
  <Application>Microsoft Office PowerPoint</Application>
  <PresentationFormat>Widescreen</PresentationFormat>
  <Paragraphs>234</Paragraphs>
  <Slides>31</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Aptos</vt:lpstr>
      <vt:lpstr>Arial</vt:lpstr>
      <vt:lpstr>Arial </vt:lpstr>
      <vt:lpstr>Calibri</vt:lpstr>
      <vt:lpstr>Calibri Light</vt:lpstr>
      <vt:lpstr>Century Gothic</vt:lpstr>
      <vt:lpstr>Times New Roman</vt:lpstr>
      <vt:lpstr>Wingdings</vt:lpstr>
      <vt:lpstr>Office Theme</vt:lpstr>
      <vt:lpstr>MCC Report</vt:lpstr>
      <vt:lpstr>MCC staff changes</vt:lpstr>
      <vt:lpstr>MCC staff changes</vt:lpstr>
      <vt:lpstr>3GPP Support Team</vt:lpstr>
      <vt:lpstr>Spec Manager and Work Plan manager contributions</vt:lpstr>
      <vt:lpstr>IT features/news</vt:lpstr>
      <vt:lpstr>IT features/news</vt:lpstr>
      <vt:lpstr>IT features/news</vt:lpstr>
      <vt:lpstr>IT features/news</vt:lpstr>
      <vt:lpstr>IT features/news</vt:lpstr>
      <vt:lpstr>Statistics</vt:lpstr>
      <vt:lpstr>Agreed CRs for TSG#109 (RAN) </vt:lpstr>
      <vt:lpstr>Agreed CRs for TSG#109 (SA)</vt:lpstr>
      <vt:lpstr>Agreed CRs for TSG#109 (CT)</vt:lpstr>
      <vt:lpstr>Agreed CRs for TSG#109</vt:lpstr>
      <vt:lpstr>Affected specs per release (RAN)</vt:lpstr>
      <vt:lpstr>Affected specs per release (SA)</vt:lpstr>
      <vt:lpstr>Affected specs per release (CT)</vt:lpstr>
      <vt:lpstr>3GPP Membership</vt:lpstr>
      <vt:lpstr>3GPP Corporate Groups</vt:lpstr>
      <vt:lpstr>Meeting attendees</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Marketing and communications</vt:lpstr>
      <vt:lpstr>Marketing matters – Q3 2025</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Mirko</cp:lastModifiedBy>
  <cp:revision>1081</cp:revision>
  <cp:lastPrinted>2022-06-28T09:25:59Z</cp:lastPrinted>
  <dcterms:created xsi:type="dcterms:W3CDTF">2010-02-05T13:52:04Z</dcterms:created>
  <dcterms:modified xsi:type="dcterms:W3CDTF">2025-09-12T13:56:47Z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