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7" d="100"/>
          <a:sy n="107" d="100"/>
        </p:scale>
        <p:origin x="34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Wuhan, China 13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S6-254xxx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5342</TotalTime>
  <Words>16</Words>
  <Application>Microsoft Office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CR0466r3</cp:lastModifiedBy>
  <cp:revision>627</cp:revision>
  <dcterms:created xsi:type="dcterms:W3CDTF">2010-02-05T13:52:04Z</dcterms:created>
  <dcterms:modified xsi:type="dcterms:W3CDTF">2025-09-29T10:41:54Z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