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8"/>
  </p:notesMasterIdLst>
  <p:handoutMasterIdLst>
    <p:handoutMasterId r:id="rId9"/>
  </p:handoutMasterIdLst>
  <p:sldIdLst>
    <p:sldId id="341" r:id="rId5"/>
    <p:sldId id="364" r:id="rId6"/>
    <p:sldId id="372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msung_SA6#69" initials="R" lastIdx="6" clrIdx="0">
    <p:extLst/>
  </p:cmAuthor>
  <p:cmAuthor id="2" name="Moderator" initials="b" lastIdx="1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37DA3EB-4F6A-4F5F-B422-623F94DF97B1}" v="3" dt="2025-10-15T05:34:40.55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1262" autoAdjust="0"/>
  </p:normalViewPr>
  <p:slideViewPr>
    <p:cSldViewPr snapToGrid="0">
      <p:cViewPr varScale="1">
        <p:scale>
          <a:sx n="150" d="100"/>
          <a:sy n="150" d="100"/>
        </p:scale>
        <p:origin x="-79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5502" y="-48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23" Type="http://schemas.microsoft.com/office/2015/10/relationships/revisionInfo" Target="revisionInfo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Quang Ly" userId="ac3d609b-fbfc-4e8e-ba91-065ae8f452af" providerId="ADAL" clId="{41E6EFBA-E95B-4873-B294-C8D248593989}"/>
    <pc:docChg chg="undo custSel modSld modMainMaster">
      <pc:chgData name="Quang Ly" userId="ac3d609b-fbfc-4e8e-ba91-065ae8f452af" providerId="ADAL" clId="{41E6EFBA-E95B-4873-B294-C8D248593989}" dt="2025-10-06T15:52:01.581" v="1232" actId="6549"/>
      <pc:docMkLst>
        <pc:docMk/>
      </pc:docMkLst>
      <pc:sldChg chg="modSp mod">
        <pc:chgData name="Quang Ly" userId="ac3d609b-fbfc-4e8e-ba91-065ae8f452af" providerId="ADAL" clId="{41E6EFBA-E95B-4873-B294-C8D248593989}" dt="2025-10-06T13:30:35.859" v="1227" actId="20577"/>
        <pc:sldMkLst>
          <pc:docMk/>
          <pc:sldMk cId="0" sldId="341"/>
        </pc:sldMkLst>
        <pc:spChg chg="mod">
          <ac:chgData name="Quang Ly" userId="ac3d609b-fbfc-4e8e-ba91-065ae8f452af" providerId="ADAL" clId="{41E6EFBA-E95B-4873-B294-C8D248593989}" dt="2025-10-06T13:30:35.859" v="122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1E6EFBA-E95B-4873-B294-C8D248593989}" dt="2025-10-06T12:55:20.667" v="1225" actId="6549"/>
        <pc:sldMkLst>
          <pc:docMk/>
          <pc:sldMk cId="0" sldId="364"/>
        </pc:sldMkLst>
        <pc:spChg chg="mod">
          <ac:chgData name="Quang Ly" userId="ac3d609b-fbfc-4e8e-ba91-065ae8f452af" providerId="ADAL" clId="{41E6EFBA-E95B-4873-B294-C8D248593989}" dt="2025-10-06T12:55:20.667" v="1225" actId="6549"/>
          <ac:spMkLst>
            <pc:docMk/>
            <pc:sldMk cId="0" sldId="364"/>
            <ac:spMk id="4" creationId="{00000000-0000-0000-0000-000000000000}"/>
          </ac:spMkLst>
        </pc:spChg>
      </pc:sldChg>
      <pc:sldChg chg="modSp mod">
        <pc:chgData name="Quang Ly" userId="ac3d609b-fbfc-4e8e-ba91-065ae8f452af" providerId="ADAL" clId="{41E6EFBA-E95B-4873-B294-C8D248593989}" dt="2025-10-06T11:19:34.287" v="1149" actId="115"/>
        <pc:sldMkLst>
          <pc:docMk/>
          <pc:sldMk cId="0" sldId="365"/>
        </pc:sldMkLst>
        <pc:spChg chg="mod">
          <ac:chgData name="Quang Ly" userId="ac3d609b-fbfc-4e8e-ba91-065ae8f452af" providerId="ADAL" clId="{41E6EFBA-E95B-4873-B294-C8D248593989}" dt="2025-10-06T11:19:34.287" v="1149" actId="115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Quang Ly" userId="ac3d609b-fbfc-4e8e-ba91-065ae8f452af" providerId="ADAL" clId="{41E6EFBA-E95B-4873-B294-C8D248593989}" dt="2025-10-03T18:59:23.949" v="852" actId="20577"/>
        <pc:sldMkLst>
          <pc:docMk/>
          <pc:sldMk cId="2021825397" sldId="366"/>
        </pc:sldMkLst>
        <pc:spChg chg="mod">
          <ac:chgData name="Quang Ly" userId="ac3d609b-fbfc-4e8e-ba91-065ae8f452af" providerId="ADAL" clId="{41E6EFBA-E95B-4873-B294-C8D248593989}" dt="2025-10-03T18:59:23.949" v="852" actId="20577"/>
          <ac:spMkLst>
            <pc:docMk/>
            <pc:sldMk cId="2021825397" sldId="366"/>
            <ac:spMk id="4" creationId="{B350C0CF-6449-A6CD-A5E6-F11647EB1A22}"/>
          </ac:spMkLst>
        </pc:spChg>
      </pc:sldChg>
      <pc:sldChg chg="modSp mod">
        <pc:chgData name="Quang Ly" userId="ac3d609b-fbfc-4e8e-ba91-065ae8f452af" providerId="ADAL" clId="{41E6EFBA-E95B-4873-B294-C8D248593989}" dt="2025-10-03T19:04:26.713" v="1108" actId="20577"/>
        <pc:sldMkLst>
          <pc:docMk/>
          <pc:sldMk cId="2876292159" sldId="367"/>
        </pc:sldMkLst>
        <pc:spChg chg="mod">
          <ac:chgData name="Quang Ly" userId="ac3d609b-fbfc-4e8e-ba91-065ae8f452af" providerId="ADAL" clId="{41E6EFBA-E95B-4873-B294-C8D248593989}" dt="2025-10-03T19:04:26.713" v="1108" actId="20577"/>
          <ac:spMkLst>
            <pc:docMk/>
            <pc:sldMk cId="2876292159" sldId="367"/>
            <ac:spMk id="4" creationId="{F506FB72-1B05-D784-F9FE-76A3BB2C27AF}"/>
          </ac:spMkLst>
        </pc:spChg>
      </pc:sldChg>
      <pc:sldChg chg="modSp mod modNotesTx">
        <pc:chgData name="Quang Ly" userId="ac3d609b-fbfc-4e8e-ba91-065ae8f452af" providerId="ADAL" clId="{41E6EFBA-E95B-4873-B294-C8D248593989}" dt="2025-10-03T18:32:49.106" v="626" actId="6549"/>
        <pc:sldMkLst>
          <pc:docMk/>
          <pc:sldMk cId="3736076507" sldId="368"/>
        </pc:sldMkLst>
        <pc:spChg chg="mod">
          <ac:chgData name="Quang Ly" userId="ac3d609b-fbfc-4e8e-ba91-065ae8f452af" providerId="ADAL" clId="{41E6EFBA-E95B-4873-B294-C8D248593989}" dt="2025-10-03T18:25:26.824" v="377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 modNotesTx">
        <pc:chgData name="Quang Ly" userId="ac3d609b-fbfc-4e8e-ba91-065ae8f452af" providerId="ADAL" clId="{41E6EFBA-E95B-4873-B294-C8D248593989}" dt="2025-10-06T11:19:09.960" v="1143" actId="115"/>
        <pc:sldMkLst>
          <pc:docMk/>
          <pc:sldMk cId="3735769600" sldId="369"/>
        </pc:sldMkLst>
        <pc:spChg chg="mod">
          <ac:chgData name="Quang Ly" userId="ac3d609b-fbfc-4e8e-ba91-065ae8f452af" providerId="ADAL" clId="{41E6EFBA-E95B-4873-B294-C8D248593989}" dt="2025-10-06T11:19:09.960" v="1143" actId="115"/>
          <ac:spMkLst>
            <pc:docMk/>
            <pc:sldMk cId="3735769600" sldId="369"/>
            <ac:spMk id="4" creationId="{ACA3B957-186C-D029-A26A-BA6976FF7493}"/>
          </ac:spMkLst>
        </pc:spChg>
      </pc:sldChg>
      <pc:sldChg chg="modSp mod">
        <pc:chgData name="Quang Ly" userId="ac3d609b-fbfc-4e8e-ba91-065ae8f452af" providerId="ADAL" clId="{41E6EFBA-E95B-4873-B294-C8D248593989}" dt="2025-10-06T11:19:21.741" v="1145" actId="113"/>
        <pc:sldMkLst>
          <pc:docMk/>
          <pc:sldMk cId="3960985553" sldId="370"/>
        </pc:sldMkLst>
        <pc:spChg chg="mod">
          <ac:chgData name="Quang Ly" userId="ac3d609b-fbfc-4e8e-ba91-065ae8f452af" providerId="ADAL" clId="{41E6EFBA-E95B-4873-B294-C8D248593989}" dt="2025-10-06T11:19:21.741" v="1145" actId="113"/>
          <ac:spMkLst>
            <pc:docMk/>
            <pc:sldMk cId="3960985553" sldId="370"/>
            <ac:spMk id="4" creationId="{3BE74215-D982-C042-E296-38CB5D050AC1}"/>
          </ac:spMkLst>
        </pc:spChg>
      </pc:sldChg>
      <pc:sldMasterChg chg="modSp mod">
        <pc:chgData name="Quang Ly" userId="ac3d609b-fbfc-4e8e-ba91-065ae8f452af" providerId="ADAL" clId="{41E6EFBA-E95B-4873-B294-C8D248593989}" dt="2025-10-06T15:52:01.581" v="1232" actId="6549"/>
        <pc:sldMasterMkLst>
          <pc:docMk/>
          <pc:sldMasterMk cId="0" sldId="2147485146"/>
        </pc:sldMasterMkLst>
        <pc:spChg chg="mod">
          <ac:chgData name="Quang Ly" userId="ac3d609b-fbfc-4e8e-ba91-065ae8f452af" providerId="ADAL" clId="{41E6EFBA-E95B-4873-B294-C8D248593989}" dt="2025-10-06T15:52:01.581" v="1232" actId="6549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C37DA3EB-4F6A-4F5F-B422-623F94DF97B1}"/>
    <pc:docChg chg="modSld">
      <pc:chgData name="Quang Ly" userId="ac3d609b-fbfc-4e8e-ba91-065ae8f452af" providerId="ADAL" clId="{C37DA3EB-4F6A-4F5F-B422-623F94DF97B1}" dt="2025-10-15T05:37:55.634" v="84" actId="20577"/>
      <pc:docMkLst>
        <pc:docMk/>
      </pc:docMkLst>
      <pc:sldChg chg="modSp mod">
        <pc:chgData name="Quang Ly" userId="ac3d609b-fbfc-4e8e-ba91-065ae8f452af" providerId="ADAL" clId="{C37DA3EB-4F6A-4F5F-B422-623F94DF97B1}" dt="2025-10-15T05:37:55.634" v="84" actId="20577"/>
        <pc:sldMkLst>
          <pc:docMk/>
          <pc:sldMk cId="4191386470" sldId="372"/>
        </pc:sldMkLst>
        <pc:graphicFrameChg chg="mod modGraphic">
          <ac:chgData name="Quang Ly" userId="ac3d609b-fbfc-4e8e-ba91-065ae8f452af" providerId="ADAL" clId="{C37DA3EB-4F6A-4F5F-B422-623F94DF97B1}" dt="2025-10-15T05:37:55.634" v="84" actId="20577"/>
          <ac:graphicFrameMkLst>
            <pc:docMk/>
            <pc:sldMk cId="4191386470" sldId="372"/>
            <ac:graphicFrameMk id="8" creationId="{00000000-0000-0000-0000-000000000000}"/>
          </ac:graphicFrameMkLst>
        </pc:graphicFrameChg>
      </pc:sldChg>
    </pc:docChg>
  </pc:docChgLst>
  <pc:docChgLst>
    <pc:chgData name="Michel Roy" userId="04a36d36-45cf-4261-bfda-08aa8608c6ba" providerId="ADAL" clId="{84BC4D75-6B57-4DB7-85AF-58C7CEDA58C5}"/>
    <pc:docChg chg="custSel modSld">
      <pc:chgData name="Michel Roy" userId="04a36d36-45cf-4261-bfda-08aa8608c6ba" providerId="ADAL" clId="{84BC4D75-6B57-4DB7-85AF-58C7CEDA58C5}" dt="2025-10-02T13:44:40.569" v="195" actId="20577"/>
      <pc:docMkLst>
        <pc:docMk/>
      </pc:docMkLst>
      <pc:sldChg chg="modSp mod">
        <pc:chgData name="Michel Roy" userId="04a36d36-45cf-4261-bfda-08aa8608c6ba" providerId="ADAL" clId="{84BC4D75-6B57-4DB7-85AF-58C7CEDA58C5}" dt="2025-10-02T13:44:40.569" v="195" actId="20577"/>
        <pc:sldMkLst>
          <pc:docMk/>
          <pc:sldMk cId="0" sldId="365"/>
        </pc:sldMkLst>
        <pc:spChg chg="mod">
          <ac:chgData name="Michel Roy" userId="04a36d36-45cf-4261-bfda-08aa8608c6ba" providerId="ADAL" clId="{84BC4D75-6B57-4DB7-85AF-58C7CEDA58C5}" dt="2025-10-02T13:44:40.569" v="195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mod">
        <pc:chgData name="Michel Roy" userId="04a36d36-45cf-4261-bfda-08aa8608c6ba" providerId="ADAL" clId="{84BC4D75-6B57-4DB7-85AF-58C7CEDA58C5}" dt="2025-10-02T13:35:00.290" v="83" actId="20577"/>
        <pc:sldMkLst>
          <pc:docMk/>
          <pc:sldMk cId="3736076507" sldId="368"/>
        </pc:sldMkLst>
        <pc:spChg chg="mod">
          <ac:chgData name="Michel Roy" userId="04a36d36-45cf-4261-bfda-08aa8608c6ba" providerId="ADAL" clId="{84BC4D75-6B57-4DB7-85AF-58C7CEDA58C5}" dt="2025-10-02T13:35:00.290" v="83" actId="20577"/>
          <ac:spMkLst>
            <pc:docMk/>
            <pc:sldMk cId="3736076507" sldId="368"/>
            <ac:spMk id="4" creationId="{C426C63A-DDEF-3712-B086-7830BA8BE98A}"/>
          </ac:spMkLst>
        </pc:spChg>
      </pc:sldChg>
      <pc:sldChg chg="modSp mod">
        <pc:chgData name="Michel Roy" userId="04a36d36-45cf-4261-bfda-08aa8608c6ba" providerId="ADAL" clId="{84BC4D75-6B57-4DB7-85AF-58C7CEDA58C5}" dt="2025-10-02T13:41:59.167" v="183" actId="115"/>
        <pc:sldMkLst>
          <pc:docMk/>
          <pc:sldMk cId="3735769600" sldId="369"/>
        </pc:sldMkLst>
        <pc:spChg chg="mod">
          <ac:chgData name="Michel Roy" userId="04a36d36-45cf-4261-bfda-08aa8608c6ba" providerId="ADAL" clId="{84BC4D75-6B57-4DB7-85AF-58C7CEDA58C5}" dt="2025-10-02T13:41:59.167" v="183" actId="115"/>
          <ac:spMkLst>
            <pc:docMk/>
            <pc:sldMk cId="3735769600" sldId="369"/>
            <ac:spMk id="4" creationId="{ACA3B957-186C-D029-A26A-BA6976FF7493}"/>
          </ac:spMkLst>
        </pc:spChg>
        <pc:graphicFrameChg chg="modGraphic">
          <ac:chgData name="Michel Roy" userId="04a36d36-45cf-4261-bfda-08aa8608c6ba" providerId="ADAL" clId="{84BC4D75-6B57-4DB7-85AF-58C7CEDA58C5}" dt="2025-10-02T13:40:35.148" v="181" actId="14734"/>
          <ac:graphicFrameMkLst>
            <pc:docMk/>
            <pc:sldMk cId="3735769600" sldId="369"/>
            <ac:graphicFrameMk id="7" creationId="{C3FB335D-94DD-1993-86F0-800191E006F7}"/>
          </ac:graphicFrameMkLst>
        </pc:graphicFrameChg>
      </pc:sldChg>
      <pc:sldChg chg="modSp mod">
        <pc:chgData name="Michel Roy" userId="04a36d36-45cf-4261-bfda-08aa8608c6ba" providerId="ADAL" clId="{84BC4D75-6B57-4DB7-85AF-58C7CEDA58C5}" dt="2025-10-02T13:42:43.231" v="185" actId="115"/>
        <pc:sldMkLst>
          <pc:docMk/>
          <pc:sldMk cId="3960985553" sldId="370"/>
        </pc:sldMkLst>
        <pc:spChg chg="mod">
          <ac:chgData name="Michel Roy" userId="04a36d36-45cf-4261-bfda-08aa8608c6ba" providerId="ADAL" clId="{84BC4D75-6B57-4DB7-85AF-58C7CEDA58C5}" dt="2025-10-02T13:42:43.231" v="185" actId="115"/>
          <ac:spMkLst>
            <pc:docMk/>
            <pc:sldMk cId="3960985553" sldId="370"/>
            <ac:spMk id="4" creationId="{3BE74215-D982-C042-E296-38CB5D050AC1}"/>
          </ac:spMkLst>
        </pc:spChg>
      </pc:sldChg>
    </pc:docChg>
  </pc:docChgLst>
  <pc:docChgLst>
    <pc:chgData name="Michel Roy" userId="04a36d36-45cf-4261-bfda-08aa8608c6ba" providerId="ADAL" clId="{64F1F942-8D15-4B2D-9E50-787030F5E0B1}"/>
    <pc:docChg chg="modSld modMainMaster">
      <pc:chgData name="Michel Roy" userId="04a36d36-45cf-4261-bfda-08aa8608c6ba" providerId="ADAL" clId="{64F1F942-8D15-4B2D-9E50-787030F5E0B1}" dt="2025-10-02T22:06:23.865" v="12" actId="20577"/>
      <pc:docMkLst>
        <pc:docMk/>
      </pc:docMkLst>
      <pc:sldChg chg="modSp mod">
        <pc:chgData name="Michel Roy" userId="04a36d36-45cf-4261-bfda-08aa8608c6ba" providerId="ADAL" clId="{64F1F942-8D15-4B2D-9E50-787030F5E0B1}" dt="2025-10-02T22:05:30.785" v="7" actId="6549"/>
        <pc:sldMkLst>
          <pc:docMk/>
          <pc:sldMk cId="0" sldId="365"/>
        </pc:sldMkLst>
        <pc:spChg chg="mod">
          <ac:chgData name="Michel Roy" userId="04a36d36-45cf-4261-bfda-08aa8608c6ba" providerId="ADAL" clId="{64F1F942-8D15-4B2D-9E50-787030F5E0B1}" dt="2025-10-02T22:05:30.785" v="7" actId="6549"/>
          <ac:spMkLst>
            <pc:docMk/>
            <pc:sldMk cId="0" sldId="365"/>
            <ac:spMk id="8195" creationId="{A955EC6E-B2A1-4AA5-9F6A-E317D7FE324C}"/>
          </ac:spMkLst>
        </pc:spChg>
      </pc:sldChg>
      <pc:sldMasterChg chg="modSp mod">
        <pc:chgData name="Michel Roy" userId="04a36d36-45cf-4261-bfda-08aa8608c6ba" providerId="ADAL" clId="{64F1F942-8D15-4B2D-9E50-787030F5E0B1}" dt="2025-10-02T22:06:23.865" v="12" actId="20577"/>
        <pc:sldMasterMkLst>
          <pc:docMk/>
          <pc:sldMasterMk cId="0" sldId="2147485146"/>
        </pc:sldMasterMkLst>
        <pc:spChg chg="mod">
          <ac:chgData name="Michel Roy" userId="04a36d36-45cf-4261-bfda-08aa8608c6ba" providerId="ADAL" clId="{64F1F942-8D15-4B2D-9E50-787030F5E0B1}" dt="2025-10-02T22:06:23.865" v="12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  <pc:docChgLst>
    <pc:chgData name="Quang Ly" userId="ac3d609b-fbfc-4e8e-ba91-065ae8f452af" providerId="ADAL" clId="{43F61C63-3B9F-4D36-9C9D-87ADEF1EFF2D}"/>
    <pc:docChg chg="undo custSel addSld delSld modSld sldOrd modMainMaster">
      <pc:chgData name="Quang Ly" userId="ac3d609b-fbfc-4e8e-ba91-065ae8f452af" providerId="ADAL" clId="{43F61C63-3B9F-4D36-9C9D-87ADEF1EFF2D}" dt="2025-10-02T17:07:31.791" v="2809" actId="20577"/>
      <pc:docMkLst>
        <pc:docMk/>
      </pc:docMkLst>
      <pc:sldChg chg="modSp mod">
        <pc:chgData name="Quang Ly" userId="ac3d609b-fbfc-4e8e-ba91-065ae8f452af" providerId="ADAL" clId="{43F61C63-3B9F-4D36-9C9D-87ADEF1EFF2D}" dt="2025-09-30T19:19:13.444" v="2697" actId="20577"/>
        <pc:sldMkLst>
          <pc:docMk/>
          <pc:sldMk cId="0" sldId="341"/>
        </pc:sldMkLst>
        <pc:spChg chg="mod">
          <ac:chgData name="Quang Ly" userId="ac3d609b-fbfc-4e8e-ba91-065ae8f452af" providerId="ADAL" clId="{43F61C63-3B9F-4D36-9C9D-87ADEF1EFF2D}" dt="2025-09-29T20:49:02.048" v="79" actId="20577"/>
          <ac:spMkLst>
            <pc:docMk/>
            <pc:sldMk cId="0" sldId="341"/>
            <ac:spMk id="5122" creationId="{6BFCA172-672F-4297-B767-9F7EDE373FA1}"/>
          </ac:spMkLst>
        </pc:spChg>
        <pc:spChg chg="mod">
          <ac:chgData name="Quang Ly" userId="ac3d609b-fbfc-4e8e-ba91-065ae8f452af" providerId="ADAL" clId="{43F61C63-3B9F-4D36-9C9D-87ADEF1EFF2D}" dt="2025-09-30T19:19:13.444" v="2697" actId="20577"/>
          <ac:spMkLst>
            <pc:docMk/>
            <pc:sldMk cId="0" sldId="341"/>
            <ac:spMk id="5123" creationId="{9FAD3684-801E-4E1E-85EB-F5F3E5D37277}"/>
          </ac:spMkLst>
        </pc:spChg>
      </pc:sldChg>
      <pc:sldChg chg="modSp mod">
        <pc:chgData name="Quang Ly" userId="ac3d609b-fbfc-4e8e-ba91-065ae8f452af" providerId="ADAL" clId="{43F61C63-3B9F-4D36-9C9D-87ADEF1EFF2D}" dt="2025-09-30T18:16:59.846" v="2648" actId="6549"/>
        <pc:sldMkLst>
          <pc:docMk/>
          <pc:sldMk cId="0" sldId="363"/>
        </pc:sldMkLst>
      </pc:sldChg>
      <pc:sldChg chg="modSp mod">
        <pc:chgData name="Quang Ly" userId="ac3d609b-fbfc-4e8e-ba91-065ae8f452af" providerId="ADAL" clId="{43F61C63-3B9F-4D36-9C9D-87ADEF1EFF2D}" dt="2025-10-02T13:55:28.187" v="2724" actId="313"/>
        <pc:sldMkLst>
          <pc:docMk/>
          <pc:sldMk cId="0" sldId="364"/>
        </pc:sldMkLst>
        <pc:spChg chg="mod">
          <ac:chgData name="Quang Ly" userId="ac3d609b-fbfc-4e8e-ba91-065ae8f452af" providerId="ADAL" clId="{43F61C63-3B9F-4D36-9C9D-87ADEF1EFF2D}" dt="2025-10-02T13:55:28.187" v="2724" actId="313"/>
          <ac:spMkLst>
            <pc:docMk/>
            <pc:sldMk cId="0" sldId="364"/>
            <ac:spMk id="4" creationId="{00000000-0000-0000-0000-000000000000}"/>
          </ac:spMkLst>
        </pc:spChg>
        <pc:spChg chg="mod">
          <ac:chgData name="Quang Ly" userId="ac3d609b-fbfc-4e8e-ba91-065ae8f452af" providerId="ADAL" clId="{43F61C63-3B9F-4D36-9C9D-87ADEF1EFF2D}" dt="2025-09-29T20:48:55.650" v="75" actId="20577"/>
          <ac:spMkLst>
            <pc:docMk/>
            <pc:sldMk cId="0" sldId="364"/>
            <ac:spMk id="7170" creationId="{3794A7AC-F975-4B82-9FCA-9C67ECE03726}"/>
          </ac:spMkLst>
        </pc:spChg>
        <pc:graphicFrameChg chg="mod modGraphic">
          <ac:chgData name="Quang Ly" userId="ac3d609b-fbfc-4e8e-ba91-065ae8f452af" providerId="ADAL" clId="{43F61C63-3B9F-4D36-9C9D-87ADEF1EFF2D}" dt="2025-09-29T20:58:18.825" v="101" actId="1076"/>
          <ac:graphicFrameMkLst>
            <pc:docMk/>
            <pc:sldMk cId="0" sldId="364"/>
            <ac:graphicFrameMk id="7" creationId="{00000000-0000-0000-0000-000000000000}"/>
          </ac:graphicFrameMkLst>
        </pc:graphicFrameChg>
      </pc:sldChg>
      <pc:sldChg chg="modSp mod">
        <pc:chgData name="Quang Ly" userId="ac3d609b-fbfc-4e8e-ba91-065ae8f452af" providerId="ADAL" clId="{43F61C63-3B9F-4D36-9C9D-87ADEF1EFF2D}" dt="2025-10-02T13:52:59.958" v="2710" actId="20577"/>
        <pc:sldMkLst>
          <pc:docMk/>
          <pc:sldMk cId="0" sldId="365"/>
        </pc:sldMkLst>
        <pc:spChg chg="mod">
          <ac:chgData name="Quang Ly" userId="ac3d609b-fbfc-4e8e-ba91-065ae8f452af" providerId="ADAL" clId="{43F61C63-3B9F-4D36-9C9D-87ADEF1EFF2D}" dt="2025-10-02T13:52:59.958" v="2710" actId="20577"/>
          <ac:spMkLst>
            <pc:docMk/>
            <pc:sldMk cId="0" sldId="365"/>
            <ac:spMk id="8195" creationId="{A955EC6E-B2A1-4AA5-9F6A-E317D7FE324C}"/>
          </ac:spMkLst>
        </pc:spChg>
      </pc:sldChg>
      <pc:sldChg chg="modSp add mod">
        <pc:chgData name="Quang Ly" userId="ac3d609b-fbfc-4e8e-ba91-065ae8f452af" providerId="ADAL" clId="{43F61C63-3B9F-4D36-9C9D-87ADEF1EFF2D}" dt="2025-10-02T13:57:20.031" v="2746" actId="313"/>
        <pc:sldMkLst>
          <pc:docMk/>
          <pc:sldMk cId="2021825397" sldId="366"/>
        </pc:sldMkLst>
        <pc:spChg chg="mod">
          <ac:chgData name="Quang Ly" userId="ac3d609b-fbfc-4e8e-ba91-065ae8f452af" providerId="ADAL" clId="{43F61C63-3B9F-4D36-9C9D-87ADEF1EFF2D}" dt="2025-10-02T13:57:20.031" v="2746" actId="313"/>
          <ac:spMkLst>
            <pc:docMk/>
            <pc:sldMk cId="2021825397" sldId="366"/>
            <ac:spMk id="4" creationId="{B350C0CF-6449-A6CD-A5E6-F11647EB1A22}"/>
          </ac:spMkLst>
        </pc:spChg>
        <pc:spChg chg="mod">
          <ac:chgData name="Quang Ly" userId="ac3d609b-fbfc-4e8e-ba91-065ae8f452af" providerId="ADAL" clId="{43F61C63-3B9F-4D36-9C9D-87ADEF1EFF2D}" dt="2025-09-29T23:05:52.526" v="320" actId="20577"/>
          <ac:spMkLst>
            <pc:docMk/>
            <pc:sldMk cId="2021825397" sldId="366"/>
            <ac:spMk id="7170" creationId="{0E93318E-A8FD-0FFF-7789-FE9D3FB49943}"/>
          </ac:spMkLst>
        </pc:spChg>
        <pc:graphicFrameChg chg="mod">
          <ac:chgData name="Quang Ly" userId="ac3d609b-fbfc-4e8e-ba91-065ae8f452af" providerId="ADAL" clId="{43F61C63-3B9F-4D36-9C9D-87ADEF1EFF2D}" dt="2025-09-29T23:06:44.498" v="324"/>
          <ac:graphicFrameMkLst>
            <pc:docMk/>
            <pc:sldMk cId="2021825397" sldId="366"/>
            <ac:graphicFrameMk id="7" creationId="{A36E3C9D-5BEF-0060-BD7E-8BCCA318EDCE}"/>
          </ac:graphicFrameMkLst>
        </pc:graphicFrameChg>
      </pc:sldChg>
      <pc:sldChg chg="add del">
        <pc:chgData name="Quang Ly" userId="ac3d609b-fbfc-4e8e-ba91-065ae8f452af" providerId="ADAL" clId="{43F61C63-3B9F-4D36-9C9D-87ADEF1EFF2D}" dt="2025-09-29T23:05:38.993" v="317" actId="2696"/>
        <pc:sldMkLst>
          <pc:docMk/>
          <pc:sldMk cId="2287820411" sldId="366"/>
        </pc:sldMkLst>
      </pc:sldChg>
      <pc:sldChg chg="modSp add mod">
        <pc:chgData name="Quang Ly" userId="ac3d609b-fbfc-4e8e-ba91-065ae8f452af" providerId="ADAL" clId="{43F61C63-3B9F-4D36-9C9D-87ADEF1EFF2D}" dt="2025-10-02T13:58:54.117" v="2771" actId="313"/>
        <pc:sldMkLst>
          <pc:docMk/>
          <pc:sldMk cId="2876292159" sldId="367"/>
        </pc:sldMkLst>
        <pc:spChg chg="mod">
          <ac:chgData name="Quang Ly" userId="ac3d609b-fbfc-4e8e-ba91-065ae8f452af" providerId="ADAL" clId="{43F61C63-3B9F-4D36-9C9D-87ADEF1EFF2D}" dt="2025-10-02T13:58:54.117" v="2771" actId="313"/>
          <ac:spMkLst>
            <pc:docMk/>
            <pc:sldMk cId="2876292159" sldId="367"/>
            <ac:spMk id="4" creationId="{F506FB72-1B05-D784-F9FE-76A3BB2C27AF}"/>
          </ac:spMkLst>
        </pc:spChg>
        <pc:spChg chg="mod">
          <ac:chgData name="Quang Ly" userId="ac3d609b-fbfc-4e8e-ba91-065ae8f452af" providerId="ADAL" clId="{43F61C63-3B9F-4D36-9C9D-87ADEF1EFF2D}" dt="2025-09-29T23:05:59.467" v="323" actId="20577"/>
          <ac:spMkLst>
            <pc:docMk/>
            <pc:sldMk cId="2876292159" sldId="367"/>
            <ac:spMk id="7170" creationId="{B5386515-1260-8C3C-5A01-8AD57F00EFA3}"/>
          </ac:spMkLst>
        </pc:spChg>
        <pc:graphicFrameChg chg="mod">
          <ac:chgData name="Quang Ly" userId="ac3d609b-fbfc-4e8e-ba91-065ae8f452af" providerId="ADAL" clId="{43F61C63-3B9F-4D36-9C9D-87ADEF1EFF2D}" dt="2025-09-29T23:07:08.412" v="326"/>
          <ac:graphicFrameMkLst>
            <pc:docMk/>
            <pc:sldMk cId="2876292159" sldId="367"/>
            <ac:graphicFrameMk id="7" creationId="{9A7B1E7D-D8AC-5F4B-7861-C26D26D70B36}"/>
          </ac:graphicFrameMkLst>
        </pc:graphicFrameChg>
      </pc:sldChg>
      <pc:sldChg chg="modSp add mod modNotesTx">
        <pc:chgData name="Quang Ly" userId="ac3d609b-fbfc-4e8e-ba91-065ae8f452af" providerId="ADAL" clId="{43F61C63-3B9F-4D36-9C9D-87ADEF1EFF2D}" dt="2025-10-02T13:56:14.939" v="2731" actId="20577"/>
        <pc:sldMkLst>
          <pc:docMk/>
          <pc:sldMk cId="3736076507" sldId="368"/>
        </pc:sldMkLst>
        <pc:spChg chg="mod">
          <ac:chgData name="Quang Ly" userId="ac3d609b-fbfc-4e8e-ba91-065ae8f452af" providerId="ADAL" clId="{43F61C63-3B9F-4D36-9C9D-87ADEF1EFF2D}" dt="2025-10-02T13:56:14.939" v="2731" actId="20577"/>
          <ac:spMkLst>
            <pc:docMk/>
            <pc:sldMk cId="3736076507" sldId="368"/>
            <ac:spMk id="4" creationId="{C426C63A-DDEF-3712-B086-7830BA8BE98A}"/>
          </ac:spMkLst>
        </pc:spChg>
        <pc:spChg chg="mod">
          <ac:chgData name="Quang Ly" userId="ac3d609b-fbfc-4e8e-ba91-065ae8f452af" providerId="ADAL" clId="{43F61C63-3B9F-4D36-9C9D-87ADEF1EFF2D}" dt="2025-09-30T11:48:05.989" v="349" actId="207"/>
          <ac:spMkLst>
            <pc:docMk/>
            <pc:sldMk cId="3736076507" sldId="368"/>
            <ac:spMk id="7170" creationId="{EAC47A37-B21A-0BA6-1A9D-9AC0E9D16645}"/>
          </ac:spMkLst>
        </pc:spChg>
      </pc:sldChg>
      <pc:sldChg chg="modSp add mod modNotesTx">
        <pc:chgData name="Quang Ly" userId="ac3d609b-fbfc-4e8e-ba91-065ae8f452af" providerId="ADAL" clId="{43F61C63-3B9F-4D36-9C9D-87ADEF1EFF2D}" dt="2025-10-02T14:00:06.626" v="2801" actId="6549"/>
        <pc:sldMkLst>
          <pc:docMk/>
          <pc:sldMk cId="3735769600" sldId="369"/>
        </pc:sldMkLst>
        <pc:spChg chg="mod">
          <ac:chgData name="Quang Ly" userId="ac3d609b-fbfc-4e8e-ba91-065ae8f452af" providerId="ADAL" clId="{43F61C63-3B9F-4D36-9C9D-87ADEF1EFF2D}" dt="2025-10-02T14:00:06.626" v="2801" actId="6549"/>
          <ac:spMkLst>
            <pc:docMk/>
            <pc:sldMk cId="3735769600" sldId="369"/>
            <ac:spMk id="4" creationId="{ACA3B957-186C-D029-A26A-BA6976FF7493}"/>
          </ac:spMkLst>
        </pc:spChg>
        <pc:spChg chg="mod">
          <ac:chgData name="Quang Ly" userId="ac3d609b-fbfc-4e8e-ba91-065ae8f452af" providerId="ADAL" clId="{43F61C63-3B9F-4D36-9C9D-87ADEF1EFF2D}" dt="2025-09-30T11:59:10.626" v="594"/>
          <ac:spMkLst>
            <pc:docMk/>
            <pc:sldMk cId="3735769600" sldId="369"/>
            <ac:spMk id="7170" creationId="{22D2B778-F250-4B59-95FF-9F7DFBD87473}"/>
          </ac:spMkLst>
        </pc:spChg>
      </pc:sldChg>
      <pc:sldChg chg="modSp add mod modNotesTx">
        <pc:chgData name="Quang Ly" userId="ac3d609b-fbfc-4e8e-ba91-065ae8f452af" providerId="ADAL" clId="{43F61C63-3B9F-4D36-9C9D-87ADEF1EFF2D}" dt="2025-10-02T13:59:05.667" v="2776" actId="313"/>
        <pc:sldMkLst>
          <pc:docMk/>
          <pc:sldMk cId="3960985553" sldId="370"/>
        </pc:sldMkLst>
        <pc:spChg chg="mod">
          <ac:chgData name="Quang Ly" userId="ac3d609b-fbfc-4e8e-ba91-065ae8f452af" providerId="ADAL" clId="{43F61C63-3B9F-4D36-9C9D-87ADEF1EFF2D}" dt="2025-10-02T13:59:05.667" v="2776" actId="313"/>
          <ac:spMkLst>
            <pc:docMk/>
            <pc:sldMk cId="3960985553" sldId="370"/>
            <ac:spMk id="4" creationId="{3BE74215-D982-C042-E296-38CB5D050AC1}"/>
          </ac:spMkLst>
        </pc:spChg>
        <pc:spChg chg="mod">
          <ac:chgData name="Quang Ly" userId="ac3d609b-fbfc-4e8e-ba91-065ae8f452af" providerId="ADAL" clId="{43F61C63-3B9F-4D36-9C9D-87ADEF1EFF2D}" dt="2025-09-30T11:59:21.373" v="596"/>
          <ac:spMkLst>
            <pc:docMk/>
            <pc:sldMk cId="3960985553" sldId="370"/>
            <ac:spMk id="7170" creationId="{FA573299-D5E0-5796-85AA-60E77F10045F}"/>
          </ac:spMkLst>
        </pc:spChg>
      </pc:sldChg>
      <pc:sldChg chg="add del ord">
        <pc:chgData name="Quang Ly" userId="ac3d609b-fbfc-4e8e-ba91-065ae8f452af" providerId="ADAL" clId="{43F61C63-3B9F-4D36-9C9D-87ADEF1EFF2D}" dt="2025-09-30T15:38:24.981" v="2382" actId="2696"/>
        <pc:sldMkLst>
          <pc:docMk/>
          <pc:sldMk cId="424552801" sldId="371"/>
        </pc:sldMkLst>
      </pc:sldChg>
      <pc:sldMasterChg chg="modSp mod">
        <pc:chgData name="Quang Ly" userId="ac3d609b-fbfc-4e8e-ba91-065ae8f452af" providerId="ADAL" clId="{43F61C63-3B9F-4D36-9C9D-87ADEF1EFF2D}" dt="2025-10-02T17:07:31.791" v="2809" actId="20577"/>
        <pc:sldMasterMkLst>
          <pc:docMk/>
          <pc:sldMasterMk cId="0" sldId="2147485146"/>
        </pc:sldMasterMkLst>
        <pc:spChg chg="mod">
          <ac:chgData name="Quang Ly" userId="ac3d609b-fbfc-4e8e-ba91-065ae8f452af" providerId="ADAL" clId="{43F61C63-3B9F-4D36-9C9D-87ADEF1EFF2D}" dt="2025-10-02T17:07:31.791" v="2809" actId="20577"/>
          <ac:spMkLst>
            <pc:docMk/>
            <pc:sldMasterMk cId="0" sldId="2147485146"/>
            <ac:spMk id="15" creationId="{897F339D-C9FE-4694-B4EA-980A7508C12C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=""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=""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=""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=""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=""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=""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=""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=""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=""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=""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40360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93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699320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=""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=""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85771"/>
            <a:ext cx="10515600" cy="11049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=""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=""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=""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2025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=""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=""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4" name="Text Box 14">
            <a:extLst>
              <a:ext uri="{FF2B5EF4-FFF2-40B4-BE49-F238E27FC236}">
                <a16:creationId xmlns="" xmlns:a16="http://schemas.microsoft.com/office/drawing/2014/main" id="{04953B71-6776-413E-AC69-E69762C9C33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23849" y="73025"/>
            <a:ext cx="370302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TSG-SA WG6 Meeting </a:t>
            </a:r>
            <a:r>
              <a:rPr lang="sv-SE" altLang="en-US" sz="1200" b="1" dirty="0" smtClean="0">
                <a:latin typeface="Arial "/>
              </a:rPr>
              <a:t>#70</a:t>
            </a:r>
            <a:endParaRPr lang="sv-SE" altLang="en-US" sz="1200" b="1" dirty="0">
              <a:latin typeface="Arial "/>
            </a:endParaRPr>
          </a:p>
          <a:p>
            <a:pPr eaLnBrk="1" hangingPunct="1">
              <a:defRPr/>
            </a:pPr>
            <a:r>
              <a:rPr lang="en-IN" altLang="en-US" sz="1200" b="1" dirty="0" smtClean="0">
                <a:latin typeface="Arial "/>
              </a:rPr>
              <a:t>Dallas, USA, 17th </a:t>
            </a:r>
            <a:r>
              <a:rPr lang="en-IN" altLang="en-US" sz="1200" b="1" dirty="0">
                <a:latin typeface="Arial "/>
              </a:rPr>
              <a:t>– </a:t>
            </a:r>
            <a:r>
              <a:rPr lang="en-IN" altLang="en-US" sz="1200" b="1" dirty="0" smtClean="0">
                <a:latin typeface="Arial "/>
              </a:rPr>
              <a:t>21th Nov </a:t>
            </a:r>
            <a:r>
              <a:rPr lang="en-IN" altLang="en-US" sz="1200" b="1" dirty="0">
                <a:latin typeface="Arial "/>
              </a:rPr>
              <a:t>2025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5" name="Text Box 13">
            <a:extLst>
              <a:ext uri="{FF2B5EF4-FFF2-40B4-BE49-F238E27FC236}">
                <a16:creationId xmlns="" xmlns:a16="http://schemas.microsoft.com/office/drawing/2014/main" id="{897F339D-C9FE-4694-B4EA-980A7508C12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401961" y="73009"/>
            <a:ext cx="1463675" cy="2762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S6-255163</a:t>
            </a:r>
            <a:r>
              <a:rPr lang="en-GB" altLang="en-US" sz="1200" dirty="0" smtClean="0"/>
              <a:t> </a:t>
            </a:r>
            <a:endParaRPr lang="en-GB" altLang="en-US" sz="1200" dirty="0">
              <a:solidFill>
                <a:schemeClr val="bg2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=""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84420" y="1709738"/>
            <a:ext cx="9713730" cy="2852737"/>
          </a:xfrm>
        </p:spPr>
        <p:txBody>
          <a:bodyPr/>
          <a:lstStyle/>
          <a:p>
            <a:pPr eaLnBrk="1" hangingPunct="1"/>
            <a:r>
              <a:rPr lang="en-US" altLang="en-US" sz="3600" b="1" dirty="0">
                <a:latin typeface="Arial-BoldMT"/>
              </a:rPr>
              <a:t>Discussion on the </a:t>
            </a:r>
            <a:r>
              <a:rPr lang="en-US" altLang="en-US" sz="3600" b="1" dirty="0" smtClean="0">
                <a:latin typeface="Arial-BoldMT"/>
              </a:rPr>
              <a:t>Way </a:t>
            </a:r>
            <a:r>
              <a:rPr lang="en-US" altLang="en-US" sz="3600" b="1" dirty="0">
                <a:latin typeface="Arial-BoldMT"/>
              </a:rPr>
              <a:t>Forward for </a:t>
            </a:r>
            <a:r>
              <a:rPr lang="en-US" altLang="en-US" sz="3600" b="1" dirty="0" smtClean="0">
                <a:latin typeface="Arial-BoldMT"/>
              </a:rPr>
              <a:t>WT4.7</a:t>
            </a:r>
            <a:r>
              <a:rPr lang="en-US" altLang="en-US" sz="3600" b="1" dirty="0" smtClean="0">
                <a:latin typeface="Arial-BoldMT"/>
              </a:rPr>
              <a:t/>
            </a:r>
            <a:br>
              <a:rPr lang="en-US" altLang="en-US" sz="3600" b="1" dirty="0" smtClean="0">
                <a:latin typeface="Arial-BoldMT"/>
              </a:rPr>
            </a:br>
            <a:r>
              <a:rPr lang="en-GB" altLang="en-US" sz="3600" b="1" dirty="0">
                <a:latin typeface="Arial-BoldMT"/>
              </a:rPr>
              <a:t/>
            </a:r>
            <a:br>
              <a:rPr lang="en-GB" altLang="en-US" sz="3600" b="1" dirty="0">
                <a:latin typeface="Arial-BoldMT"/>
              </a:rPr>
            </a:br>
            <a:r>
              <a:rPr lang="en-IN" sz="2400" dirty="0" smtClean="0">
                <a:solidFill>
                  <a:prstClr val="black"/>
                </a:solidFill>
                <a:latin typeface="TimesNewRomanPSMT"/>
              </a:rPr>
              <a:t>WT4.7:</a:t>
            </a:r>
            <a:r>
              <a:rPr lang="en-US" sz="2400" dirty="0">
                <a:solidFill>
                  <a:prstClr val="black"/>
                </a:solidFill>
                <a:latin typeface="TimesNewRomanPSMT"/>
              </a:rPr>
              <a:t>How to enable services over satellite access in 6G</a:t>
            </a:r>
            <a:endParaRPr lang="en-GB" altLang="en-US" sz="3600" b="1" dirty="0">
              <a:latin typeface="Arial-BoldMT"/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=""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en-GB" altLang="en-US" dirty="0"/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9486" y="2406616"/>
            <a:ext cx="11517331" cy="3949734"/>
          </a:xfrm>
        </p:spPr>
        <p:txBody>
          <a:bodyPr/>
          <a:lstStyle/>
          <a:p>
            <a:r>
              <a:rPr lang="en-IN" sz="1800" b="1" dirty="0"/>
              <a:t>Summary of comments</a:t>
            </a:r>
          </a:p>
          <a:p>
            <a:pPr lvl="1"/>
            <a:r>
              <a:rPr lang="en-IN" altLang="zh-CN" sz="1400" dirty="0" smtClean="0">
                <a:solidFill>
                  <a:srgbClr val="0066FF"/>
                </a:solidFill>
              </a:rPr>
              <a:t>Clarify </a:t>
            </a:r>
            <a:r>
              <a:rPr lang="en-IN" altLang="zh-CN" sz="1400" dirty="0">
                <a:solidFill>
                  <a:srgbClr val="0066FF"/>
                </a:solidFill>
              </a:rPr>
              <a:t>the relationship with ongoing </a:t>
            </a:r>
            <a:r>
              <a:rPr lang="en-IN" altLang="zh-CN" sz="1400" dirty="0" smtClean="0">
                <a:solidFill>
                  <a:srgbClr val="0066FF"/>
                </a:solidFill>
              </a:rPr>
              <a:t>work </a:t>
            </a:r>
            <a:r>
              <a:rPr lang="en-IN" altLang="zh-CN" sz="1400" dirty="0">
                <a:solidFill>
                  <a:srgbClr val="0066FF"/>
                </a:solidFill>
              </a:rPr>
              <a:t>in </a:t>
            </a:r>
            <a:r>
              <a:rPr lang="en-IN" altLang="zh-CN" sz="1400" dirty="0" smtClean="0">
                <a:solidFill>
                  <a:srgbClr val="0066FF"/>
                </a:solidFill>
              </a:rPr>
              <a:t>5GA and the new aspects in 6G? </a:t>
            </a:r>
          </a:p>
          <a:p>
            <a:pPr lvl="1"/>
            <a:r>
              <a:rPr lang="en-IN" sz="1400" dirty="0" smtClean="0">
                <a:solidFill>
                  <a:srgbClr val="0066FF"/>
                </a:solidFill>
              </a:rPr>
              <a:t>Reword to study what needs to be enhanced on top of SA2 in 6G.</a:t>
            </a:r>
            <a:endParaRPr lang="en-IN" sz="1400" dirty="0" smtClean="0">
              <a:solidFill>
                <a:srgbClr val="0066FF"/>
              </a:solidFill>
            </a:endParaRPr>
          </a:p>
          <a:p>
            <a:pPr lvl="1"/>
            <a:r>
              <a:rPr lang="en-IN" sz="1400" dirty="0" smtClean="0">
                <a:solidFill>
                  <a:srgbClr val="0066FF"/>
                </a:solidFill>
              </a:rPr>
              <a:t>Combine with WT 3.7 and a</a:t>
            </a:r>
            <a:r>
              <a:rPr lang="en-IN" sz="1400" dirty="0" smtClean="0">
                <a:solidFill>
                  <a:srgbClr val="0066FF"/>
                </a:solidFill>
              </a:rPr>
              <a:t>void the scope overlap with SA2.</a:t>
            </a:r>
            <a:endParaRPr lang="en-IN" sz="1400" dirty="0" smtClean="0">
              <a:solidFill>
                <a:srgbClr val="0066FF"/>
              </a:solidFill>
            </a:endParaRPr>
          </a:p>
          <a:p>
            <a:r>
              <a:rPr lang="en-IN" sz="1800" b="1" dirty="0" smtClean="0"/>
              <a:t>Justification/Clarification</a:t>
            </a:r>
          </a:p>
          <a:p>
            <a:pPr lvl="1"/>
            <a:r>
              <a:rPr lang="en-IN" sz="1400" dirty="0" smtClean="0">
                <a:solidFill>
                  <a:srgbClr val="0066FF"/>
                </a:solidFill>
              </a:rPr>
              <a:t>Based on approved SID (SP-250874) for </a:t>
            </a:r>
            <a:r>
              <a:rPr lang="en-IN" sz="1400" dirty="0">
                <a:solidFill>
                  <a:srgbClr val="0066FF"/>
                </a:solidFill>
              </a:rPr>
              <a:t>the application enablement for satellite </a:t>
            </a:r>
            <a:r>
              <a:rPr lang="en-IN" sz="1400" dirty="0" smtClean="0">
                <a:solidFill>
                  <a:srgbClr val="0066FF"/>
                </a:solidFill>
              </a:rPr>
              <a:t>access in 5GA, the main objectives are as follows:</a:t>
            </a:r>
          </a:p>
          <a:p>
            <a:pPr lvl="2"/>
            <a:r>
              <a:rPr lang="en-US" sz="1200" dirty="0" smtClean="0">
                <a:solidFill>
                  <a:srgbClr val="0066FF"/>
                </a:solidFill>
              </a:rPr>
              <a:t>Enhancements </a:t>
            </a:r>
            <a:r>
              <a:rPr lang="en-US" sz="1200" dirty="0">
                <a:solidFill>
                  <a:srgbClr val="0066FF"/>
                </a:solidFill>
              </a:rPr>
              <a:t>to existing SA6 Application </a:t>
            </a:r>
            <a:r>
              <a:rPr lang="en-US" sz="1200" dirty="0" smtClean="0">
                <a:solidFill>
                  <a:srgbClr val="0066FF"/>
                </a:solidFill>
              </a:rPr>
              <a:t>Enablers (e.g. SEALDD/NRM, ADAE/AIMLE, SEAL LM/EDGEAPP) </a:t>
            </a:r>
            <a:r>
              <a:rPr lang="en-US" sz="1200" dirty="0">
                <a:solidFill>
                  <a:srgbClr val="0066FF"/>
                </a:solidFill>
              </a:rPr>
              <a:t>for performance improvement over satellite </a:t>
            </a:r>
            <a:r>
              <a:rPr lang="en-US" sz="1200" dirty="0" smtClean="0">
                <a:solidFill>
                  <a:srgbClr val="0066FF"/>
                </a:solidFill>
              </a:rPr>
              <a:t>connectivity.</a:t>
            </a:r>
            <a:endParaRPr lang="en-US" sz="1200" dirty="0">
              <a:solidFill>
                <a:srgbClr val="0066FF"/>
              </a:solidFill>
            </a:endParaRPr>
          </a:p>
          <a:p>
            <a:pPr lvl="1"/>
            <a:r>
              <a:rPr lang="en-US" altLang="zh-CN" sz="1400" dirty="0" smtClean="0">
                <a:solidFill>
                  <a:srgbClr val="0066FF"/>
                </a:solidFill>
              </a:rPr>
              <a:t>Based on latest SA2 6G SID(S2-2506096</a:t>
            </a:r>
            <a:r>
              <a:rPr lang="en-US" altLang="zh-CN" sz="1400" dirty="0">
                <a:solidFill>
                  <a:srgbClr val="0066FF"/>
                </a:solidFill>
              </a:rPr>
              <a:t>), </a:t>
            </a:r>
            <a:r>
              <a:rPr lang="en-US" altLang="zh-CN" sz="1400" dirty="0" smtClean="0">
                <a:solidFill>
                  <a:srgbClr val="0066FF"/>
                </a:solidFill>
              </a:rPr>
              <a:t>the study aspects </a:t>
            </a:r>
            <a:r>
              <a:rPr lang="en-US" altLang="zh-CN" sz="1400" dirty="0">
                <a:solidFill>
                  <a:srgbClr val="0066FF"/>
                </a:solidFill>
              </a:rPr>
              <a:t>of non-terrestrial networks (NTN) in </a:t>
            </a:r>
            <a:r>
              <a:rPr lang="en-US" altLang="zh-CN" sz="1400" dirty="0" smtClean="0">
                <a:solidFill>
                  <a:srgbClr val="0066FF"/>
                </a:solidFill>
              </a:rPr>
              <a:t>6G are as follows:</a:t>
            </a:r>
            <a:endParaRPr lang="en-US" altLang="zh-CN" sz="1400" dirty="0">
              <a:solidFill>
                <a:srgbClr val="0066FF"/>
              </a:solidFill>
            </a:endParaRPr>
          </a:p>
          <a:p>
            <a:pPr lvl="2"/>
            <a:r>
              <a:rPr lang="en-US" sz="1200" dirty="0">
                <a:solidFill>
                  <a:srgbClr val="0066FF"/>
                </a:solidFill>
              </a:rPr>
              <a:t>WT#7: Study how to support 6G RAT for NTN, based on RAN decision, and support </a:t>
            </a:r>
            <a:r>
              <a:rPr lang="en-US" sz="1200" b="1" u="sng" dirty="0">
                <a:solidFill>
                  <a:srgbClr val="0066FF"/>
                </a:solidFill>
              </a:rPr>
              <a:t>service continuity </a:t>
            </a:r>
            <a:r>
              <a:rPr lang="en-US" sz="1200" dirty="0">
                <a:solidFill>
                  <a:srgbClr val="0066FF"/>
                </a:solidFill>
              </a:rPr>
              <a:t>aspects. </a:t>
            </a:r>
          </a:p>
          <a:p>
            <a:pPr lvl="2"/>
            <a:r>
              <a:rPr lang="en-US" sz="1200" dirty="0">
                <a:solidFill>
                  <a:srgbClr val="0066FF"/>
                </a:solidFill>
              </a:rPr>
              <a:t>NOTE </a:t>
            </a:r>
            <a:r>
              <a:rPr lang="en-US" sz="1200" dirty="0" smtClean="0">
                <a:solidFill>
                  <a:srgbClr val="0066FF"/>
                </a:solidFill>
              </a:rPr>
              <a:t>1: The </a:t>
            </a:r>
            <a:r>
              <a:rPr lang="en-US" sz="1200" dirty="0">
                <a:solidFill>
                  <a:srgbClr val="0066FF"/>
                </a:solidFill>
              </a:rPr>
              <a:t>detailed scope for WT#7 will be coordinated and aligned with RAN, including discussing </a:t>
            </a:r>
            <a:r>
              <a:rPr lang="en-US" sz="1200" b="1" u="sng" dirty="0">
                <a:solidFill>
                  <a:srgbClr val="0066FF"/>
                </a:solidFill>
              </a:rPr>
              <a:t>multi-orbit NTN-NTN mobility handling</a:t>
            </a:r>
            <a:r>
              <a:rPr lang="en-US" sz="1200" dirty="0">
                <a:solidFill>
                  <a:srgbClr val="0066FF"/>
                </a:solidFill>
              </a:rPr>
              <a:t>, in Q1 2026. </a:t>
            </a:r>
            <a:r>
              <a:rPr lang="en-US" sz="1200" dirty="0">
                <a:solidFill>
                  <a:srgbClr val="0066FF"/>
                </a:solidFill>
              </a:rPr>
              <a:t>A checkpoint is set to Q1 2026 to revisit WT/KI descriptions if needed before discussing solutions</a:t>
            </a:r>
            <a:r>
              <a:rPr lang="en-US" sz="1200" dirty="0">
                <a:solidFill>
                  <a:srgbClr val="0066FF"/>
                </a:solidFill>
              </a:rPr>
              <a:t>.</a:t>
            </a:r>
            <a:endParaRPr lang="en-IN" sz="1200" dirty="0">
              <a:solidFill>
                <a:srgbClr val="0066FF"/>
              </a:solidFill>
            </a:endParaRPr>
          </a:p>
          <a:p>
            <a:pPr lvl="1"/>
            <a:r>
              <a:rPr lang="en-IN" sz="1400" dirty="0" smtClean="0">
                <a:solidFill>
                  <a:srgbClr val="0066FF"/>
                </a:solidFill>
              </a:rPr>
              <a:t>The </a:t>
            </a:r>
            <a:r>
              <a:rPr lang="en-IN" sz="1400" dirty="0" smtClean="0">
                <a:solidFill>
                  <a:srgbClr val="0066FF"/>
                </a:solidFill>
              </a:rPr>
              <a:t>relationship between the on-going </a:t>
            </a:r>
            <a:r>
              <a:rPr lang="en-IN" sz="1400" dirty="0" smtClean="0">
                <a:solidFill>
                  <a:srgbClr val="0066FF"/>
                </a:solidFill>
              </a:rPr>
              <a:t>satellite </a:t>
            </a:r>
            <a:r>
              <a:rPr lang="en-IN" sz="1400" dirty="0" smtClean="0">
                <a:solidFill>
                  <a:srgbClr val="0066FF"/>
                </a:solidFill>
              </a:rPr>
              <a:t>work </a:t>
            </a:r>
            <a:r>
              <a:rPr lang="en-IN" sz="1400" dirty="0" smtClean="0">
                <a:solidFill>
                  <a:srgbClr val="0066FF"/>
                </a:solidFill>
              </a:rPr>
              <a:t>in 5GA and </a:t>
            </a:r>
            <a:r>
              <a:rPr lang="en-IN" sz="1400" dirty="0" smtClean="0">
                <a:solidFill>
                  <a:srgbClr val="0066FF"/>
                </a:solidFill>
              </a:rPr>
              <a:t>6G may be as follows:</a:t>
            </a:r>
            <a:endParaRPr lang="en-US" sz="1400" dirty="0">
              <a:solidFill>
                <a:srgbClr val="0066FF"/>
              </a:solidFill>
            </a:endParaRPr>
          </a:p>
          <a:p>
            <a:pPr lvl="2"/>
            <a:r>
              <a:rPr lang="en-US" sz="1200" dirty="0">
                <a:solidFill>
                  <a:srgbClr val="0066FF"/>
                </a:solidFill>
              </a:rPr>
              <a:t>The </a:t>
            </a:r>
            <a:r>
              <a:rPr lang="en-US" sz="1200" dirty="0" smtClean="0">
                <a:solidFill>
                  <a:srgbClr val="0066FF"/>
                </a:solidFill>
              </a:rPr>
              <a:t>6G </a:t>
            </a:r>
            <a:r>
              <a:rPr lang="en-US" sz="1200" dirty="0" smtClean="0">
                <a:solidFill>
                  <a:srgbClr val="0066FF"/>
                </a:solidFill>
              </a:rPr>
              <a:t>work </a:t>
            </a:r>
            <a:r>
              <a:rPr lang="en-US" altLang="zh-CN" sz="1200" dirty="0" smtClean="0">
                <a:solidFill>
                  <a:srgbClr val="0066FF"/>
                </a:solidFill>
              </a:rPr>
              <a:t>should </a:t>
            </a:r>
            <a:r>
              <a:rPr lang="en-US" altLang="zh-CN" sz="1200" dirty="0">
                <a:solidFill>
                  <a:srgbClr val="0066FF"/>
                </a:solidFill>
              </a:rPr>
              <a:t>be the </a:t>
            </a:r>
            <a:r>
              <a:rPr lang="en-US" altLang="zh-CN" sz="1200" b="1" dirty="0">
                <a:solidFill>
                  <a:srgbClr val="0066FF"/>
                </a:solidFill>
              </a:rPr>
              <a:t>evolution</a:t>
            </a:r>
            <a:r>
              <a:rPr lang="en-US" altLang="zh-CN" sz="1200" dirty="0">
                <a:solidFill>
                  <a:srgbClr val="0066FF"/>
                </a:solidFill>
              </a:rPr>
              <a:t> of 5GA work </a:t>
            </a:r>
            <a:r>
              <a:rPr lang="en-US" altLang="zh-CN" sz="1200" dirty="0" smtClean="0">
                <a:solidFill>
                  <a:srgbClr val="0066FF"/>
                </a:solidFill>
              </a:rPr>
              <a:t>and </a:t>
            </a:r>
            <a:r>
              <a:rPr lang="en-US" sz="1200" dirty="0" smtClean="0">
                <a:solidFill>
                  <a:srgbClr val="0066FF"/>
                </a:solidFill>
              </a:rPr>
              <a:t>there should be </a:t>
            </a:r>
            <a:r>
              <a:rPr lang="en-US" sz="1200" b="1" dirty="0" smtClean="0">
                <a:solidFill>
                  <a:srgbClr val="0066FF"/>
                </a:solidFill>
              </a:rPr>
              <a:t>no overlap </a:t>
            </a:r>
            <a:r>
              <a:rPr lang="en-US" sz="1200" dirty="0" smtClean="0">
                <a:solidFill>
                  <a:srgbClr val="0066FF"/>
                </a:solidFill>
              </a:rPr>
              <a:t>for the scope between them;</a:t>
            </a:r>
          </a:p>
          <a:p>
            <a:pPr lvl="2"/>
            <a:r>
              <a:rPr lang="en-US" sz="1200" dirty="0" smtClean="0">
                <a:solidFill>
                  <a:srgbClr val="0066FF"/>
                </a:solidFill>
              </a:rPr>
              <a:t>The </a:t>
            </a:r>
            <a:r>
              <a:rPr lang="en-US" sz="1200" dirty="0" smtClean="0">
                <a:solidFill>
                  <a:srgbClr val="0066FF"/>
                </a:solidFill>
              </a:rPr>
              <a:t>work </a:t>
            </a:r>
            <a:r>
              <a:rPr lang="en-US" sz="1200" dirty="0" smtClean="0">
                <a:solidFill>
                  <a:srgbClr val="0066FF"/>
                </a:solidFill>
              </a:rPr>
              <a:t>in 6G depends on the </a:t>
            </a:r>
            <a:r>
              <a:rPr lang="en-US" sz="1200" b="1" dirty="0" smtClean="0">
                <a:solidFill>
                  <a:srgbClr val="0066FF"/>
                </a:solidFill>
              </a:rPr>
              <a:t>work progress </a:t>
            </a:r>
            <a:r>
              <a:rPr lang="en-US" sz="1200" dirty="0" smtClean="0">
                <a:solidFill>
                  <a:srgbClr val="0066FF"/>
                </a:solidFill>
              </a:rPr>
              <a:t>in 5GA and </a:t>
            </a:r>
            <a:r>
              <a:rPr lang="en-US" sz="1200" b="1" u="sng" dirty="0" smtClean="0">
                <a:solidFill>
                  <a:srgbClr val="0066FF"/>
                </a:solidFill>
              </a:rPr>
              <a:t>expect no work in parallel</a:t>
            </a:r>
            <a:r>
              <a:rPr lang="en-US" sz="1200" dirty="0" smtClean="0">
                <a:solidFill>
                  <a:srgbClr val="0066FF"/>
                </a:solidFill>
              </a:rPr>
              <a:t>.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5772"/>
            <a:ext cx="10515600" cy="778334"/>
          </a:xfrm>
        </p:spPr>
        <p:txBody>
          <a:bodyPr/>
          <a:lstStyle/>
          <a:p>
            <a:r>
              <a:rPr lang="en-GB" altLang="en-US" dirty="0" smtClean="0"/>
              <a:t>NWM#2:</a:t>
            </a:r>
            <a:br>
              <a:rPr lang="en-GB" altLang="en-US" dirty="0" smtClean="0"/>
            </a:br>
            <a:r>
              <a:rPr lang="en-GB" altLang="en-US" dirty="0" smtClean="0"/>
              <a:t>WA4: </a:t>
            </a:r>
            <a:r>
              <a:rPr lang="en-GB" altLang="en-US" dirty="0" smtClean="0">
                <a:solidFill>
                  <a:srgbClr val="0066FF"/>
                </a:solidFill>
              </a:rPr>
              <a:t>Communication</a:t>
            </a:r>
            <a:r>
              <a:rPr lang="en-GB" altLang="en-US" dirty="0" smtClean="0"/>
              <a:t>; WT</a:t>
            </a:r>
            <a:r>
              <a:rPr lang="en-GB" altLang="en-US" dirty="0" smtClean="0">
                <a:solidFill>
                  <a:srgbClr val="0066FF"/>
                </a:solidFill>
              </a:rPr>
              <a:t>4</a:t>
            </a:r>
            <a:r>
              <a:rPr lang="en-GB" altLang="en-US" dirty="0" smtClean="0">
                <a:solidFill>
                  <a:srgbClr val="0066FF"/>
                </a:solidFill>
              </a:rPr>
              <a:t>.7 (1)</a:t>
            </a:r>
            <a:endParaRPr lang="en-GB" altLang="en-US" dirty="0">
              <a:solidFill>
                <a:srgbClr val="0066FF"/>
              </a:solidFill>
            </a:endParaRPr>
          </a:p>
        </p:txBody>
      </p:sp>
      <p:graphicFrame>
        <p:nvGraphicFramePr>
          <p:cNvPr id="7" name="Content Placeholder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6534253"/>
              </p:ext>
            </p:extLst>
          </p:nvPr>
        </p:nvGraphicFramePr>
        <p:xfrm>
          <a:off x="780927" y="1825010"/>
          <a:ext cx="10630146" cy="472440"/>
        </p:xfrm>
        <a:graphic>
          <a:graphicData uri="http://schemas.openxmlformats.org/drawingml/2006/table">
            <a:tbl>
              <a:tblPr firstRow="1" firstCol="1" bandRow="1"/>
              <a:tblGrid>
                <a:gridCol w="2563935">
                  <a:extLst>
                    <a:ext uri="{9D8B030D-6E8A-4147-A177-3AD203B41FA5}">
                      <a16:colId xmlns="" xmlns:a16="http://schemas.microsoft.com/office/drawing/2014/main" val="4258532851"/>
                    </a:ext>
                  </a:extLst>
                </a:gridCol>
                <a:gridCol w="2688737">
                  <a:extLst>
                    <a:ext uri="{9D8B030D-6E8A-4147-A177-3AD203B41FA5}">
                      <a16:colId xmlns="" xmlns:a16="http://schemas.microsoft.com/office/drawing/2014/main" val="1225040043"/>
                    </a:ext>
                  </a:extLst>
                </a:gridCol>
                <a:gridCol w="2688737">
                  <a:extLst>
                    <a:ext uri="{9D8B030D-6E8A-4147-A177-3AD203B41FA5}">
                      <a16:colId xmlns="" xmlns:a16="http://schemas.microsoft.com/office/drawing/2014/main" val="1474654838"/>
                    </a:ext>
                  </a:extLst>
                </a:gridCol>
                <a:gridCol w="2688737">
                  <a:extLst>
                    <a:ext uri="{9D8B030D-6E8A-4147-A177-3AD203B41FA5}">
                      <a16:colId xmlns="" xmlns:a16="http://schemas.microsoft.com/office/drawing/2014/main" val="401506439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DengXian"/>
                        </a:rPr>
                        <a:t>Candidate Work Task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Support</a:t>
                      </a:r>
                      <a:endParaRPr lang="en-IN" sz="1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900"/>
                        </a:spcAft>
                      </a:pPr>
                      <a:r>
                        <a:rPr lang="en-US" sz="1100" dirty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Do not support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0">
                        <a:spcAft>
                          <a:spcPts val="900"/>
                        </a:spcAft>
                      </a:pPr>
                      <a:r>
                        <a:rPr lang="en-GB" altLang="zh-CN" sz="11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Moderator Remarks</a:t>
                      </a:r>
                      <a:endParaRPr lang="en-IN" sz="11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071588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 smtClean="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WT4.7:How to enable services over satellite access in 6G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TNO, Ericsson, </a:t>
                      </a:r>
                      <a:r>
                        <a:rPr lang="en-US" altLang="zh-CN" sz="10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InterDigital</a:t>
                      </a:r>
                      <a:r>
                        <a:rPr lang="en-US" altLang="zh-CN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rPr>
                        <a:t>, Samsung, CATT</a:t>
                      </a:r>
                      <a:endParaRPr lang="en-US" altLang="zh-CN" sz="1000" kern="1200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Nokia, Apple, CMCC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Aft>
                          <a:spcPts val="900"/>
                        </a:spcAft>
                        <a:buNone/>
                      </a:pPr>
                      <a:r>
                        <a:rPr lang="en-US" sz="1000" kern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  <a:cs typeface="+mn-cs"/>
                        </a:rPr>
                        <a:t>Covered by 5GA, Reword, SA2 dependency, Drop, Merge with WT3.7, Add note</a:t>
                      </a:r>
                      <a:endParaRPr lang="en-US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algun Gothic" panose="020B0503020000020004" pitchFamily="34" charset="-127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76886183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61236" y="2324100"/>
            <a:ext cx="11517331" cy="4006850"/>
          </a:xfrm>
        </p:spPr>
        <p:txBody>
          <a:bodyPr/>
          <a:lstStyle/>
          <a:p>
            <a:r>
              <a:rPr lang="en-IN" altLang="zh-CN" sz="1800" b="1" dirty="0" smtClean="0"/>
              <a:t>Way </a:t>
            </a:r>
            <a:r>
              <a:rPr lang="en-IN" altLang="zh-CN" sz="1800" b="1" dirty="0"/>
              <a:t>forward </a:t>
            </a:r>
            <a:r>
              <a:rPr lang="en-IN" altLang="zh-CN" sz="1800" b="1" dirty="0" smtClean="0"/>
              <a:t>(revised WT)</a:t>
            </a:r>
            <a:endParaRPr lang="en-IN" altLang="zh-CN" sz="1800" b="1" dirty="0"/>
          </a:p>
          <a:p>
            <a:pPr lvl="1">
              <a:lnSpc>
                <a:spcPct val="120000"/>
              </a:lnSpc>
            </a:pPr>
            <a:r>
              <a:rPr lang="en-US" altLang="zh-CN" sz="1600" dirty="0" smtClean="0">
                <a:solidFill>
                  <a:srgbClr val="0066FF"/>
                </a:solidFill>
              </a:rPr>
              <a:t>Revised</a:t>
            </a:r>
            <a:r>
              <a:rPr lang="en-US" altLang="zh-CN" sz="1600" dirty="0">
                <a:solidFill>
                  <a:srgbClr val="0066FF"/>
                </a:solidFill>
              </a:rPr>
              <a:t> </a:t>
            </a:r>
            <a:r>
              <a:rPr lang="en-US" altLang="zh-CN" sz="1600" dirty="0" smtClean="0">
                <a:solidFill>
                  <a:srgbClr val="0066FF"/>
                </a:solidFill>
              </a:rPr>
              <a:t>WT4.7 </a:t>
            </a:r>
            <a:r>
              <a:rPr lang="en-US" altLang="zh-CN" sz="1600" dirty="0" smtClean="0">
                <a:solidFill>
                  <a:srgbClr val="0066FF"/>
                </a:solidFill>
              </a:rPr>
              <a:t>to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“Study 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the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application use 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cases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and requirements 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in 6G to derive the new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requirements (e.g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. service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continuity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,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multi-orbit, AI capabilities) and relevant solutions 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for the services over satellite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access in the application enablement layer that 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are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not covered </a:t>
            </a:r>
            <a:r>
              <a:rPr lang="en-US" altLang="zh-CN" sz="1600" b="1" i="1" u="sng" dirty="0">
                <a:solidFill>
                  <a:srgbClr val="0066FF"/>
                </a:solidFill>
              </a:rPr>
              <a:t>by 5GA </a:t>
            </a:r>
            <a:r>
              <a:rPr lang="en-US" altLang="zh-CN" sz="1600" b="1" i="1" u="sng" dirty="0" smtClean="0">
                <a:solidFill>
                  <a:srgbClr val="0066FF"/>
                </a:solidFill>
              </a:rPr>
              <a:t>work</a:t>
            </a:r>
            <a:r>
              <a:rPr lang="en-US" altLang="zh-CN" sz="1600" i="1" u="sng" dirty="0" smtClean="0">
                <a:solidFill>
                  <a:srgbClr val="0066FF"/>
                </a:solidFill>
              </a:rPr>
              <a:t>”.</a:t>
            </a:r>
            <a:endParaRPr lang="en-IN" altLang="zh-CN" sz="1600" i="1" u="sng" dirty="0">
              <a:solidFill>
                <a:srgbClr val="0066FF"/>
              </a:solidFill>
            </a:endParaRPr>
          </a:p>
          <a:p>
            <a:pPr lvl="2">
              <a:lnSpc>
                <a:spcPct val="120000"/>
              </a:lnSpc>
            </a:pPr>
            <a:r>
              <a:rPr lang="en-IN" altLang="zh-CN" sz="1400" i="1" u="sng" dirty="0" smtClean="0">
                <a:solidFill>
                  <a:srgbClr val="0066FF"/>
                </a:solidFill>
              </a:rPr>
              <a:t>NOTE 1: </a:t>
            </a:r>
            <a:r>
              <a:rPr lang="en-US" altLang="zh-CN" sz="1400" i="1" u="sng" dirty="0">
                <a:solidFill>
                  <a:srgbClr val="0066FF"/>
                </a:solidFill>
              </a:rPr>
              <a:t>The WT needs coordination with SA2 </a:t>
            </a:r>
            <a:r>
              <a:rPr lang="en-US" altLang="zh-CN" sz="1400" i="1" u="sng" dirty="0" smtClean="0">
                <a:solidFill>
                  <a:srgbClr val="0066FF"/>
                </a:solidFill>
              </a:rPr>
              <a:t>and </a:t>
            </a:r>
            <a:r>
              <a:rPr lang="en-US" altLang="zh-CN" sz="1400" i="1" u="sng" dirty="0">
                <a:solidFill>
                  <a:srgbClr val="0066FF"/>
                </a:solidFill>
              </a:rPr>
              <a:t>depends on SA2 </a:t>
            </a:r>
            <a:r>
              <a:rPr lang="en-US" altLang="zh-CN" sz="1400" i="1" u="sng" dirty="0" smtClean="0">
                <a:solidFill>
                  <a:srgbClr val="0066FF"/>
                </a:solidFill>
              </a:rPr>
              <a:t>progress. </a:t>
            </a:r>
          </a:p>
          <a:p>
            <a:pPr lvl="1">
              <a:lnSpc>
                <a:spcPct val="120000"/>
              </a:lnSpc>
            </a:pPr>
            <a:r>
              <a:rPr lang="en-US" altLang="zh-CN" sz="1600" dirty="0" smtClean="0">
                <a:solidFill>
                  <a:srgbClr val="0066FF"/>
                </a:solidFill>
              </a:rPr>
              <a:t>Merge </a:t>
            </a:r>
            <a:r>
              <a:rPr lang="en-IN" altLang="zh-CN" sz="1600" dirty="0">
                <a:solidFill>
                  <a:srgbClr val="0066FF"/>
                </a:solidFill>
              </a:rPr>
              <a:t>WT </a:t>
            </a:r>
            <a:r>
              <a:rPr lang="en-IN" altLang="zh-CN" sz="1600" dirty="0">
                <a:solidFill>
                  <a:srgbClr val="0066FF"/>
                </a:solidFill>
              </a:rPr>
              <a:t>3.6(</a:t>
            </a:r>
            <a:r>
              <a:rPr lang="en-US" altLang="zh-CN" sz="1600" i="1" dirty="0">
                <a:solidFill>
                  <a:srgbClr val="0066FF"/>
                </a:solidFill>
              </a:rPr>
              <a:t>How AI enabler can benefit for services over 6G satellite </a:t>
            </a:r>
            <a:r>
              <a:rPr lang="en-US" altLang="zh-CN" sz="1600" i="1" dirty="0">
                <a:solidFill>
                  <a:srgbClr val="0066FF"/>
                </a:solidFill>
              </a:rPr>
              <a:t>access</a:t>
            </a:r>
            <a:r>
              <a:rPr lang="en-US" altLang="zh-CN" sz="1600" dirty="0">
                <a:solidFill>
                  <a:srgbClr val="0066FF"/>
                </a:solidFill>
              </a:rPr>
              <a:t>)</a:t>
            </a:r>
            <a:r>
              <a:rPr lang="en-IN" altLang="zh-CN" sz="1600" dirty="0">
                <a:solidFill>
                  <a:srgbClr val="0066FF"/>
                </a:solidFill>
              </a:rPr>
              <a:t> </a:t>
            </a:r>
            <a:r>
              <a:rPr lang="en-IN" altLang="zh-CN" sz="1600" dirty="0" smtClean="0">
                <a:solidFill>
                  <a:srgbClr val="0066FF"/>
                </a:solidFill>
              </a:rPr>
              <a:t>into WT4.7.</a:t>
            </a:r>
            <a:endParaRPr lang="en-US" altLang="zh-CN" sz="1600" dirty="0" smtClean="0">
              <a:solidFill>
                <a:srgbClr val="0066FF"/>
              </a:solidFill>
            </a:endParaRPr>
          </a:p>
          <a:p>
            <a:pPr lvl="1">
              <a:lnSpc>
                <a:spcPct val="120000"/>
              </a:lnSpc>
            </a:pPr>
            <a:r>
              <a:rPr lang="en-US" altLang="zh-CN" sz="1600" dirty="0" smtClean="0">
                <a:solidFill>
                  <a:srgbClr val="0066FF"/>
                </a:solidFill>
              </a:rPr>
              <a:t>Propose </a:t>
            </a:r>
            <a:r>
              <a:rPr lang="en-US" altLang="zh-CN" sz="1600" dirty="0">
                <a:solidFill>
                  <a:srgbClr val="0066FF"/>
                </a:solidFill>
              </a:rPr>
              <a:t>to consider </a:t>
            </a:r>
            <a:r>
              <a:rPr lang="en-US" altLang="zh-CN" sz="1600" dirty="0" smtClean="0">
                <a:solidFill>
                  <a:srgbClr val="0066FF"/>
                </a:solidFill>
              </a:rPr>
              <a:t>the revised WT4.7 </a:t>
            </a:r>
            <a:r>
              <a:rPr lang="en-US" altLang="zh-CN" sz="1600" dirty="0">
                <a:solidFill>
                  <a:srgbClr val="0066FF"/>
                </a:solidFill>
              </a:rPr>
              <a:t>for inclusion in 6G study.</a:t>
            </a:r>
          </a:p>
        </p:txBody>
      </p:sp>
      <p:sp>
        <p:nvSpPr>
          <p:cNvPr id="7170" name="Title 1">
            <a:extLst>
              <a:ext uri="{FF2B5EF4-FFF2-40B4-BE49-F238E27FC236}">
                <a16:creationId xmlns=""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548" y="503221"/>
            <a:ext cx="10664252" cy="1104917"/>
          </a:xfrm>
        </p:spPr>
        <p:txBody>
          <a:bodyPr/>
          <a:lstStyle/>
          <a:p>
            <a:r>
              <a:rPr lang="en-GB" altLang="en-US" dirty="0" smtClean="0"/>
              <a:t>NWM#2:</a:t>
            </a:r>
            <a:br>
              <a:rPr lang="en-GB" altLang="en-US" dirty="0" smtClean="0"/>
            </a:br>
            <a:r>
              <a:rPr lang="en-GB" altLang="en-US" dirty="0"/>
              <a:t>WA4: </a:t>
            </a:r>
            <a:r>
              <a:rPr lang="en-GB" altLang="en-US" dirty="0">
                <a:solidFill>
                  <a:srgbClr val="0066FF"/>
                </a:solidFill>
              </a:rPr>
              <a:t>Communication</a:t>
            </a:r>
            <a:r>
              <a:rPr lang="en-GB" altLang="en-US" dirty="0"/>
              <a:t>; </a:t>
            </a:r>
            <a:r>
              <a:rPr lang="en-GB" altLang="en-US" dirty="0" smtClean="0"/>
              <a:t>WT</a:t>
            </a:r>
            <a:r>
              <a:rPr lang="en-GB" altLang="en-US" dirty="0" smtClean="0">
                <a:solidFill>
                  <a:srgbClr val="0066FF"/>
                </a:solidFill>
              </a:rPr>
              <a:t>4.7 (2)</a:t>
            </a:r>
            <a:endParaRPr lang="en-GB" altLang="en-US" dirty="0">
              <a:solidFill>
                <a:srgbClr val="0066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5833436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C8E648E97429F4A9C700CA2B719F885" ma:contentTypeVersion="23" ma:contentTypeDescription="Create a new document." ma:contentTypeScope="" ma:versionID="dfdcb4e1a01738e63af266d94136426a">
  <xsd:schema xmlns:xsd="http://www.w3.org/2001/XMLSchema" xmlns:xs="http://www.w3.org/2001/XMLSchema" xmlns:p="http://schemas.microsoft.com/office/2006/metadata/properties" xmlns:ns2="5a888943-97ca-4c93-b605-714bb5e9e285" xmlns:ns3="e32f50e1-6846-4d7d-ad60-ccd6877e6c5e" xmlns:ns4="http://schemas.microsoft.com/sharepoint/v4" xmlns:ns5="23a22248-acb0-4303-bd1b-c36b2527d0a2" targetNamespace="http://schemas.microsoft.com/office/2006/metadata/properties" ma:root="true" ma:fieldsID="0d134a7ad53664799f54ca419ab8d86e" ns2:_="" ns3:_="" ns4:_="" ns5:_="">
    <xsd:import namespace="5a888943-97ca-4c93-b605-714bb5e9e285"/>
    <xsd:import namespace="e32f50e1-6846-4d7d-ad60-ccd6877e6c5e"/>
    <xsd:import namespace="http://schemas.microsoft.com/sharepoint/v4"/>
    <xsd:import namespace="23a22248-acb0-4303-bd1b-c36b2527d0a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4:IconOverlay" minOccurs="0"/>
                <xsd:element ref="ns2:MediaServiceObjectDetectorVersions" minOccurs="0"/>
                <xsd:element ref="ns2:lcf76f155ced4ddcb4097134ff3c332f" minOccurs="0"/>
                <xsd:element ref="ns5:TaxCatchAll" minOccurs="0"/>
                <xsd:element ref="ns2:MediaServiceSearchPropertie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888943-97ca-4c93-b605-714bb5e9e28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5d049dfe-3525-43e5-8f81-1f102b2aa2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LengthInSeconds" ma:index="2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32f50e1-6846-4d7d-ad60-ccd6877e6c5e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9" nillable="true" ma:displayName="IconOverlay" ma:hidden="true" ma:internalName="IconOverlay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a22248-acb0-4303-bd1b-c36b2527d0a2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a269ec90-be46-4b4e-b8ba-14462fe568b1}" ma:internalName="TaxCatchAll" ma:showField="CatchAllData" ma:web="23a22248-acb0-4303-bd1b-c36b2527d0a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lcf76f155ced4ddcb4097134ff3c332f xmlns="5a888943-97ca-4c93-b605-714bb5e9e285">
      <Terms xmlns="http://schemas.microsoft.com/office/infopath/2007/PartnerControls"/>
    </lcf76f155ced4ddcb4097134ff3c332f>
    <TaxCatchAll xmlns="23a22248-acb0-4303-bd1b-c36b2527d0a2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104A885-A8E6-405F-9E81-8C4B645AF0D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a888943-97ca-4c93-b605-714bb5e9e285"/>
    <ds:schemaRef ds:uri="e32f50e1-6846-4d7d-ad60-ccd6877e6c5e"/>
    <ds:schemaRef ds:uri="http://schemas.microsoft.com/sharepoint/v4"/>
    <ds:schemaRef ds:uri="23a22248-acb0-4303-bd1b-c36b2527d0a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infopath/2007/PartnerControls"/>
    <ds:schemaRef ds:uri="5a888943-97ca-4c93-b605-714bb5e9e285"/>
    <ds:schemaRef ds:uri="http://schemas.microsoft.com/office/2006/documentManagement/types"/>
    <ds:schemaRef ds:uri="http://schemas.openxmlformats.org/package/2006/metadata/core-properties"/>
    <ds:schemaRef ds:uri="23a22248-acb0-4303-bd1b-c36b2527d0a2"/>
    <ds:schemaRef ds:uri="http://schemas.microsoft.com/sharepoint/v4"/>
    <ds:schemaRef ds:uri="e32f50e1-6846-4d7d-ad60-ccd6877e6c5e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14161</TotalTime>
  <Words>401</Words>
  <Application>Microsoft Office PowerPoint</Application>
  <PresentationFormat>自定义</PresentationFormat>
  <Paragraphs>31</Paragraphs>
  <Slides>3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Discussion on the Way Forward for WT4.7  WT4.7:How to enable services over satellite access in 6G</vt:lpstr>
      <vt:lpstr>NWM#2: WA4: Communication; WT4.7 (1)</vt:lpstr>
      <vt:lpstr>NWM#2: WA4: Communication; WT4.7 (2)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CATT</cp:lastModifiedBy>
  <cp:revision>679</cp:revision>
  <dcterms:created xsi:type="dcterms:W3CDTF">2010-02-05T13:52:04Z</dcterms:created>
  <dcterms:modified xsi:type="dcterms:W3CDTF">2025-11-10T09:33:59Z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0x0101006C8E648E97429F4A9C700CA2B719F885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2025-09-29T20:44:40Z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92649cb3-3d2e-4c50-b2cc-16c690f94fcc</vt:lpwstr>
  </property>
  <property fmtid="{D5CDD505-2E9C-101B-9397-08002B2CF9AE}" pid="9" name="MSIP_Label_4d2f777e-4347-4fc6-823a-b44ab313546a_ContentBits">
    <vt:lpwstr>0</vt:lpwstr>
  </property>
  <property fmtid="{D5CDD505-2E9C-101B-9397-08002B2CF9AE}" pid="10" name="MSIP_Label_4d2f777e-4347-4fc6-823a-b44ab313546a_Tag">
    <vt:lpwstr>10, 3, 0, 1</vt:lpwstr>
  </property>
  <property fmtid="{D5CDD505-2E9C-101B-9397-08002B2CF9AE}" pid="11" name="MediaServiceImageTags">
    <vt:lpwstr/>
  </property>
</Properties>
</file>