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4" r:id="rId6"/>
    <p:sldId id="372" r:id="rId7"/>
    <p:sldId id="371" r:id="rId8"/>
    <p:sldId id="369" r:id="rId9"/>
    <p:sldId id="365"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msung_SA6#69" initials="R" lastIdx="6" clrIdx="0">
    <p:extLst/>
  </p:cmAuthor>
  <p:cmAuthor id="2" name="Moderator" initials="b"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7DA3EB-4F6A-4F5F-B422-623F94DF97B1}" v="3" dt="2025-10-15T05:34:40.5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1262" autoAdjust="0"/>
  </p:normalViewPr>
  <p:slideViewPr>
    <p:cSldViewPr snapToGrid="0">
      <p:cViewPr varScale="1">
        <p:scale>
          <a:sx n="64" d="100"/>
          <a:sy n="64" d="100"/>
        </p:scale>
        <p:origin x="-876"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5502" y="-48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23" Type="http://schemas.microsoft.com/office/2015/10/relationships/revisionInfo" Target="revisionInfo.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Quang Ly" userId="ac3d609b-fbfc-4e8e-ba91-065ae8f452af" providerId="ADAL" clId="{41E6EFBA-E95B-4873-B294-C8D248593989}"/>
    <pc:docChg chg="undo custSel modSld modMainMaster">
      <pc:chgData name="Quang Ly" userId="ac3d609b-fbfc-4e8e-ba91-065ae8f452af" providerId="ADAL" clId="{41E6EFBA-E95B-4873-B294-C8D248593989}" dt="2025-10-06T15:52:01.581" v="1232" actId="6549"/>
      <pc:docMkLst>
        <pc:docMk/>
      </pc:docMkLst>
      <pc:sldChg chg="modSp mod">
        <pc:chgData name="Quang Ly" userId="ac3d609b-fbfc-4e8e-ba91-065ae8f452af" providerId="ADAL" clId="{41E6EFBA-E95B-4873-B294-C8D248593989}" dt="2025-10-06T13:30:35.859" v="1227" actId="20577"/>
        <pc:sldMkLst>
          <pc:docMk/>
          <pc:sldMk cId="0" sldId="341"/>
        </pc:sldMkLst>
        <pc:spChg chg="mod">
          <ac:chgData name="Quang Ly" userId="ac3d609b-fbfc-4e8e-ba91-065ae8f452af" providerId="ADAL" clId="{41E6EFBA-E95B-4873-B294-C8D248593989}" dt="2025-10-06T13:30:35.859" v="1227" actId="20577"/>
          <ac:spMkLst>
            <pc:docMk/>
            <pc:sldMk cId="0" sldId="341"/>
            <ac:spMk id="5123" creationId="{9FAD3684-801E-4E1E-85EB-F5F3E5D37277}"/>
          </ac:spMkLst>
        </pc:spChg>
      </pc:sldChg>
      <pc:sldChg chg="modSp mod">
        <pc:chgData name="Quang Ly" userId="ac3d609b-fbfc-4e8e-ba91-065ae8f452af" providerId="ADAL" clId="{41E6EFBA-E95B-4873-B294-C8D248593989}" dt="2025-10-06T12:55:20.667" v="1225" actId="6549"/>
        <pc:sldMkLst>
          <pc:docMk/>
          <pc:sldMk cId="0" sldId="364"/>
        </pc:sldMkLst>
        <pc:spChg chg="mod">
          <ac:chgData name="Quang Ly" userId="ac3d609b-fbfc-4e8e-ba91-065ae8f452af" providerId="ADAL" clId="{41E6EFBA-E95B-4873-B294-C8D248593989}" dt="2025-10-06T12:55:20.667" v="1225" actId="6549"/>
          <ac:spMkLst>
            <pc:docMk/>
            <pc:sldMk cId="0" sldId="364"/>
            <ac:spMk id="4" creationId="{00000000-0000-0000-0000-000000000000}"/>
          </ac:spMkLst>
        </pc:spChg>
      </pc:sldChg>
      <pc:sldChg chg="modSp mod">
        <pc:chgData name="Quang Ly" userId="ac3d609b-fbfc-4e8e-ba91-065ae8f452af" providerId="ADAL" clId="{41E6EFBA-E95B-4873-B294-C8D248593989}" dt="2025-10-06T11:19:34.287" v="1149" actId="115"/>
        <pc:sldMkLst>
          <pc:docMk/>
          <pc:sldMk cId="0" sldId="365"/>
        </pc:sldMkLst>
        <pc:spChg chg="mod">
          <ac:chgData name="Quang Ly" userId="ac3d609b-fbfc-4e8e-ba91-065ae8f452af" providerId="ADAL" clId="{41E6EFBA-E95B-4873-B294-C8D248593989}" dt="2025-10-06T11:19:34.287" v="1149" actId="115"/>
          <ac:spMkLst>
            <pc:docMk/>
            <pc:sldMk cId="0" sldId="365"/>
            <ac:spMk id="8195" creationId="{A955EC6E-B2A1-4AA5-9F6A-E317D7FE324C}"/>
          </ac:spMkLst>
        </pc:spChg>
      </pc:sldChg>
      <pc:sldChg chg="modSp mod">
        <pc:chgData name="Quang Ly" userId="ac3d609b-fbfc-4e8e-ba91-065ae8f452af" providerId="ADAL" clId="{41E6EFBA-E95B-4873-B294-C8D248593989}" dt="2025-10-03T18:59:23.949" v="852" actId="20577"/>
        <pc:sldMkLst>
          <pc:docMk/>
          <pc:sldMk cId="2021825397" sldId="366"/>
        </pc:sldMkLst>
        <pc:spChg chg="mod">
          <ac:chgData name="Quang Ly" userId="ac3d609b-fbfc-4e8e-ba91-065ae8f452af" providerId="ADAL" clId="{41E6EFBA-E95B-4873-B294-C8D248593989}" dt="2025-10-03T18:59:23.949" v="852" actId="20577"/>
          <ac:spMkLst>
            <pc:docMk/>
            <pc:sldMk cId="2021825397" sldId="366"/>
            <ac:spMk id="4" creationId="{B350C0CF-6449-A6CD-A5E6-F11647EB1A22}"/>
          </ac:spMkLst>
        </pc:spChg>
      </pc:sldChg>
      <pc:sldChg chg="modSp mod">
        <pc:chgData name="Quang Ly" userId="ac3d609b-fbfc-4e8e-ba91-065ae8f452af" providerId="ADAL" clId="{41E6EFBA-E95B-4873-B294-C8D248593989}" dt="2025-10-03T19:04:26.713" v="1108" actId="20577"/>
        <pc:sldMkLst>
          <pc:docMk/>
          <pc:sldMk cId="2876292159" sldId="367"/>
        </pc:sldMkLst>
        <pc:spChg chg="mod">
          <ac:chgData name="Quang Ly" userId="ac3d609b-fbfc-4e8e-ba91-065ae8f452af" providerId="ADAL" clId="{41E6EFBA-E95B-4873-B294-C8D248593989}" dt="2025-10-03T19:04:26.713" v="1108" actId="20577"/>
          <ac:spMkLst>
            <pc:docMk/>
            <pc:sldMk cId="2876292159" sldId="367"/>
            <ac:spMk id="4" creationId="{F506FB72-1B05-D784-F9FE-76A3BB2C27AF}"/>
          </ac:spMkLst>
        </pc:spChg>
      </pc:sldChg>
      <pc:sldChg chg="modSp mod modNotesTx">
        <pc:chgData name="Quang Ly" userId="ac3d609b-fbfc-4e8e-ba91-065ae8f452af" providerId="ADAL" clId="{41E6EFBA-E95B-4873-B294-C8D248593989}" dt="2025-10-03T18:32:49.106" v="626" actId="6549"/>
        <pc:sldMkLst>
          <pc:docMk/>
          <pc:sldMk cId="3736076507" sldId="368"/>
        </pc:sldMkLst>
        <pc:spChg chg="mod">
          <ac:chgData name="Quang Ly" userId="ac3d609b-fbfc-4e8e-ba91-065ae8f452af" providerId="ADAL" clId="{41E6EFBA-E95B-4873-B294-C8D248593989}" dt="2025-10-03T18:25:26.824" v="377" actId="20577"/>
          <ac:spMkLst>
            <pc:docMk/>
            <pc:sldMk cId="3736076507" sldId="368"/>
            <ac:spMk id="4" creationId="{C426C63A-DDEF-3712-B086-7830BA8BE98A}"/>
          </ac:spMkLst>
        </pc:spChg>
      </pc:sldChg>
      <pc:sldChg chg="modSp mod modNotesTx">
        <pc:chgData name="Quang Ly" userId="ac3d609b-fbfc-4e8e-ba91-065ae8f452af" providerId="ADAL" clId="{41E6EFBA-E95B-4873-B294-C8D248593989}" dt="2025-10-06T11:19:09.960" v="1143" actId="115"/>
        <pc:sldMkLst>
          <pc:docMk/>
          <pc:sldMk cId="3735769600" sldId="369"/>
        </pc:sldMkLst>
        <pc:spChg chg="mod">
          <ac:chgData name="Quang Ly" userId="ac3d609b-fbfc-4e8e-ba91-065ae8f452af" providerId="ADAL" clId="{41E6EFBA-E95B-4873-B294-C8D248593989}" dt="2025-10-06T11:19:09.960" v="1143" actId="115"/>
          <ac:spMkLst>
            <pc:docMk/>
            <pc:sldMk cId="3735769600" sldId="369"/>
            <ac:spMk id="4" creationId="{ACA3B957-186C-D029-A26A-BA6976FF7493}"/>
          </ac:spMkLst>
        </pc:spChg>
      </pc:sldChg>
      <pc:sldChg chg="modSp mod">
        <pc:chgData name="Quang Ly" userId="ac3d609b-fbfc-4e8e-ba91-065ae8f452af" providerId="ADAL" clId="{41E6EFBA-E95B-4873-B294-C8D248593989}" dt="2025-10-06T11:19:21.741" v="1145" actId="113"/>
        <pc:sldMkLst>
          <pc:docMk/>
          <pc:sldMk cId="3960985553" sldId="370"/>
        </pc:sldMkLst>
        <pc:spChg chg="mod">
          <ac:chgData name="Quang Ly" userId="ac3d609b-fbfc-4e8e-ba91-065ae8f452af" providerId="ADAL" clId="{41E6EFBA-E95B-4873-B294-C8D248593989}" dt="2025-10-06T11:19:21.741" v="1145" actId="113"/>
          <ac:spMkLst>
            <pc:docMk/>
            <pc:sldMk cId="3960985553" sldId="370"/>
            <ac:spMk id="4" creationId="{3BE74215-D982-C042-E296-38CB5D050AC1}"/>
          </ac:spMkLst>
        </pc:spChg>
      </pc:sldChg>
      <pc:sldMasterChg chg="modSp mod">
        <pc:chgData name="Quang Ly" userId="ac3d609b-fbfc-4e8e-ba91-065ae8f452af" providerId="ADAL" clId="{41E6EFBA-E95B-4873-B294-C8D248593989}" dt="2025-10-06T15:52:01.581" v="1232" actId="6549"/>
        <pc:sldMasterMkLst>
          <pc:docMk/>
          <pc:sldMasterMk cId="0" sldId="2147485146"/>
        </pc:sldMasterMkLst>
        <pc:spChg chg="mod">
          <ac:chgData name="Quang Ly" userId="ac3d609b-fbfc-4e8e-ba91-065ae8f452af" providerId="ADAL" clId="{41E6EFBA-E95B-4873-B294-C8D248593989}" dt="2025-10-06T15:52:01.581" v="1232" actId="6549"/>
          <ac:spMkLst>
            <pc:docMk/>
            <pc:sldMasterMk cId="0" sldId="2147485146"/>
            <ac:spMk id="15" creationId="{897F339D-C9FE-4694-B4EA-980A7508C12C}"/>
          </ac:spMkLst>
        </pc:spChg>
      </pc:sldMasterChg>
    </pc:docChg>
  </pc:docChgLst>
  <pc:docChgLst>
    <pc:chgData name="Quang Ly" userId="ac3d609b-fbfc-4e8e-ba91-065ae8f452af" providerId="ADAL" clId="{C37DA3EB-4F6A-4F5F-B422-623F94DF97B1}"/>
    <pc:docChg chg="modSld">
      <pc:chgData name="Quang Ly" userId="ac3d609b-fbfc-4e8e-ba91-065ae8f452af" providerId="ADAL" clId="{C37DA3EB-4F6A-4F5F-B422-623F94DF97B1}" dt="2025-10-15T05:37:55.634" v="84" actId="20577"/>
      <pc:docMkLst>
        <pc:docMk/>
      </pc:docMkLst>
      <pc:sldChg chg="modSp mod">
        <pc:chgData name="Quang Ly" userId="ac3d609b-fbfc-4e8e-ba91-065ae8f452af" providerId="ADAL" clId="{C37DA3EB-4F6A-4F5F-B422-623F94DF97B1}" dt="2025-10-15T05:37:55.634" v="84" actId="20577"/>
        <pc:sldMkLst>
          <pc:docMk/>
          <pc:sldMk cId="4191386470" sldId="372"/>
        </pc:sldMkLst>
        <pc:graphicFrameChg chg="mod modGraphic">
          <ac:chgData name="Quang Ly" userId="ac3d609b-fbfc-4e8e-ba91-065ae8f452af" providerId="ADAL" clId="{C37DA3EB-4F6A-4F5F-B422-623F94DF97B1}" dt="2025-10-15T05:37:55.634" v="84" actId="20577"/>
          <ac:graphicFrameMkLst>
            <pc:docMk/>
            <pc:sldMk cId="4191386470" sldId="372"/>
            <ac:graphicFrameMk id="8" creationId="{00000000-0000-0000-0000-000000000000}"/>
          </ac:graphicFrameMkLst>
        </pc:graphicFrameChg>
      </pc:sldChg>
    </pc:docChg>
  </pc:docChgLst>
  <pc:docChgLst>
    <pc:chgData name="Michel Roy" userId="04a36d36-45cf-4261-bfda-08aa8608c6ba" providerId="ADAL" clId="{84BC4D75-6B57-4DB7-85AF-58C7CEDA58C5}"/>
    <pc:docChg chg="custSel modSld">
      <pc:chgData name="Michel Roy" userId="04a36d36-45cf-4261-bfda-08aa8608c6ba" providerId="ADAL" clId="{84BC4D75-6B57-4DB7-85AF-58C7CEDA58C5}" dt="2025-10-02T13:44:40.569" v="195" actId="20577"/>
      <pc:docMkLst>
        <pc:docMk/>
      </pc:docMkLst>
      <pc:sldChg chg="modSp mod">
        <pc:chgData name="Michel Roy" userId="04a36d36-45cf-4261-bfda-08aa8608c6ba" providerId="ADAL" clId="{84BC4D75-6B57-4DB7-85AF-58C7CEDA58C5}" dt="2025-10-02T13:44:40.569" v="195" actId="20577"/>
        <pc:sldMkLst>
          <pc:docMk/>
          <pc:sldMk cId="0" sldId="365"/>
        </pc:sldMkLst>
        <pc:spChg chg="mod">
          <ac:chgData name="Michel Roy" userId="04a36d36-45cf-4261-bfda-08aa8608c6ba" providerId="ADAL" clId="{84BC4D75-6B57-4DB7-85AF-58C7CEDA58C5}" dt="2025-10-02T13:44:40.569" v="195" actId="20577"/>
          <ac:spMkLst>
            <pc:docMk/>
            <pc:sldMk cId="0" sldId="365"/>
            <ac:spMk id="8195" creationId="{A955EC6E-B2A1-4AA5-9F6A-E317D7FE324C}"/>
          </ac:spMkLst>
        </pc:spChg>
      </pc:sldChg>
      <pc:sldChg chg="modSp mod">
        <pc:chgData name="Michel Roy" userId="04a36d36-45cf-4261-bfda-08aa8608c6ba" providerId="ADAL" clId="{84BC4D75-6B57-4DB7-85AF-58C7CEDA58C5}" dt="2025-10-02T13:35:00.290" v="83" actId="20577"/>
        <pc:sldMkLst>
          <pc:docMk/>
          <pc:sldMk cId="3736076507" sldId="368"/>
        </pc:sldMkLst>
        <pc:spChg chg="mod">
          <ac:chgData name="Michel Roy" userId="04a36d36-45cf-4261-bfda-08aa8608c6ba" providerId="ADAL" clId="{84BC4D75-6B57-4DB7-85AF-58C7CEDA58C5}" dt="2025-10-02T13:35:00.290" v="83" actId="20577"/>
          <ac:spMkLst>
            <pc:docMk/>
            <pc:sldMk cId="3736076507" sldId="368"/>
            <ac:spMk id="4" creationId="{C426C63A-DDEF-3712-B086-7830BA8BE98A}"/>
          </ac:spMkLst>
        </pc:spChg>
      </pc:sldChg>
      <pc:sldChg chg="modSp mod">
        <pc:chgData name="Michel Roy" userId="04a36d36-45cf-4261-bfda-08aa8608c6ba" providerId="ADAL" clId="{84BC4D75-6B57-4DB7-85AF-58C7CEDA58C5}" dt="2025-10-02T13:41:59.167" v="183" actId="115"/>
        <pc:sldMkLst>
          <pc:docMk/>
          <pc:sldMk cId="3735769600" sldId="369"/>
        </pc:sldMkLst>
        <pc:spChg chg="mod">
          <ac:chgData name="Michel Roy" userId="04a36d36-45cf-4261-bfda-08aa8608c6ba" providerId="ADAL" clId="{84BC4D75-6B57-4DB7-85AF-58C7CEDA58C5}" dt="2025-10-02T13:41:59.167" v="183" actId="115"/>
          <ac:spMkLst>
            <pc:docMk/>
            <pc:sldMk cId="3735769600" sldId="369"/>
            <ac:spMk id="4" creationId="{ACA3B957-186C-D029-A26A-BA6976FF7493}"/>
          </ac:spMkLst>
        </pc:spChg>
        <pc:graphicFrameChg chg="modGraphic">
          <ac:chgData name="Michel Roy" userId="04a36d36-45cf-4261-bfda-08aa8608c6ba" providerId="ADAL" clId="{84BC4D75-6B57-4DB7-85AF-58C7CEDA58C5}" dt="2025-10-02T13:40:35.148" v="181" actId="14734"/>
          <ac:graphicFrameMkLst>
            <pc:docMk/>
            <pc:sldMk cId="3735769600" sldId="369"/>
            <ac:graphicFrameMk id="7" creationId="{C3FB335D-94DD-1993-86F0-800191E006F7}"/>
          </ac:graphicFrameMkLst>
        </pc:graphicFrameChg>
      </pc:sldChg>
      <pc:sldChg chg="modSp mod">
        <pc:chgData name="Michel Roy" userId="04a36d36-45cf-4261-bfda-08aa8608c6ba" providerId="ADAL" clId="{84BC4D75-6B57-4DB7-85AF-58C7CEDA58C5}" dt="2025-10-02T13:42:43.231" v="185" actId="115"/>
        <pc:sldMkLst>
          <pc:docMk/>
          <pc:sldMk cId="3960985553" sldId="370"/>
        </pc:sldMkLst>
        <pc:spChg chg="mod">
          <ac:chgData name="Michel Roy" userId="04a36d36-45cf-4261-bfda-08aa8608c6ba" providerId="ADAL" clId="{84BC4D75-6B57-4DB7-85AF-58C7CEDA58C5}" dt="2025-10-02T13:42:43.231" v="185" actId="115"/>
          <ac:spMkLst>
            <pc:docMk/>
            <pc:sldMk cId="3960985553" sldId="370"/>
            <ac:spMk id="4" creationId="{3BE74215-D982-C042-E296-38CB5D050AC1}"/>
          </ac:spMkLst>
        </pc:spChg>
      </pc:sldChg>
    </pc:docChg>
  </pc:docChgLst>
  <pc:docChgLst>
    <pc:chgData name="Michel Roy" userId="04a36d36-45cf-4261-bfda-08aa8608c6ba" providerId="ADAL" clId="{64F1F942-8D15-4B2D-9E50-787030F5E0B1}"/>
    <pc:docChg chg="modSld modMainMaster">
      <pc:chgData name="Michel Roy" userId="04a36d36-45cf-4261-bfda-08aa8608c6ba" providerId="ADAL" clId="{64F1F942-8D15-4B2D-9E50-787030F5E0B1}" dt="2025-10-02T22:06:23.865" v="12" actId="20577"/>
      <pc:docMkLst>
        <pc:docMk/>
      </pc:docMkLst>
      <pc:sldChg chg="modSp mod">
        <pc:chgData name="Michel Roy" userId="04a36d36-45cf-4261-bfda-08aa8608c6ba" providerId="ADAL" clId="{64F1F942-8D15-4B2D-9E50-787030F5E0B1}" dt="2025-10-02T22:05:30.785" v="7" actId="6549"/>
        <pc:sldMkLst>
          <pc:docMk/>
          <pc:sldMk cId="0" sldId="365"/>
        </pc:sldMkLst>
        <pc:spChg chg="mod">
          <ac:chgData name="Michel Roy" userId="04a36d36-45cf-4261-bfda-08aa8608c6ba" providerId="ADAL" clId="{64F1F942-8D15-4B2D-9E50-787030F5E0B1}" dt="2025-10-02T22:05:30.785" v="7" actId="6549"/>
          <ac:spMkLst>
            <pc:docMk/>
            <pc:sldMk cId="0" sldId="365"/>
            <ac:spMk id="8195" creationId="{A955EC6E-B2A1-4AA5-9F6A-E317D7FE324C}"/>
          </ac:spMkLst>
        </pc:spChg>
      </pc:sldChg>
      <pc:sldMasterChg chg="modSp mod">
        <pc:chgData name="Michel Roy" userId="04a36d36-45cf-4261-bfda-08aa8608c6ba" providerId="ADAL" clId="{64F1F942-8D15-4B2D-9E50-787030F5E0B1}" dt="2025-10-02T22:06:23.865" v="12" actId="20577"/>
        <pc:sldMasterMkLst>
          <pc:docMk/>
          <pc:sldMasterMk cId="0" sldId="2147485146"/>
        </pc:sldMasterMkLst>
        <pc:spChg chg="mod">
          <ac:chgData name="Michel Roy" userId="04a36d36-45cf-4261-bfda-08aa8608c6ba" providerId="ADAL" clId="{64F1F942-8D15-4B2D-9E50-787030F5E0B1}" dt="2025-10-02T22:06:23.865" v="12" actId="20577"/>
          <ac:spMkLst>
            <pc:docMk/>
            <pc:sldMasterMk cId="0" sldId="2147485146"/>
            <ac:spMk id="15" creationId="{897F339D-C9FE-4694-B4EA-980A7508C12C}"/>
          </ac:spMkLst>
        </pc:spChg>
      </pc:sldMasterChg>
    </pc:docChg>
  </pc:docChgLst>
  <pc:docChgLst>
    <pc:chgData name="Quang Ly" userId="ac3d609b-fbfc-4e8e-ba91-065ae8f452af" providerId="ADAL" clId="{43F61C63-3B9F-4D36-9C9D-87ADEF1EFF2D}"/>
    <pc:docChg chg="undo custSel addSld delSld modSld sldOrd modMainMaster">
      <pc:chgData name="Quang Ly" userId="ac3d609b-fbfc-4e8e-ba91-065ae8f452af" providerId="ADAL" clId="{43F61C63-3B9F-4D36-9C9D-87ADEF1EFF2D}" dt="2025-10-02T17:07:31.791" v="2809" actId="20577"/>
      <pc:docMkLst>
        <pc:docMk/>
      </pc:docMkLst>
      <pc:sldChg chg="modSp mod">
        <pc:chgData name="Quang Ly" userId="ac3d609b-fbfc-4e8e-ba91-065ae8f452af" providerId="ADAL" clId="{43F61C63-3B9F-4D36-9C9D-87ADEF1EFF2D}" dt="2025-09-30T19:19:13.444" v="2697" actId="20577"/>
        <pc:sldMkLst>
          <pc:docMk/>
          <pc:sldMk cId="0" sldId="341"/>
        </pc:sldMkLst>
        <pc:spChg chg="mod">
          <ac:chgData name="Quang Ly" userId="ac3d609b-fbfc-4e8e-ba91-065ae8f452af" providerId="ADAL" clId="{43F61C63-3B9F-4D36-9C9D-87ADEF1EFF2D}" dt="2025-09-29T20:49:02.048" v="79" actId="20577"/>
          <ac:spMkLst>
            <pc:docMk/>
            <pc:sldMk cId="0" sldId="341"/>
            <ac:spMk id="5122" creationId="{6BFCA172-672F-4297-B767-9F7EDE373FA1}"/>
          </ac:spMkLst>
        </pc:spChg>
        <pc:spChg chg="mod">
          <ac:chgData name="Quang Ly" userId="ac3d609b-fbfc-4e8e-ba91-065ae8f452af" providerId="ADAL" clId="{43F61C63-3B9F-4D36-9C9D-87ADEF1EFF2D}" dt="2025-09-30T19:19:13.444" v="2697" actId="20577"/>
          <ac:spMkLst>
            <pc:docMk/>
            <pc:sldMk cId="0" sldId="341"/>
            <ac:spMk id="5123" creationId="{9FAD3684-801E-4E1E-85EB-F5F3E5D37277}"/>
          </ac:spMkLst>
        </pc:spChg>
      </pc:sldChg>
      <pc:sldChg chg="modSp mod">
        <pc:chgData name="Quang Ly" userId="ac3d609b-fbfc-4e8e-ba91-065ae8f452af" providerId="ADAL" clId="{43F61C63-3B9F-4D36-9C9D-87ADEF1EFF2D}" dt="2025-09-30T18:16:59.846" v="2648" actId="6549"/>
        <pc:sldMkLst>
          <pc:docMk/>
          <pc:sldMk cId="0" sldId="363"/>
        </pc:sldMkLst>
      </pc:sldChg>
      <pc:sldChg chg="modSp mod">
        <pc:chgData name="Quang Ly" userId="ac3d609b-fbfc-4e8e-ba91-065ae8f452af" providerId="ADAL" clId="{43F61C63-3B9F-4D36-9C9D-87ADEF1EFF2D}" dt="2025-10-02T13:55:28.187" v="2724" actId="313"/>
        <pc:sldMkLst>
          <pc:docMk/>
          <pc:sldMk cId="0" sldId="364"/>
        </pc:sldMkLst>
        <pc:spChg chg="mod">
          <ac:chgData name="Quang Ly" userId="ac3d609b-fbfc-4e8e-ba91-065ae8f452af" providerId="ADAL" clId="{43F61C63-3B9F-4D36-9C9D-87ADEF1EFF2D}" dt="2025-10-02T13:55:28.187" v="2724" actId="313"/>
          <ac:spMkLst>
            <pc:docMk/>
            <pc:sldMk cId="0" sldId="364"/>
            <ac:spMk id="4" creationId="{00000000-0000-0000-0000-000000000000}"/>
          </ac:spMkLst>
        </pc:spChg>
        <pc:spChg chg="mod">
          <ac:chgData name="Quang Ly" userId="ac3d609b-fbfc-4e8e-ba91-065ae8f452af" providerId="ADAL" clId="{43F61C63-3B9F-4D36-9C9D-87ADEF1EFF2D}" dt="2025-09-29T20:48:55.650" v="75" actId="20577"/>
          <ac:spMkLst>
            <pc:docMk/>
            <pc:sldMk cId="0" sldId="364"/>
            <ac:spMk id="7170" creationId="{3794A7AC-F975-4B82-9FCA-9C67ECE03726}"/>
          </ac:spMkLst>
        </pc:spChg>
        <pc:graphicFrameChg chg="mod modGraphic">
          <ac:chgData name="Quang Ly" userId="ac3d609b-fbfc-4e8e-ba91-065ae8f452af" providerId="ADAL" clId="{43F61C63-3B9F-4D36-9C9D-87ADEF1EFF2D}" dt="2025-09-29T20:58:18.825" v="101" actId="1076"/>
          <ac:graphicFrameMkLst>
            <pc:docMk/>
            <pc:sldMk cId="0" sldId="364"/>
            <ac:graphicFrameMk id="7" creationId="{00000000-0000-0000-0000-000000000000}"/>
          </ac:graphicFrameMkLst>
        </pc:graphicFrameChg>
      </pc:sldChg>
      <pc:sldChg chg="modSp mod">
        <pc:chgData name="Quang Ly" userId="ac3d609b-fbfc-4e8e-ba91-065ae8f452af" providerId="ADAL" clId="{43F61C63-3B9F-4D36-9C9D-87ADEF1EFF2D}" dt="2025-10-02T13:52:59.958" v="2710" actId="20577"/>
        <pc:sldMkLst>
          <pc:docMk/>
          <pc:sldMk cId="0" sldId="365"/>
        </pc:sldMkLst>
        <pc:spChg chg="mod">
          <ac:chgData name="Quang Ly" userId="ac3d609b-fbfc-4e8e-ba91-065ae8f452af" providerId="ADAL" clId="{43F61C63-3B9F-4D36-9C9D-87ADEF1EFF2D}" dt="2025-10-02T13:52:59.958" v="2710" actId="20577"/>
          <ac:spMkLst>
            <pc:docMk/>
            <pc:sldMk cId="0" sldId="365"/>
            <ac:spMk id="8195" creationId="{A955EC6E-B2A1-4AA5-9F6A-E317D7FE324C}"/>
          </ac:spMkLst>
        </pc:spChg>
      </pc:sldChg>
      <pc:sldChg chg="modSp add mod">
        <pc:chgData name="Quang Ly" userId="ac3d609b-fbfc-4e8e-ba91-065ae8f452af" providerId="ADAL" clId="{43F61C63-3B9F-4D36-9C9D-87ADEF1EFF2D}" dt="2025-10-02T13:57:20.031" v="2746" actId="313"/>
        <pc:sldMkLst>
          <pc:docMk/>
          <pc:sldMk cId="2021825397" sldId="366"/>
        </pc:sldMkLst>
        <pc:spChg chg="mod">
          <ac:chgData name="Quang Ly" userId="ac3d609b-fbfc-4e8e-ba91-065ae8f452af" providerId="ADAL" clId="{43F61C63-3B9F-4D36-9C9D-87ADEF1EFF2D}" dt="2025-10-02T13:57:20.031" v="2746" actId="313"/>
          <ac:spMkLst>
            <pc:docMk/>
            <pc:sldMk cId="2021825397" sldId="366"/>
            <ac:spMk id="4" creationId="{B350C0CF-6449-A6CD-A5E6-F11647EB1A22}"/>
          </ac:spMkLst>
        </pc:spChg>
        <pc:spChg chg="mod">
          <ac:chgData name="Quang Ly" userId="ac3d609b-fbfc-4e8e-ba91-065ae8f452af" providerId="ADAL" clId="{43F61C63-3B9F-4D36-9C9D-87ADEF1EFF2D}" dt="2025-09-29T23:05:52.526" v="320" actId="20577"/>
          <ac:spMkLst>
            <pc:docMk/>
            <pc:sldMk cId="2021825397" sldId="366"/>
            <ac:spMk id="7170" creationId="{0E93318E-A8FD-0FFF-7789-FE9D3FB49943}"/>
          </ac:spMkLst>
        </pc:spChg>
        <pc:graphicFrameChg chg="mod">
          <ac:chgData name="Quang Ly" userId="ac3d609b-fbfc-4e8e-ba91-065ae8f452af" providerId="ADAL" clId="{43F61C63-3B9F-4D36-9C9D-87ADEF1EFF2D}" dt="2025-09-29T23:06:44.498" v="324"/>
          <ac:graphicFrameMkLst>
            <pc:docMk/>
            <pc:sldMk cId="2021825397" sldId="366"/>
            <ac:graphicFrameMk id="7" creationId="{A36E3C9D-5BEF-0060-BD7E-8BCCA318EDCE}"/>
          </ac:graphicFrameMkLst>
        </pc:graphicFrameChg>
      </pc:sldChg>
      <pc:sldChg chg="add del">
        <pc:chgData name="Quang Ly" userId="ac3d609b-fbfc-4e8e-ba91-065ae8f452af" providerId="ADAL" clId="{43F61C63-3B9F-4D36-9C9D-87ADEF1EFF2D}" dt="2025-09-29T23:05:38.993" v="317" actId="2696"/>
        <pc:sldMkLst>
          <pc:docMk/>
          <pc:sldMk cId="2287820411" sldId="366"/>
        </pc:sldMkLst>
      </pc:sldChg>
      <pc:sldChg chg="modSp add mod">
        <pc:chgData name="Quang Ly" userId="ac3d609b-fbfc-4e8e-ba91-065ae8f452af" providerId="ADAL" clId="{43F61C63-3B9F-4D36-9C9D-87ADEF1EFF2D}" dt="2025-10-02T13:58:54.117" v="2771" actId="313"/>
        <pc:sldMkLst>
          <pc:docMk/>
          <pc:sldMk cId="2876292159" sldId="367"/>
        </pc:sldMkLst>
        <pc:spChg chg="mod">
          <ac:chgData name="Quang Ly" userId="ac3d609b-fbfc-4e8e-ba91-065ae8f452af" providerId="ADAL" clId="{43F61C63-3B9F-4D36-9C9D-87ADEF1EFF2D}" dt="2025-10-02T13:58:54.117" v="2771" actId="313"/>
          <ac:spMkLst>
            <pc:docMk/>
            <pc:sldMk cId="2876292159" sldId="367"/>
            <ac:spMk id="4" creationId="{F506FB72-1B05-D784-F9FE-76A3BB2C27AF}"/>
          </ac:spMkLst>
        </pc:spChg>
        <pc:spChg chg="mod">
          <ac:chgData name="Quang Ly" userId="ac3d609b-fbfc-4e8e-ba91-065ae8f452af" providerId="ADAL" clId="{43F61C63-3B9F-4D36-9C9D-87ADEF1EFF2D}" dt="2025-09-29T23:05:59.467" v="323" actId="20577"/>
          <ac:spMkLst>
            <pc:docMk/>
            <pc:sldMk cId="2876292159" sldId="367"/>
            <ac:spMk id="7170" creationId="{B5386515-1260-8C3C-5A01-8AD57F00EFA3}"/>
          </ac:spMkLst>
        </pc:spChg>
        <pc:graphicFrameChg chg="mod">
          <ac:chgData name="Quang Ly" userId="ac3d609b-fbfc-4e8e-ba91-065ae8f452af" providerId="ADAL" clId="{43F61C63-3B9F-4D36-9C9D-87ADEF1EFF2D}" dt="2025-09-29T23:07:08.412" v="326"/>
          <ac:graphicFrameMkLst>
            <pc:docMk/>
            <pc:sldMk cId="2876292159" sldId="367"/>
            <ac:graphicFrameMk id="7" creationId="{9A7B1E7D-D8AC-5F4B-7861-C26D26D70B36}"/>
          </ac:graphicFrameMkLst>
        </pc:graphicFrameChg>
      </pc:sldChg>
      <pc:sldChg chg="modSp add mod modNotesTx">
        <pc:chgData name="Quang Ly" userId="ac3d609b-fbfc-4e8e-ba91-065ae8f452af" providerId="ADAL" clId="{43F61C63-3B9F-4D36-9C9D-87ADEF1EFF2D}" dt="2025-10-02T13:56:14.939" v="2731" actId="20577"/>
        <pc:sldMkLst>
          <pc:docMk/>
          <pc:sldMk cId="3736076507" sldId="368"/>
        </pc:sldMkLst>
        <pc:spChg chg="mod">
          <ac:chgData name="Quang Ly" userId="ac3d609b-fbfc-4e8e-ba91-065ae8f452af" providerId="ADAL" clId="{43F61C63-3B9F-4D36-9C9D-87ADEF1EFF2D}" dt="2025-10-02T13:56:14.939" v="2731" actId="20577"/>
          <ac:spMkLst>
            <pc:docMk/>
            <pc:sldMk cId="3736076507" sldId="368"/>
            <ac:spMk id="4" creationId="{C426C63A-DDEF-3712-B086-7830BA8BE98A}"/>
          </ac:spMkLst>
        </pc:spChg>
        <pc:spChg chg="mod">
          <ac:chgData name="Quang Ly" userId="ac3d609b-fbfc-4e8e-ba91-065ae8f452af" providerId="ADAL" clId="{43F61C63-3B9F-4D36-9C9D-87ADEF1EFF2D}" dt="2025-09-30T11:48:05.989" v="349" actId="207"/>
          <ac:spMkLst>
            <pc:docMk/>
            <pc:sldMk cId="3736076507" sldId="368"/>
            <ac:spMk id="7170" creationId="{EAC47A37-B21A-0BA6-1A9D-9AC0E9D16645}"/>
          </ac:spMkLst>
        </pc:spChg>
      </pc:sldChg>
      <pc:sldChg chg="modSp add mod modNotesTx">
        <pc:chgData name="Quang Ly" userId="ac3d609b-fbfc-4e8e-ba91-065ae8f452af" providerId="ADAL" clId="{43F61C63-3B9F-4D36-9C9D-87ADEF1EFF2D}" dt="2025-10-02T14:00:06.626" v="2801" actId="6549"/>
        <pc:sldMkLst>
          <pc:docMk/>
          <pc:sldMk cId="3735769600" sldId="369"/>
        </pc:sldMkLst>
        <pc:spChg chg="mod">
          <ac:chgData name="Quang Ly" userId="ac3d609b-fbfc-4e8e-ba91-065ae8f452af" providerId="ADAL" clId="{43F61C63-3B9F-4D36-9C9D-87ADEF1EFF2D}" dt="2025-10-02T14:00:06.626" v="2801" actId="6549"/>
          <ac:spMkLst>
            <pc:docMk/>
            <pc:sldMk cId="3735769600" sldId="369"/>
            <ac:spMk id="4" creationId="{ACA3B957-186C-D029-A26A-BA6976FF7493}"/>
          </ac:spMkLst>
        </pc:spChg>
        <pc:spChg chg="mod">
          <ac:chgData name="Quang Ly" userId="ac3d609b-fbfc-4e8e-ba91-065ae8f452af" providerId="ADAL" clId="{43F61C63-3B9F-4D36-9C9D-87ADEF1EFF2D}" dt="2025-09-30T11:59:10.626" v="594"/>
          <ac:spMkLst>
            <pc:docMk/>
            <pc:sldMk cId="3735769600" sldId="369"/>
            <ac:spMk id="7170" creationId="{22D2B778-F250-4B59-95FF-9F7DFBD87473}"/>
          </ac:spMkLst>
        </pc:spChg>
      </pc:sldChg>
      <pc:sldChg chg="modSp add mod modNotesTx">
        <pc:chgData name="Quang Ly" userId="ac3d609b-fbfc-4e8e-ba91-065ae8f452af" providerId="ADAL" clId="{43F61C63-3B9F-4D36-9C9D-87ADEF1EFF2D}" dt="2025-10-02T13:59:05.667" v="2776" actId="313"/>
        <pc:sldMkLst>
          <pc:docMk/>
          <pc:sldMk cId="3960985553" sldId="370"/>
        </pc:sldMkLst>
        <pc:spChg chg="mod">
          <ac:chgData name="Quang Ly" userId="ac3d609b-fbfc-4e8e-ba91-065ae8f452af" providerId="ADAL" clId="{43F61C63-3B9F-4D36-9C9D-87ADEF1EFF2D}" dt="2025-10-02T13:59:05.667" v="2776" actId="313"/>
          <ac:spMkLst>
            <pc:docMk/>
            <pc:sldMk cId="3960985553" sldId="370"/>
            <ac:spMk id="4" creationId="{3BE74215-D982-C042-E296-38CB5D050AC1}"/>
          </ac:spMkLst>
        </pc:spChg>
        <pc:spChg chg="mod">
          <ac:chgData name="Quang Ly" userId="ac3d609b-fbfc-4e8e-ba91-065ae8f452af" providerId="ADAL" clId="{43F61C63-3B9F-4D36-9C9D-87ADEF1EFF2D}" dt="2025-09-30T11:59:21.373" v="596"/>
          <ac:spMkLst>
            <pc:docMk/>
            <pc:sldMk cId="3960985553" sldId="370"/>
            <ac:spMk id="7170" creationId="{FA573299-D5E0-5796-85AA-60E77F10045F}"/>
          </ac:spMkLst>
        </pc:spChg>
      </pc:sldChg>
      <pc:sldChg chg="add del ord">
        <pc:chgData name="Quang Ly" userId="ac3d609b-fbfc-4e8e-ba91-065ae8f452af" providerId="ADAL" clId="{43F61C63-3B9F-4D36-9C9D-87ADEF1EFF2D}" dt="2025-09-30T15:38:24.981" v="2382" actId="2696"/>
        <pc:sldMkLst>
          <pc:docMk/>
          <pc:sldMk cId="424552801" sldId="371"/>
        </pc:sldMkLst>
      </pc:sldChg>
      <pc:sldMasterChg chg="modSp mod">
        <pc:chgData name="Quang Ly" userId="ac3d609b-fbfc-4e8e-ba91-065ae8f452af" providerId="ADAL" clId="{43F61C63-3B9F-4D36-9C9D-87ADEF1EFF2D}" dt="2025-10-02T17:07:31.791" v="2809" actId="20577"/>
        <pc:sldMasterMkLst>
          <pc:docMk/>
          <pc:sldMasterMk cId="0" sldId="2147485146"/>
        </pc:sldMasterMkLst>
        <pc:spChg chg="mod">
          <ac:chgData name="Quang Ly" userId="ac3d609b-fbfc-4e8e-ba91-065ae8f452af" providerId="ADAL" clId="{43F61C63-3B9F-4D36-9C9D-87ADEF1EFF2D}" dt="2025-10-02T17:07:31.791" v="2809" actId="20577"/>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7403606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069932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069932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32058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193929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31334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#70</a:t>
            </a:r>
            <a:endParaRPr lang="sv-SE" altLang="en-US" sz="1200" b="1" dirty="0">
              <a:latin typeface="Arial "/>
            </a:endParaRPr>
          </a:p>
          <a:p>
            <a:pPr eaLnBrk="1" hangingPunct="1">
              <a:defRPr/>
            </a:pPr>
            <a:r>
              <a:rPr lang="en-IN" altLang="en-US" sz="1200" b="1" dirty="0" smtClean="0">
                <a:latin typeface="Arial "/>
              </a:rPr>
              <a:t>Dallas, USA, 17th </a:t>
            </a:r>
            <a:r>
              <a:rPr lang="en-IN" altLang="en-US" sz="1200" b="1" dirty="0">
                <a:latin typeface="Arial "/>
              </a:rPr>
              <a:t>– </a:t>
            </a:r>
            <a:r>
              <a:rPr lang="en-IN" altLang="en-US" sz="1200" b="1" dirty="0" smtClean="0">
                <a:latin typeface="Arial "/>
              </a:rPr>
              <a:t>21th Nov </a:t>
            </a:r>
            <a:r>
              <a:rPr lang="en-IN" altLang="en-US" sz="1200" b="1" dirty="0">
                <a:latin typeface="Arial "/>
              </a:rPr>
              <a:t>2025</a:t>
            </a:r>
            <a:endParaRPr lang="en-US" altLang="en-US" sz="1200" b="1" dirty="0">
              <a:latin typeface="Arial "/>
            </a:endParaRPr>
          </a:p>
        </p:txBody>
      </p:sp>
      <p:sp>
        <p:nvSpPr>
          <p:cNvPr id="15" name="Text Box 13">
            <a:extLst>
              <a:ext uri="{FF2B5EF4-FFF2-40B4-BE49-F238E27FC236}">
                <a16:creationId xmlns:a16="http://schemas.microsoft.com/office/drawing/2014/main" xmlns=""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S6-255138</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884420" y="1709738"/>
            <a:ext cx="9150168" cy="2852737"/>
          </a:xfrm>
        </p:spPr>
        <p:txBody>
          <a:bodyPr/>
          <a:lstStyle/>
          <a:p>
            <a:pPr eaLnBrk="1" hangingPunct="1"/>
            <a:r>
              <a:rPr lang="en-US" altLang="en-US" sz="3600" b="1" dirty="0">
                <a:latin typeface="Arial-BoldMT"/>
              </a:rPr>
              <a:t>Discussion on the </a:t>
            </a:r>
            <a:r>
              <a:rPr lang="en-US" altLang="en-US" sz="3600" b="1" dirty="0" smtClean="0">
                <a:latin typeface="Arial-BoldMT"/>
              </a:rPr>
              <a:t>Way </a:t>
            </a:r>
            <a:r>
              <a:rPr lang="en-US" altLang="en-US" sz="3600" b="1" dirty="0">
                <a:latin typeface="Arial-BoldMT"/>
              </a:rPr>
              <a:t>Forward for </a:t>
            </a:r>
            <a:r>
              <a:rPr lang="en-US" altLang="en-US" sz="3600" b="1" dirty="0" smtClean="0">
                <a:latin typeface="Arial-BoldMT"/>
              </a:rPr>
              <a:t>WA6</a:t>
            </a:r>
            <a:br>
              <a:rPr lang="en-US" altLang="en-US" sz="3600" b="1" dirty="0" smtClean="0">
                <a:latin typeface="Arial-BoldMT"/>
              </a:rPr>
            </a:br>
            <a:r>
              <a:rPr lang="en-GB" altLang="en-US" sz="3600" b="1" dirty="0">
                <a:latin typeface="Arial-BoldMT"/>
              </a:rPr>
              <a:t/>
            </a:r>
            <a:br>
              <a:rPr lang="en-GB" altLang="en-US" sz="3600" b="1" dirty="0">
                <a:latin typeface="Arial-BoldMT"/>
              </a:rPr>
            </a:br>
            <a:r>
              <a:rPr lang="en-IN" sz="2400" dirty="0">
                <a:solidFill>
                  <a:prstClr val="black"/>
                </a:solidFill>
                <a:latin typeface="TimesNewRomanPSMT"/>
              </a:rPr>
              <a:t>WA6: Integrated Sensing and Communication Aspects </a:t>
            </a:r>
            <a:endParaRPr lang="en-GB" altLang="en-US" sz="3600" b="1" dirty="0">
              <a:latin typeface="Arial-BoldMT"/>
            </a:endParaRPr>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16786" y="2647916"/>
            <a:ext cx="11517331" cy="3949734"/>
          </a:xfrm>
        </p:spPr>
        <p:txBody>
          <a:bodyPr/>
          <a:lstStyle/>
          <a:p>
            <a:r>
              <a:rPr lang="en-IN" sz="1800" b="1" dirty="0"/>
              <a:t>Summary of comments</a:t>
            </a:r>
          </a:p>
          <a:p>
            <a:pPr lvl="1"/>
            <a:r>
              <a:rPr lang="en-IN" altLang="zh-CN" sz="1400" dirty="0" smtClean="0">
                <a:solidFill>
                  <a:srgbClr val="0066FF"/>
                </a:solidFill>
              </a:rPr>
              <a:t>Clarify for the value-added sensing results?</a:t>
            </a:r>
          </a:p>
          <a:p>
            <a:pPr lvl="1"/>
            <a:r>
              <a:rPr lang="en-IN" altLang="zh-CN" sz="1400" dirty="0">
                <a:solidFill>
                  <a:srgbClr val="0066FF"/>
                </a:solidFill>
              </a:rPr>
              <a:t>Clarify the relationship with ongoing sensing work in 5GA? </a:t>
            </a:r>
            <a:endParaRPr lang="en-IN" sz="1400" dirty="0" smtClean="0">
              <a:solidFill>
                <a:srgbClr val="0066FF"/>
              </a:solidFill>
            </a:endParaRPr>
          </a:p>
          <a:p>
            <a:pPr lvl="1"/>
            <a:r>
              <a:rPr lang="en-US" sz="1400" dirty="0" smtClean="0">
                <a:solidFill>
                  <a:srgbClr val="0066FF"/>
                </a:solidFill>
              </a:rPr>
              <a:t>Wait until </a:t>
            </a:r>
            <a:r>
              <a:rPr lang="en-US" sz="1400" dirty="0">
                <a:solidFill>
                  <a:srgbClr val="0066FF"/>
                </a:solidFill>
              </a:rPr>
              <a:t>SA2 </a:t>
            </a:r>
            <a:r>
              <a:rPr lang="en-US" sz="1400" dirty="0" smtClean="0">
                <a:solidFill>
                  <a:srgbClr val="0066FF"/>
                </a:solidFill>
              </a:rPr>
              <a:t>finishes </a:t>
            </a:r>
            <a:r>
              <a:rPr lang="en-US" sz="1400" dirty="0">
                <a:solidFill>
                  <a:srgbClr val="0066FF"/>
                </a:solidFill>
              </a:rPr>
              <a:t>the scope </a:t>
            </a:r>
            <a:r>
              <a:rPr lang="en-IN" sz="1400" dirty="0" smtClean="0">
                <a:solidFill>
                  <a:srgbClr val="0066FF"/>
                </a:solidFill>
              </a:rPr>
              <a:t>and avoid to overlap </a:t>
            </a:r>
          </a:p>
          <a:p>
            <a:r>
              <a:rPr lang="en-IN" sz="1800" b="1" dirty="0" smtClean="0"/>
              <a:t>Justification/Clarification</a:t>
            </a:r>
          </a:p>
          <a:p>
            <a:pPr lvl="1"/>
            <a:r>
              <a:rPr lang="en-IN" sz="1400" dirty="0">
                <a:solidFill>
                  <a:srgbClr val="0066FF"/>
                </a:solidFill>
              </a:rPr>
              <a:t>The examples for </a:t>
            </a:r>
            <a:r>
              <a:rPr lang="en-IN" sz="1400" dirty="0">
                <a:solidFill>
                  <a:srgbClr val="0066FF"/>
                </a:solidFill>
              </a:rPr>
              <a:t>the value-added sensing </a:t>
            </a:r>
            <a:r>
              <a:rPr lang="en-IN" sz="1400" dirty="0">
                <a:solidFill>
                  <a:srgbClr val="0066FF"/>
                </a:solidFill>
              </a:rPr>
              <a:t>results in 6G may </a:t>
            </a:r>
            <a:r>
              <a:rPr lang="en-IN" sz="1400" dirty="0">
                <a:solidFill>
                  <a:srgbClr val="0066FF"/>
                </a:solidFill>
              </a:rPr>
              <a:t>be </a:t>
            </a:r>
            <a:r>
              <a:rPr lang="en-IN" sz="1400" b="1" u="sng" dirty="0">
                <a:solidFill>
                  <a:srgbClr val="0066FF"/>
                </a:solidFill>
              </a:rPr>
              <a:t>fusion of 3</a:t>
            </a:r>
            <a:r>
              <a:rPr lang="en-IN" sz="1400" b="1" u="sng" dirty="0">
                <a:solidFill>
                  <a:srgbClr val="0066FF"/>
                </a:solidFill>
              </a:rPr>
              <a:t>GPP </a:t>
            </a:r>
            <a:r>
              <a:rPr lang="en-IN" sz="1400" b="1" u="sng" dirty="0">
                <a:solidFill>
                  <a:srgbClr val="0066FF"/>
                </a:solidFill>
              </a:rPr>
              <a:t>and </a:t>
            </a:r>
            <a:r>
              <a:rPr lang="en-IN" sz="1400" b="1" u="sng" dirty="0">
                <a:solidFill>
                  <a:srgbClr val="0066FF"/>
                </a:solidFill>
              </a:rPr>
              <a:t>non-3GPP sensing data/results</a:t>
            </a:r>
            <a:r>
              <a:rPr lang="en-IN" sz="1400" dirty="0">
                <a:solidFill>
                  <a:srgbClr val="0066FF"/>
                </a:solidFill>
              </a:rPr>
              <a:t>, </a:t>
            </a:r>
            <a:r>
              <a:rPr lang="en-IN" sz="1400" b="1" u="sng" dirty="0">
                <a:solidFill>
                  <a:srgbClr val="0066FF"/>
                </a:solidFill>
              </a:rPr>
              <a:t>fusion of 3GPP CN exposed and UE-reported sensing results</a:t>
            </a:r>
            <a:r>
              <a:rPr lang="en-IN" sz="1400" dirty="0">
                <a:solidFill>
                  <a:srgbClr val="0066FF"/>
                </a:solidFill>
              </a:rPr>
              <a:t>, etc. </a:t>
            </a:r>
            <a:r>
              <a:rPr lang="en-IN" sz="1400" dirty="0">
                <a:solidFill>
                  <a:srgbClr val="0066FF"/>
                </a:solidFill>
              </a:rPr>
              <a:t>And the 6G </a:t>
            </a:r>
            <a:r>
              <a:rPr lang="en-IN" sz="1400" dirty="0" smtClean="0">
                <a:solidFill>
                  <a:srgbClr val="0066FF"/>
                </a:solidFill>
              </a:rPr>
              <a:t>use </a:t>
            </a:r>
            <a:r>
              <a:rPr lang="en-IN" sz="1400" dirty="0">
                <a:solidFill>
                  <a:srgbClr val="0066FF"/>
                </a:solidFill>
              </a:rPr>
              <a:t>cases specified in TS 22.137 and TR </a:t>
            </a:r>
            <a:r>
              <a:rPr lang="en-IN" altLang="zh-CN" sz="1400" dirty="0">
                <a:solidFill>
                  <a:srgbClr val="0066FF"/>
                </a:solidFill>
              </a:rPr>
              <a:t>22.870 </a:t>
            </a:r>
            <a:r>
              <a:rPr lang="en-IN" sz="1400" dirty="0">
                <a:solidFill>
                  <a:srgbClr val="0066FF"/>
                </a:solidFill>
              </a:rPr>
              <a:t>should be study further to identify more examples for the </a:t>
            </a:r>
            <a:r>
              <a:rPr lang="en-IN" sz="1400" dirty="0" smtClean="0">
                <a:solidFill>
                  <a:srgbClr val="0066FF"/>
                </a:solidFill>
              </a:rPr>
              <a:t>sensing in application </a:t>
            </a:r>
            <a:r>
              <a:rPr lang="en-IN" sz="1400" dirty="0">
                <a:solidFill>
                  <a:srgbClr val="0066FF"/>
                </a:solidFill>
              </a:rPr>
              <a:t>enablement layer.</a:t>
            </a:r>
            <a:endParaRPr lang="en-US" sz="1400" dirty="0">
              <a:solidFill>
                <a:srgbClr val="0066FF"/>
              </a:solidFill>
            </a:endParaRPr>
          </a:p>
          <a:p>
            <a:pPr lvl="1"/>
            <a:r>
              <a:rPr lang="en-IN" sz="1400" dirty="0" smtClean="0">
                <a:solidFill>
                  <a:srgbClr val="0066FF"/>
                </a:solidFill>
              </a:rPr>
              <a:t>The relationship between the on-going sensing work in 5GA and 6G:</a:t>
            </a:r>
            <a:endParaRPr lang="en-US" sz="1400" dirty="0">
              <a:solidFill>
                <a:srgbClr val="0066FF"/>
              </a:solidFill>
            </a:endParaRPr>
          </a:p>
          <a:p>
            <a:pPr lvl="2"/>
            <a:r>
              <a:rPr lang="en-US" sz="1200" dirty="0">
                <a:solidFill>
                  <a:srgbClr val="0066FF"/>
                </a:solidFill>
              </a:rPr>
              <a:t>The </a:t>
            </a:r>
            <a:r>
              <a:rPr lang="en-US" sz="1200" dirty="0" smtClean="0">
                <a:solidFill>
                  <a:srgbClr val="0066FF"/>
                </a:solidFill>
              </a:rPr>
              <a:t>on-going sensing </a:t>
            </a:r>
            <a:r>
              <a:rPr lang="en-US" sz="1200" dirty="0">
                <a:solidFill>
                  <a:srgbClr val="0066FF"/>
                </a:solidFill>
              </a:rPr>
              <a:t>work in 5GA is </a:t>
            </a:r>
            <a:r>
              <a:rPr lang="en-US" sz="1200" b="1" dirty="0">
                <a:solidFill>
                  <a:srgbClr val="0066FF"/>
                </a:solidFill>
              </a:rPr>
              <a:t>a starting point </a:t>
            </a:r>
            <a:r>
              <a:rPr lang="en-US" sz="1200" dirty="0">
                <a:solidFill>
                  <a:srgbClr val="0066FF"/>
                </a:solidFill>
              </a:rPr>
              <a:t>for </a:t>
            </a:r>
            <a:r>
              <a:rPr lang="en-US" sz="1200" dirty="0" smtClean="0">
                <a:solidFill>
                  <a:srgbClr val="0066FF"/>
                </a:solidFill>
              </a:rPr>
              <a:t>6G, and 6G work </a:t>
            </a:r>
            <a:r>
              <a:rPr lang="en-US" altLang="zh-CN" sz="1200" dirty="0" smtClean="0">
                <a:solidFill>
                  <a:srgbClr val="0066FF"/>
                </a:solidFill>
              </a:rPr>
              <a:t>should </a:t>
            </a:r>
            <a:r>
              <a:rPr lang="en-US" altLang="zh-CN" sz="1200" dirty="0">
                <a:solidFill>
                  <a:srgbClr val="0066FF"/>
                </a:solidFill>
              </a:rPr>
              <a:t>be the </a:t>
            </a:r>
            <a:r>
              <a:rPr lang="en-US" altLang="zh-CN" sz="1200" b="1" dirty="0">
                <a:solidFill>
                  <a:srgbClr val="0066FF"/>
                </a:solidFill>
              </a:rPr>
              <a:t>evolution</a:t>
            </a:r>
            <a:r>
              <a:rPr lang="en-US" altLang="zh-CN" sz="1200" dirty="0">
                <a:solidFill>
                  <a:srgbClr val="0066FF"/>
                </a:solidFill>
              </a:rPr>
              <a:t> of 5GA work </a:t>
            </a:r>
            <a:r>
              <a:rPr lang="en-US" altLang="zh-CN" sz="1200" dirty="0" smtClean="0">
                <a:solidFill>
                  <a:srgbClr val="0066FF"/>
                </a:solidFill>
              </a:rPr>
              <a:t>and </a:t>
            </a:r>
            <a:r>
              <a:rPr lang="en-US" sz="1200" dirty="0" smtClean="0">
                <a:solidFill>
                  <a:srgbClr val="0066FF"/>
                </a:solidFill>
              </a:rPr>
              <a:t>there should be </a:t>
            </a:r>
            <a:r>
              <a:rPr lang="en-US" sz="1200" b="1" dirty="0" smtClean="0">
                <a:solidFill>
                  <a:srgbClr val="0066FF"/>
                </a:solidFill>
              </a:rPr>
              <a:t>no overlap </a:t>
            </a:r>
            <a:r>
              <a:rPr lang="en-US" sz="1200" dirty="0" smtClean="0">
                <a:solidFill>
                  <a:srgbClr val="0066FF"/>
                </a:solidFill>
              </a:rPr>
              <a:t>for the scope between them;</a:t>
            </a:r>
          </a:p>
          <a:p>
            <a:pPr lvl="2"/>
            <a:r>
              <a:rPr lang="en-US" sz="1200" dirty="0" smtClean="0">
                <a:solidFill>
                  <a:srgbClr val="0066FF"/>
                </a:solidFill>
              </a:rPr>
              <a:t>The sensing work in 6G depends on the </a:t>
            </a:r>
            <a:r>
              <a:rPr lang="en-US" sz="1200" b="1" dirty="0" smtClean="0">
                <a:solidFill>
                  <a:srgbClr val="0066FF"/>
                </a:solidFill>
              </a:rPr>
              <a:t>work progress </a:t>
            </a:r>
            <a:r>
              <a:rPr lang="en-US" sz="1200" dirty="0" smtClean="0">
                <a:solidFill>
                  <a:srgbClr val="0066FF"/>
                </a:solidFill>
              </a:rPr>
              <a:t>in 5GA and </a:t>
            </a:r>
            <a:r>
              <a:rPr lang="en-US" sz="1200" b="1" u="sng" dirty="0" smtClean="0">
                <a:solidFill>
                  <a:srgbClr val="0066FF"/>
                </a:solidFill>
              </a:rPr>
              <a:t>expect no work in parallel</a:t>
            </a:r>
            <a:r>
              <a:rPr lang="en-US" sz="1200" dirty="0" smtClean="0">
                <a:solidFill>
                  <a:srgbClr val="0066FF"/>
                </a:solidFill>
              </a:rPr>
              <a:t>. </a:t>
            </a:r>
          </a:p>
          <a:p>
            <a:pPr lvl="1"/>
            <a:r>
              <a:rPr lang="en-US" altLang="zh-CN" sz="1400" dirty="0" smtClean="0">
                <a:solidFill>
                  <a:srgbClr val="0066FF"/>
                </a:solidFill>
              </a:rPr>
              <a:t>The SA2 work scope of sensing in 6G is relative stable since last meeting (Oct meeting). And the WT6.2 focuses on the study of use cases and service requirements for 6G in SA6 firstly, and what’s more, the value-added exposure in WT has indicated the scope in SA6 is different from SA2. No overlap with SA2. </a:t>
            </a:r>
            <a:endParaRPr lang="en-US" altLang="zh-CN" sz="1400" dirty="0">
              <a:solidFill>
                <a:srgbClr val="0066FF"/>
              </a:solidFill>
            </a:endParaRPr>
          </a:p>
        </p:txBody>
      </p:sp>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838200" y="585772"/>
            <a:ext cx="10515600" cy="778334"/>
          </a:xfrm>
        </p:spPr>
        <p:txBody>
          <a:bodyPr/>
          <a:lstStyle/>
          <a:p>
            <a:r>
              <a:rPr lang="en-GB" altLang="en-US" dirty="0" smtClean="0"/>
              <a:t>NWM#2:</a:t>
            </a:r>
            <a:br>
              <a:rPr lang="en-GB" altLang="en-US" dirty="0" smtClean="0"/>
            </a:br>
            <a:r>
              <a:rPr lang="en-GB" altLang="en-US" dirty="0" smtClean="0"/>
              <a:t>WA6</a:t>
            </a:r>
            <a:r>
              <a:rPr lang="en-GB" altLang="en-US" dirty="0"/>
              <a:t>: </a:t>
            </a:r>
            <a:r>
              <a:rPr lang="en-GB" altLang="en-US" dirty="0">
                <a:solidFill>
                  <a:srgbClr val="0066FF"/>
                </a:solidFill>
              </a:rPr>
              <a:t>ISAC</a:t>
            </a:r>
            <a:r>
              <a:rPr lang="en-GB" altLang="en-US" dirty="0"/>
              <a:t>; </a:t>
            </a:r>
            <a:r>
              <a:rPr lang="en-GB" altLang="en-US" dirty="0" smtClean="0"/>
              <a:t>WT</a:t>
            </a:r>
            <a:r>
              <a:rPr lang="en-GB" altLang="en-US" dirty="0" smtClean="0">
                <a:solidFill>
                  <a:srgbClr val="0066FF"/>
                </a:solidFill>
              </a:rPr>
              <a:t>6.2(1)</a:t>
            </a:r>
            <a:endParaRPr lang="en-GB" altLang="en-US" dirty="0">
              <a:solidFill>
                <a:srgbClr val="0066FF"/>
              </a:solidFill>
            </a:endParaRPr>
          </a:p>
        </p:txBody>
      </p:sp>
      <p:graphicFrame>
        <p:nvGraphicFramePr>
          <p:cNvPr id="7" name="Content Placeholder 2"/>
          <p:cNvGraphicFramePr>
            <a:graphicFrameLocks/>
          </p:cNvGraphicFramePr>
          <p:nvPr>
            <p:extLst>
              <p:ext uri="{D42A27DB-BD31-4B8C-83A1-F6EECF244321}">
                <p14:modId xmlns:p14="http://schemas.microsoft.com/office/powerpoint/2010/main" val="766046989"/>
              </p:ext>
            </p:extLst>
          </p:nvPr>
        </p:nvGraphicFramePr>
        <p:xfrm>
          <a:off x="780927" y="1825010"/>
          <a:ext cx="10630146" cy="777240"/>
        </p:xfrm>
        <a:graphic>
          <a:graphicData uri="http://schemas.openxmlformats.org/drawingml/2006/table">
            <a:tbl>
              <a:tblPr firstRow="1" firstCol="1" bandRow="1"/>
              <a:tblGrid>
                <a:gridCol w="2563935">
                  <a:extLst>
                    <a:ext uri="{9D8B030D-6E8A-4147-A177-3AD203B41FA5}">
                      <a16:colId xmlns:a16="http://schemas.microsoft.com/office/drawing/2014/main" xmlns="" val="4258532851"/>
                    </a:ext>
                  </a:extLst>
                </a:gridCol>
                <a:gridCol w="2688737">
                  <a:extLst>
                    <a:ext uri="{9D8B030D-6E8A-4147-A177-3AD203B41FA5}">
                      <a16:colId xmlns:a16="http://schemas.microsoft.com/office/drawing/2014/main" xmlns="" val="1225040043"/>
                    </a:ext>
                  </a:extLst>
                </a:gridCol>
                <a:gridCol w="2688737">
                  <a:extLst>
                    <a:ext uri="{9D8B030D-6E8A-4147-A177-3AD203B41FA5}">
                      <a16:colId xmlns:a16="http://schemas.microsoft.com/office/drawing/2014/main" xmlns="" val="1474654838"/>
                    </a:ext>
                  </a:extLst>
                </a:gridCol>
                <a:gridCol w="2688737">
                  <a:extLst>
                    <a:ext uri="{9D8B030D-6E8A-4147-A177-3AD203B41FA5}">
                      <a16:colId xmlns:a16="http://schemas.microsoft.com/office/drawing/2014/main" xmlns="" val="4015064392"/>
                    </a:ext>
                  </a:extLst>
                </a:gridCol>
              </a:tblGrid>
              <a:tr h="0">
                <a:tc>
                  <a:txBody>
                    <a:bodyPr/>
                    <a:lstStyle/>
                    <a:p>
                      <a:pPr hangingPunct="0">
                        <a:spcAft>
                          <a:spcPts val="900"/>
                        </a:spcAft>
                      </a:pPr>
                      <a:r>
                        <a:rPr lang="en-US" sz="1100" dirty="0">
                          <a:effectLst/>
                          <a:latin typeface="Arial" panose="020B0604020202020204" pitchFamily="34" charset="0"/>
                          <a:ea typeface="DengXian"/>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Do not 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algn="ctr" defTabSz="914400" rtl="0" eaLnBrk="1" latinLnBrk="0" hangingPunct="0">
                        <a:spcAft>
                          <a:spcPts val="900"/>
                        </a:spcAft>
                      </a:pPr>
                      <a:r>
                        <a:rPr lang="en-IN" sz="1100" kern="1200" dirty="0" smtClean="0">
                          <a:solidFill>
                            <a:schemeClr val="tx1"/>
                          </a:solidFill>
                          <a:effectLst/>
                          <a:latin typeface="Arial" panose="020B0604020202020204" pitchFamily="34" charset="0"/>
                          <a:ea typeface="Malgun Gothic" panose="020B0503020000020004" pitchFamily="34" charset="-127"/>
                          <a:cs typeface="+mn-cs"/>
                        </a:rPr>
                        <a:t>WTs need update/clarity</a:t>
                      </a:r>
                      <a:endParaRPr lang="en-IN"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xmlns="" val="807158886"/>
                  </a:ext>
                </a:extLst>
              </a:tr>
              <a:tr h="0">
                <a:tc>
                  <a:txBody>
                    <a:bodyPr/>
                    <a:lstStyle/>
                    <a:p>
                      <a:pPr marL="0" marR="0" hangingPunct="0">
                        <a:spcAft>
                          <a:spcPts val="900"/>
                        </a:spcAft>
                        <a:buNone/>
                      </a:pPr>
                      <a:r>
                        <a:rPr lang="en-US" sz="1000" dirty="0" smtClean="0">
                          <a:effectLst/>
                          <a:latin typeface="Arial" panose="020B0604020202020204" pitchFamily="34" charset="0"/>
                          <a:ea typeface="Malgun Gothic" panose="020B0503020000020004" pitchFamily="34" charset="-127"/>
                        </a:rPr>
                        <a:t>WT6.2:Study 6G application use cases and requirements related to the exposure of value-added sensing</a:t>
                      </a:r>
                      <a:r>
                        <a:rPr lang="en-US" sz="1000" baseline="0" dirty="0" smtClean="0">
                          <a:effectLst/>
                          <a:latin typeface="Arial" panose="020B0604020202020204" pitchFamily="34" charset="0"/>
                          <a:ea typeface="Malgun Gothic" panose="020B0503020000020004" pitchFamily="34" charset="-127"/>
                        </a:rPr>
                        <a:t> </a:t>
                      </a:r>
                      <a:r>
                        <a:rPr lang="en-US" sz="1000" dirty="0" smtClean="0">
                          <a:effectLst/>
                          <a:latin typeface="Arial" panose="020B0604020202020204" pitchFamily="34" charset="0"/>
                          <a:ea typeface="Malgun Gothic" panose="020B0503020000020004" pitchFamily="34" charset="-127"/>
                        </a:rPr>
                        <a:t>results at the application enablement layer to consumers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0">
                        <a:lnSpc>
                          <a:spcPct val="100000"/>
                        </a:lnSpc>
                        <a:spcBef>
                          <a:spcPts val="0"/>
                        </a:spcBef>
                        <a:spcAft>
                          <a:spcPts val="900"/>
                        </a:spcAft>
                        <a:buClrTx/>
                        <a:buSzTx/>
                        <a:buFontTx/>
                        <a:buNone/>
                        <a:tabLst/>
                        <a:defRPr/>
                      </a:pPr>
                      <a:r>
                        <a:rPr lang="en-US" sz="1100" dirty="0">
                          <a:effectLst/>
                          <a:latin typeface="Arial" panose="020B0604020202020204" pitchFamily="34" charset="0"/>
                          <a:ea typeface="Malgun Gothic" panose="020B0503020000020004" pitchFamily="34" charset="-127"/>
                        </a:rPr>
                        <a:t>Interdigital, </a:t>
                      </a:r>
                      <a:r>
                        <a:rPr lang="en-US" altLang="zh-CN" sz="1100" dirty="0" smtClean="0">
                          <a:effectLst/>
                          <a:latin typeface="Arial" panose="020B0604020202020204" pitchFamily="34" charset="0"/>
                          <a:ea typeface="Malgun Gothic" panose="020B0503020000020004" pitchFamily="34" charset="-127"/>
                        </a:rPr>
                        <a:t>Ericsson</a:t>
                      </a:r>
                      <a:r>
                        <a:rPr lang="en-US" altLang="zh-CN" sz="1000" dirty="0" smtClean="0">
                          <a:effectLst/>
                          <a:latin typeface="Times New Roman" panose="02020603050405020304" pitchFamily="18" charset="0"/>
                          <a:ea typeface="Malgun Gothic" panose="020B0503020000020004" pitchFamily="34" charset="-127"/>
                        </a:rPr>
                        <a:t>,</a:t>
                      </a:r>
                      <a:r>
                        <a:rPr lang="en-US" altLang="zh-CN" sz="1000" baseline="0" dirty="0" smtClean="0">
                          <a:effectLst/>
                          <a:latin typeface="Times New Roman" panose="02020603050405020304" pitchFamily="18" charset="0"/>
                          <a:ea typeface="Malgun Gothic" panose="020B0503020000020004" pitchFamily="34" charset="-127"/>
                        </a:rPr>
                        <a:t> </a:t>
                      </a:r>
                      <a:r>
                        <a:rPr lang="en-US" altLang="zh-CN" sz="1100" kern="1200" dirty="0" smtClean="0">
                          <a:solidFill>
                            <a:schemeClr val="tx1"/>
                          </a:solidFill>
                          <a:effectLst/>
                          <a:latin typeface="Arial" panose="020B0604020202020204" pitchFamily="34" charset="0"/>
                          <a:ea typeface="Malgun Gothic" panose="020B0503020000020004" pitchFamily="34" charset="-127"/>
                          <a:cs typeface="+mn-cs"/>
                        </a:rPr>
                        <a:t>TNO, Huawei, </a:t>
                      </a:r>
                      <a:r>
                        <a:rPr lang="en-US" altLang="zh-CN" sz="1100" dirty="0" smtClean="0">
                          <a:effectLst/>
                          <a:latin typeface="Arial" panose="020B0604020202020204" pitchFamily="34" charset="0"/>
                          <a:ea typeface="Malgun Gothic" panose="020B0503020000020004" pitchFamily="34" charset="-127"/>
                        </a:rPr>
                        <a:t>Samsung, </a:t>
                      </a:r>
                      <a:r>
                        <a:rPr lang="en-US" sz="1100" dirty="0" smtClean="0">
                          <a:effectLst/>
                          <a:latin typeface="Arial" panose="020B0604020202020204" pitchFamily="34" charset="0"/>
                          <a:ea typeface="Malgun Gothic" panose="020B0503020000020004" pitchFamily="34" charset="-127"/>
                        </a:rPr>
                        <a:t>ZTE</a:t>
                      </a:r>
                      <a:r>
                        <a:rPr lang="en-US" sz="1100" dirty="0">
                          <a:effectLst/>
                          <a:latin typeface="Arial" panose="020B0604020202020204" pitchFamily="34" charset="0"/>
                          <a:ea typeface="Malgun Gothic" panose="020B0503020000020004" pitchFamily="34" charset="-127"/>
                        </a:rPr>
                        <a:t>, </a:t>
                      </a:r>
                      <a:r>
                        <a:rPr lang="en-US" sz="1100" dirty="0" smtClean="0">
                          <a:effectLst/>
                          <a:latin typeface="Arial" panose="020B0604020202020204" pitchFamily="34" charset="0"/>
                          <a:ea typeface="Malgun Gothic" panose="020B0503020000020004" pitchFamily="34" charset="-127"/>
                        </a:rPr>
                        <a:t>CATT</a:t>
                      </a:r>
                      <a:endParaRPr lang="en-US" altLang="zh-CN" sz="800" dirty="0" smtClean="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000" kern="1200" dirty="0" smtClean="0">
                          <a:solidFill>
                            <a:schemeClr val="tx1"/>
                          </a:solidFill>
                          <a:effectLst/>
                          <a:latin typeface="Arial" panose="020B0604020202020204" pitchFamily="34" charset="0"/>
                          <a:ea typeface="Malgun Gothic" panose="020B0503020000020004" pitchFamily="34" charset="-127"/>
                          <a:cs typeface="+mn-cs"/>
                        </a:rPr>
                        <a:t>Nokia, Apple, Interdigital, Huawei, </a:t>
                      </a:r>
                      <a:r>
                        <a:rPr lang="en-US" altLang="zh-CN" sz="1000" dirty="0" smtClean="0">
                          <a:effectLst/>
                          <a:latin typeface="Arial" panose="020B0604020202020204" pitchFamily="34" charset="0"/>
                          <a:ea typeface="Malgun Gothic" panose="020B0503020000020004" pitchFamily="34" charset="-127"/>
                        </a:rPr>
                        <a:t>Samsung, </a:t>
                      </a:r>
                      <a:r>
                        <a:rPr lang="en-US" sz="1000" kern="1200" dirty="0" smtClean="0">
                          <a:solidFill>
                            <a:schemeClr val="tx1"/>
                          </a:solidFill>
                          <a:effectLst/>
                          <a:latin typeface="Arial" panose="020B0604020202020204" pitchFamily="34" charset="0"/>
                          <a:ea typeface="Malgun Gothic" panose="020B0503020000020004" pitchFamily="34" charset="-127"/>
                          <a:cs typeface="+mn-cs"/>
                        </a:rPr>
                        <a:t>ZTE, CATT,CMCC</a:t>
                      </a:r>
                      <a:endParaRPr lang="en-US" sz="10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76886183"/>
                  </a:ext>
                </a:extLst>
              </a:tr>
            </a:tbl>
          </a:graphicData>
        </a:graphic>
      </p:graphicFrame>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16786" y="2800350"/>
            <a:ext cx="11517331" cy="4006850"/>
          </a:xfrm>
        </p:spPr>
        <p:txBody>
          <a:bodyPr/>
          <a:lstStyle/>
          <a:p>
            <a:r>
              <a:rPr lang="en-IN" altLang="zh-CN" sz="1800" b="1" dirty="0" smtClean="0"/>
              <a:t>Way </a:t>
            </a:r>
            <a:r>
              <a:rPr lang="en-IN" altLang="zh-CN" sz="1800" b="1" dirty="0"/>
              <a:t>forward </a:t>
            </a:r>
            <a:r>
              <a:rPr lang="en-IN" altLang="zh-CN" sz="1800" b="1" dirty="0" smtClean="0"/>
              <a:t>(revised WT)</a:t>
            </a:r>
            <a:endParaRPr lang="en-IN" altLang="zh-CN" sz="1800" b="1" dirty="0"/>
          </a:p>
          <a:p>
            <a:pPr lvl="1">
              <a:lnSpc>
                <a:spcPct val="120000"/>
              </a:lnSpc>
            </a:pPr>
            <a:r>
              <a:rPr lang="en-US" altLang="zh-CN" sz="1600" dirty="0">
                <a:solidFill>
                  <a:srgbClr val="0066FF"/>
                </a:solidFill>
              </a:rPr>
              <a:t>Revised to “Study 6G application use </a:t>
            </a:r>
            <a:r>
              <a:rPr lang="en-US" altLang="zh-CN" sz="1600" dirty="0" smtClean="0">
                <a:solidFill>
                  <a:srgbClr val="0066FF"/>
                </a:solidFill>
              </a:rPr>
              <a:t>cases, requirements  </a:t>
            </a:r>
            <a:r>
              <a:rPr lang="en-US" altLang="zh-CN" sz="1600" dirty="0">
                <a:solidFill>
                  <a:srgbClr val="0066FF"/>
                </a:solidFill>
              </a:rPr>
              <a:t>and </a:t>
            </a:r>
            <a:r>
              <a:rPr lang="en-US" altLang="zh-CN" sz="1600" b="1" u="sng" dirty="0" smtClean="0">
                <a:solidFill>
                  <a:srgbClr val="0066FF"/>
                </a:solidFill>
              </a:rPr>
              <a:t>potential </a:t>
            </a:r>
            <a:r>
              <a:rPr lang="en-US" altLang="zh-CN" sz="1600" b="1" u="sng" dirty="0">
                <a:solidFill>
                  <a:srgbClr val="0066FF"/>
                </a:solidFill>
              </a:rPr>
              <a:t>enablement capabilities </a:t>
            </a:r>
            <a:r>
              <a:rPr lang="en-US" altLang="zh-CN" sz="1600" dirty="0" smtClean="0">
                <a:solidFill>
                  <a:srgbClr val="0066FF"/>
                </a:solidFill>
              </a:rPr>
              <a:t>for </a:t>
            </a:r>
            <a:r>
              <a:rPr lang="en-US" altLang="zh-CN" sz="1600" dirty="0">
                <a:solidFill>
                  <a:srgbClr val="0066FF"/>
                </a:solidFill>
              </a:rPr>
              <a:t>the exposure of value-added sensing </a:t>
            </a:r>
            <a:r>
              <a:rPr lang="en-US" altLang="zh-CN" sz="1600" dirty="0" smtClean="0">
                <a:solidFill>
                  <a:srgbClr val="0066FF"/>
                </a:solidFill>
              </a:rPr>
              <a:t>results </a:t>
            </a:r>
            <a:r>
              <a:rPr lang="en-US" altLang="zh-CN" sz="1600" b="1" u="sng" dirty="0" smtClean="0">
                <a:solidFill>
                  <a:srgbClr val="0066FF"/>
                </a:solidFill>
              </a:rPr>
              <a:t>(</a:t>
            </a:r>
            <a:r>
              <a:rPr lang="en-US" altLang="zh-CN" sz="1600" b="1" u="sng" dirty="0">
                <a:solidFill>
                  <a:srgbClr val="0066FF"/>
                </a:solidFill>
              </a:rPr>
              <a:t>e.g. fusion of 3GPP and non-3GPP sensing </a:t>
            </a:r>
            <a:r>
              <a:rPr lang="en-US" altLang="zh-CN" sz="1600" b="1" u="sng" dirty="0" smtClean="0">
                <a:solidFill>
                  <a:srgbClr val="0066FF"/>
                </a:solidFill>
              </a:rPr>
              <a:t>data/results)</a:t>
            </a:r>
            <a:r>
              <a:rPr lang="en-US" altLang="zh-CN" sz="1600" dirty="0" smtClean="0">
                <a:solidFill>
                  <a:srgbClr val="0066FF"/>
                </a:solidFill>
              </a:rPr>
              <a:t> to consumers </a:t>
            </a:r>
            <a:r>
              <a:rPr lang="en-US" altLang="zh-CN" sz="1600" dirty="0">
                <a:solidFill>
                  <a:srgbClr val="0066FF"/>
                </a:solidFill>
              </a:rPr>
              <a:t>at the application enablement </a:t>
            </a:r>
            <a:r>
              <a:rPr lang="en-US" altLang="zh-CN" sz="1600" dirty="0" smtClean="0">
                <a:solidFill>
                  <a:srgbClr val="0066FF"/>
                </a:solidFill>
              </a:rPr>
              <a:t>layer”.</a:t>
            </a:r>
            <a:endParaRPr lang="en-IN" altLang="zh-CN" sz="1600" dirty="0">
              <a:solidFill>
                <a:srgbClr val="0066FF"/>
              </a:solidFill>
            </a:endParaRPr>
          </a:p>
          <a:p>
            <a:pPr lvl="2">
              <a:lnSpc>
                <a:spcPct val="120000"/>
              </a:lnSpc>
            </a:pPr>
            <a:r>
              <a:rPr lang="en-IN" altLang="zh-CN" sz="1400" dirty="0" smtClean="0">
                <a:solidFill>
                  <a:srgbClr val="0066FF"/>
                </a:solidFill>
              </a:rPr>
              <a:t>NOTE 1: </a:t>
            </a:r>
            <a:r>
              <a:rPr lang="en-US" altLang="zh-CN" sz="1400" dirty="0">
                <a:solidFill>
                  <a:srgbClr val="0066FF"/>
                </a:solidFill>
              </a:rPr>
              <a:t>The WT needs coordination with SA2 </a:t>
            </a:r>
            <a:r>
              <a:rPr lang="en-US" altLang="zh-CN" sz="1400" dirty="0" smtClean="0">
                <a:solidFill>
                  <a:srgbClr val="0066FF"/>
                </a:solidFill>
              </a:rPr>
              <a:t>and </a:t>
            </a:r>
            <a:r>
              <a:rPr lang="en-US" altLang="zh-CN" sz="1400" dirty="0">
                <a:solidFill>
                  <a:srgbClr val="0066FF"/>
                </a:solidFill>
              </a:rPr>
              <a:t>depends on SA2 </a:t>
            </a:r>
            <a:r>
              <a:rPr lang="en-US" altLang="zh-CN" sz="1400" dirty="0" smtClean="0">
                <a:solidFill>
                  <a:srgbClr val="0066FF"/>
                </a:solidFill>
              </a:rPr>
              <a:t>progress and </a:t>
            </a:r>
            <a:r>
              <a:rPr lang="en-US" altLang="zh-CN" sz="1400" b="1" u="sng" dirty="0" smtClean="0">
                <a:solidFill>
                  <a:srgbClr val="0066FF"/>
                </a:solidFill>
              </a:rPr>
              <a:t>on-going sensing work progress in 5GA</a:t>
            </a:r>
            <a:r>
              <a:rPr lang="en-IN" altLang="zh-CN" sz="1400" dirty="0" smtClean="0">
                <a:solidFill>
                  <a:srgbClr val="0066FF"/>
                </a:solidFill>
              </a:rPr>
              <a:t>.</a:t>
            </a:r>
          </a:p>
          <a:p>
            <a:pPr lvl="1">
              <a:lnSpc>
                <a:spcPct val="120000"/>
              </a:lnSpc>
            </a:pPr>
            <a:r>
              <a:rPr lang="en-US" altLang="zh-CN" sz="1600" dirty="0">
                <a:solidFill>
                  <a:srgbClr val="0066FF"/>
                </a:solidFill>
              </a:rPr>
              <a:t>Propose to consider revised WT6.2 for inclusion in 6G </a:t>
            </a:r>
            <a:r>
              <a:rPr lang="en-US" altLang="zh-CN" sz="1600" dirty="0" smtClean="0">
                <a:solidFill>
                  <a:srgbClr val="0066FF"/>
                </a:solidFill>
              </a:rPr>
              <a:t>study.</a:t>
            </a:r>
            <a:endParaRPr lang="en-US" altLang="zh-CN" sz="1600" dirty="0">
              <a:solidFill>
                <a:srgbClr val="0066FF"/>
              </a:solidFill>
            </a:endParaRPr>
          </a:p>
        </p:txBody>
      </p:sp>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689548" y="585771"/>
            <a:ext cx="10664252" cy="1104917"/>
          </a:xfrm>
        </p:spPr>
        <p:txBody>
          <a:bodyPr/>
          <a:lstStyle/>
          <a:p>
            <a:r>
              <a:rPr lang="en-GB" altLang="en-US" dirty="0" smtClean="0"/>
              <a:t>NWM#2:</a:t>
            </a:r>
            <a:br>
              <a:rPr lang="en-GB" altLang="en-US" dirty="0" smtClean="0"/>
            </a:br>
            <a:r>
              <a:rPr lang="en-GB" altLang="en-US" dirty="0" smtClean="0"/>
              <a:t>WA6</a:t>
            </a:r>
            <a:r>
              <a:rPr lang="en-GB" altLang="en-US" dirty="0"/>
              <a:t>: </a:t>
            </a:r>
            <a:r>
              <a:rPr lang="en-GB" altLang="en-US" dirty="0">
                <a:solidFill>
                  <a:srgbClr val="0066FF"/>
                </a:solidFill>
              </a:rPr>
              <a:t>ISAC</a:t>
            </a:r>
            <a:r>
              <a:rPr lang="en-GB" altLang="en-US" dirty="0"/>
              <a:t>; </a:t>
            </a:r>
            <a:r>
              <a:rPr lang="en-GB" altLang="en-US" dirty="0" smtClean="0"/>
              <a:t>WT</a:t>
            </a:r>
            <a:r>
              <a:rPr lang="en-GB" altLang="en-US" dirty="0" smtClean="0">
                <a:solidFill>
                  <a:srgbClr val="0066FF"/>
                </a:solidFill>
              </a:rPr>
              <a:t>6.2(2)</a:t>
            </a:r>
            <a:endParaRPr lang="en-GB" altLang="en-US" dirty="0">
              <a:solidFill>
                <a:srgbClr val="0066FF"/>
              </a:solidFill>
            </a:endParaRPr>
          </a:p>
        </p:txBody>
      </p:sp>
      <p:graphicFrame>
        <p:nvGraphicFramePr>
          <p:cNvPr id="7" name="Content Placeholder 2"/>
          <p:cNvGraphicFramePr>
            <a:graphicFrameLocks/>
          </p:cNvGraphicFramePr>
          <p:nvPr>
            <p:extLst>
              <p:ext uri="{D42A27DB-BD31-4B8C-83A1-F6EECF244321}">
                <p14:modId xmlns:p14="http://schemas.microsoft.com/office/powerpoint/2010/main" val="3464767219"/>
              </p:ext>
            </p:extLst>
          </p:nvPr>
        </p:nvGraphicFramePr>
        <p:xfrm>
          <a:off x="780927" y="1825010"/>
          <a:ext cx="10630146" cy="777240"/>
        </p:xfrm>
        <a:graphic>
          <a:graphicData uri="http://schemas.openxmlformats.org/drawingml/2006/table">
            <a:tbl>
              <a:tblPr firstRow="1" firstCol="1" bandRow="1"/>
              <a:tblGrid>
                <a:gridCol w="2563935">
                  <a:extLst>
                    <a:ext uri="{9D8B030D-6E8A-4147-A177-3AD203B41FA5}">
                      <a16:colId xmlns:a16="http://schemas.microsoft.com/office/drawing/2014/main" xmlns="" val="4258532851"/>
                    </a:ext>
                  </a:extLst>
                </a:gridCol>
                <a:gridCol w="2688737">
                  <a:extLst>
                    <a:ext uri="{9D8B030D-6E8A-4147-A177-3AD203B41FA5}">
                      <a16:colId xmlns:a16="http://schemas.microsoft.com/office/drawing/2014/main" xmlns="" val="1225040043"/>
                    </a:ext>
                  </a:extLst>
                </a:gridCol>
                <a:gridCol w="2688737">
                  <a:extLst>
                    <a:ext uri="{9D8B030D-6E8A-4147-A177-3AD203B41FA5}">
                      <a16:colId xmlns:a16="http://schemas.microsoft.com/office/drawing/2014/main" xmlns="" val="1474654838"/>
                    </a:ext>
                  </a:extLst>
                </a:gridCol>
                <a:gridCol w="2688737">
                  <a:extLst>
                    <a:ext uri="{9D8B030D-6E8A-4147-A177-3AD203B41FA5}">
                      <a16:colId xmlns:a16="http://schemas.microsoft.com/office/drawing/2014/main" xmlns="" val="4015064392"/>
                    </a:ext>
                  </a:extLst>
                </a:gridCol>
              </a:tblGrid>
              <a:tr h="0">
                <a:tc>
                  <a:txBody>
                    <a:bodyPr/>
                    <a:lstStyle/>
                    <a:p>
                      <a:pPr hangingPunct="0">
                        <a:spcAft>
                          <a:spcPts val="900"/>
                        </a:spcAft>
                      </a:pPr>
                      <a:r>
                        <a:rPr lang="en-US" sz="1100" dirty="0">
                          <a:effectLst/>
                          <a:latin typeface="Arial" panose="020B0604020202020204" pitchFamily="34" charset="0"/>
                          <a:ea typeface="DengXian"/>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Do not 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algn="ctr" defTabSz="914400" rtl="0" eaLnBrk="1" latinLnBrk="0" hangingPunct="0">
                        <a:spcAft>
                          <a:spcPts val="900"/>
                        </a:spcAft>
                      </a:pPr>
                      <a:r>
                        <a:rPr lang="en-IN" sz="1100" kern="1200" dirty="0" smtClean="0">
                          <a:solidFill>
                            <a:schemeClr val="tx1"/>
                          </a:solidFill>
                          <a:effectLst/>
                          <a:latin typeface="Arial" panose="020B0604020202020204" pitchFamily="34" charset="0"/>
                          <a:ea typeface="Malgun Gothic" panose="020B0503020000020004" pitchFamily="34" charset="-127"/>
                          <a:cs typeface="+mn-cs"/>
                        </a:rPr>
                        <a:t>WTs need update/clarity</a:t>
                      </a:r>
                      <a:endParaRPr lang="en-IN"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xmlns="" val="807158886"/>
                  </a:ext>
                </a:extLst>
              </a:tr>
              <a:tr h="0">
                <a:tc>
                  <a:txBody>
                    <a:bodyPr/>
                    <a:lstStyle/>
                    <a:p>
                      <a:pPr marL="0" marR="0" hangingPunct="0">
                        <a:spcAft>
                          <a:spcPts val="900"/>
                        </a:spcAft>
                        <a:buNone/>
                      </a:pPr>
                      <a:r>
                        <a:rPr lang="en-US" sz="1000" dirty="0" smtClean="0">
                          <a:effectLst/>
                          <a:latin typeface="Arial" panose="020B0604020202020204" pitchFamily="34" charset="0"/>
                          <a:ea typeface="Malgun Gothic" panose="020B0503020000020004" pitchFamily="34" charset="-127"/>
                        </a:rPr>
                        <a:t>WT6.2:Study 6G application use cases and requirements related to the exposure of value-added sensing</a:t>
                      </a:r>
                      <a:r>
                        <a:rPr lang="en-US" sz="1000" baseline="0" dirty="0" smtClean="0">
                          <a:effectLst/>
                          <a:latin typeface="Arial" panose="020B0604020202020204" pitchFamily="34" charset="0"/>
                          <a:ea typeface="Malgun Gothic" panose="020B0503020000020004" pitchFamily="34" charset="-127"/>
                        </a:rPr>
                        <a:t> </a:t>
                      </a:r>
                      <a:r>
                        <a:rPr lang="en-US" sz="1000" dirty="0" smtClean="0">
                          <a:effectLst/>
                          <a:latin typeface="Arial" panose="020B0604020202020204" pitchFamily="34" charset="0"/>
                          <a:ea typeface="Malgun Gothic" panose="020B0503020000020004" pitchFamily="34" charset="-127"/>
                        </a:rPr>
                        <a:t>results at the application enablement layer to consumers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0">
                        <a:lnSpc>
                          <a:spcPct val="100000"/>
                        </a:lnSpc>
                        <a:spcBef>
                          <a:spcPts val="0"/>
                        </a:spcBef>
                        <a:spcAft>
                          <a:spcPts val="900"/>
                        </a:spcAft>
                        <a:buClrTx/>
                        <a:buSzTx/>
                        <a:buFontTx/>
                        <a:buNone/>
                        <a:tabLst/>
                        <a:defRPr/>
                      </a:pPr>
                      <a:r>
                        <a:rPr lang="en-US" sz="1100" dirty="0">
                          <a:effectLst/>
                          <a:latin typeface="Arial" panose="020B0604020202020204" pitchFamily="34" charset="0"/>
                          <a:ea typeface="Malgun Gothic" panose="020B0503020000020004" pitchFamily="34" charset="-127"/>
                        </a:rPr>
                        <a:t>Interdigital, </a:t>
                      </a:r>
                      <a:r>
                        <a:rPr lang="en-US" altLang="zh-CN" sz="1100" dirty="0" smtClean="0">
                          <a:effectLst/>
                          <a:latin typeface="Arial" panose="020B0604020202020204" pitchFamily="34" charset="0"/>
                          <a:ea typeface="Malgun Gothic" panose="020B0503020000020004" pitchFamily="34" charset="-127"/>
                        </a:rPr>
                        <a:t>Ericsson</a:t>
                      </a:r>
                      <a:r>
                        <a:rPr lang="en-US" altLang="zh-CN" sz="1000" dirty="0" smtClean="0">
                          <a:effectLst/>
                          <a:latin typeface="Times New Roman" panose="02020603050405020304" pitchFamily="18" charset="0"/>
                          <a:ea typeface="Malgun Gothic" panose="020B0503020000020004" pitchFamily="34" charset="-127"/>
                        </a:rPr>
                        <a:t>,</a:t>
                      </a:r>
                      <a:r>
                        <a:rPr lang="en-US" altLang="zh-CN" sz="1000" baseline="0" dirty="0" smtClean="0">
                          <a:effectLst/>
                          <a:latin typeface="Times New Roman" panose="02020603050405020304" pitchFamily="18" charset="0"/>
                          <a:ea typeface="Malgun Gothic" panose="020B0503020000020004" pitchFamily="34" charset="-127"/>
                        </a:rPr>
                        <a:t> </a:t>
                      </a:r>
                      <a:r>
                        <a:rPr lang="en-US" altLang="zh-CN" sz="1100" kern="1200" dirty="0" smtClean="0">
                          <a:solidFill>
                            <a:schemeClr val="tx1"/>
                          </a:solidFill>
                          <a:effectLst/>
                          <a:latin typeface="Arial" panose="020B0604020202020204" pitchFamily="34" charset="0"/>
                          <a:ea typeface="Malgun Gothic" panose="020B0503020000020004" pitchFamily="34" charset="-127"/>
                          <a:cs typeface="+mn-cs"/>
                        </a:rPr>
                        <a:t>TNO, Huawei, </a:t>
                      </a:r>
                      <a:r>
                        <a:rPr lang="en-US" altLang="zh-CN" sz="1100" dirty="0" smtClean="0">
                          <a:effectLst/>
                          <a:latin typeface="Arial" panose="020B0604020202020204" pitchFamily="34" charset="0"/>
                          <a:ea typeface="Malgun Gothic" panose="020B0503020000020004" pitchFamily="34" charset="-127"/>
                        </a:rPr>
                        <a:t>Samsung, </a:t>
                      </a:r>
                      <a:r>
                        <a:rPr lang="en-US" sz="1100" dirty="0" smtClean="0">
                          <a:effectLst/>
                          <a:latin typeface="Arial" panose="020B0604020202020204" pitchFamily="34" charset="0"/>
                          <a:ea typeface="Malgun Gothic" panose="020B0503020000020004" pitchFamily="34" charset="-127"/>
                        </a:rPr>
                        <a:t>ZTE</a:t>
                      </a:r>
                      <a:r>
                        <a:rPr lang="en-US" sz="1100" dirty="0">
                          <a:effectLst/>
                          <a:latin typeface="Arial" panose="020B0604020202020204" pitchFamily="34" charset="0"/>
                          <a:ea typeface="Malgun Gothic" panose="020B0503020000020004" pitchFamily="34" charset="-127"/>
                        </a:rPr>
                        <a:t>, </a:t>
                      </a:r>
                      <a:r>
                        <a:rPr lang="en-US" sz="1100" dirty="0" smtClean="0">
                          <a:effectLst/>
                          <a:latin typeface="Arial" panose="020B0604020202020204" pitchFamily="34" charset="0"/>
                          <a:ea typeface="Malgun Gothic" panose="020B0503020000020004" pitchFamily="34" charset="-127"/>
                        </a:rPr>
                        <a:t>CATT</a:t>
                      </a:r>
                      <a:endParaRPr lang="en-US" altLang="zh-CN" sz="800" dirty="0" smtClean="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000" kern="1200" dirty="0" smtClean="0">
                          <a:solidFill>
                            <a:schemeClr val="tx1"/>
                          </a:solidFill>
                          <a:effectLst/>
                          <a:latin typeface="Arial" panose="020B0604020202020204" pitchFamily="34" charset="0"/>
                          <a:ea typeface="Malgun Gothic" panose="020B0503020000020004" pitchFamily="34" charset="-127"/>
                          <a:cs typeface="+mn-cs"/>
                        </a:rPr>
                        <a:t>Nokia, Apple, Interdigital, Huawei, </a:t>
                      </a:r>
                      <a:r>
                        <a:rPr lang="en-US" altLang="zh-CN" sz="1000" dirty="0" smtClean="0">
                          <a:effectLst/>
                          <a:latin typeface="Arial" panose="020B0604020202020204" pitchFamily="34" charset="0"/>
                          <a:ea typeface="Malgun Gothic" panose="020B0503020000020004" pitchFamily="34" charset="-127"/>
                        </a:rPr>
                        <a:t>Samsung, </a:t>
                      </a:r>
                      <a:r>
                        <a:rPr lang="en-US" sz="1000" kern="1200" dirty="0" smtClean="0">
                          <a:solidFill>
                            <a:schemeClr val="tx1"/>
                          </a:solidFill>
                          <a:effectLst/>
                          <a:latin typeface="Arial" panose="020B0604020202020204" pitchFamily="34" charset="0"/>
                          <a:ea typeface="Malgun Gothic" panose="020B0503020000020004" pitchFamily="34" charset="-127"/>
                          <a:cs typeface="+mn-cs"/>
                        </a:rPr>
                        <a:t>ZTE, CATT,CMCC</a:t>
                      </a:r>
                      <a:endParaRPr lang="en-US" sz="10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76886183"/>
                  </a:ext>
                </a:extLst>
              </a:tr>
            </a:tbl>
          </a:graphicData>
        </a:graphic>
      </p:graphicFrame>
    </p:spTree>
    <p:extLst>
      <p:ext uri="{BB962C8B-B14F-4D97-AF65-F5344CB8AC3E}">
        <p14:creationId xmlns:p14="http://schemas.microsoft.com/office/powerpoint/2010/main" val="385583343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17A4FE7-31A4-3D71-F624-4C1B9282835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xmlns="" id="{EAC47A37-B21A-0BA6-1A9D-9AC0E9D16645}"/>
              </a:ext>
            </a:extLst>
          </p:cNvPr>
          <p:cNvSpPr>
            <a:spLocks noGrp="1"/>
          </p:cNvSpPr>
          <p:nvPr>
            <p:ph type="title"/>
          </p:nvPr>
        </p:nvSpPr>
        <p:spPr/>
        <p:txBody>
          <a:bodyPr/>
          <a:lstStyle/>
          <a:p>
            <a:r>
              <a:rPr lang="en-GB" altLang="en-US" dirty="0" smtClean="0"/>
              <a:t>NWM#2:</a:t>
            </a:r>
            <a:r>
              <a:rPr lang="en-GB" altLang="en-US" dirty="0" smtClean="0"/>
              <a:t/>
            </a:r>
            <a:br>
              <a:rPr lang="en-GB" altLang="en-US" dirty="0" smtClean="0"/>
            </a:br>
            <a:r>
              <a:rPr lang="en-GB" altLang="en-US" dirty="0" smtClean="0"/>
              <a:t>WA6</a:t>
            </a:r>
            <a:r>
              <a:rPr lang="en-GB" altLang="en-US" dirty="0"/>
              <a:t>: </a:t>
            </a:r>
            <a:r>
              <a:rPr lang="en-GB" altLang="en-US" dirty="0">
                <a:solidFill>
                  <a:srgbClr val="0066FF"/>
                </a:solidFill>
              </a:rPr>
              <a:t>ISAC</a:t>
            </a:r>
            <a:r>
              <a:rPr lang="en-GB" altLang="en-US" dirty="0"/>
              <a:t>; </a:t>
            </a:r>
            <a:r>
              <a:rPr lang="en-GB" altLang="en-US" dirty="0" smtClean="0"/>
              <a:t>WT</a:t>
            </a:r>
            <a:r>
              <a:rPr lang="en-GB" altLang="en-US" dirty="0" smtClean="0">
                <a:solidFill>
                  <a:srgbClr val="0066FF"/>
                </a:solidFill>
              </a:rPr>
              <a:t>6.3 </a:t>
            </a:r>
            <a:r>
              <a:rPr lang="en-GB" altLang="en-US" dirty="0" smtClean="0"/>
              <a:t>(1)</a:t>
            </a:r>
            <a:endParaRPr lang="en-GB" altLang="en-US" dirty="0"/>
          </a:p>
        </p:txBody>
      </p:sp>
      <p:graphicFrame>
        <p:nvGraphicFramePr>
          <p:cNvPr id="7" name="Content Placeholder 2">
            <a:extLst>
              <a:ext uri="{FF2B5EF4-FFF2-40B4-BE49-F238E27FC236}">
                <a16:creationId xmlns:a16="http://schemas.microsoft.com/office/drawing/2014/main" xmlns="" id="{93FF57A8-CEE8-31F6-A4B9-964C9757C39A}"/>
              </a:ext>
            </a:extLst>
          </p:cNvPr>
          <p:cNvGraphicFramePr>
            <a:graphicFrameLocks/>
          </p:cNvGraphicFramePr>
          <p:nvPr>
            <p:extLst>
              <p:ext uri="{D42A27DB-BD31-4B8C-83A1-F6EECF244321}">
                <p14:modId xmlns:p14="http://schemas.microsoft.com/office/powerpoint/2010/main" val="1775984765"/>
              </p:ext>
            </p:extLst>
          </p:nvPr>
        </p:nvGraphicFramePr>
        <p:xfrm>
          <a:off x="780927" y="1825010"/>
          <a:ext cx="10630146" cy="777240"/>
        </p:xfrm>
        <a:graphic>
          <a:graphicData uri="http://schemas.openxmlformats.org/drawingml/2006/table">
            <a:tbl>
              <a:tblPr firstRow="1" firstCol="1" bandRow="1"/>
              <a:tblGrid>
                <a:gridCol w="2563935">
                  <a:extLst>
                    <a:ext uri="{9D8B030D-6E8A-4147-A177-3AD203B41FA5}">
                      <a16:colId xmlns:a16="http://schemas.microsoft.com/office/drawing/2014/main" xmlns="" val="4258532851"/>
                    </a:ext>
                  </a:extLst>
                </a:gridCol>
                <a:gridCol w="2688737">
                  <a:extLst>
                    <a:ext uri="{9D8B030D-6E8A-4147-A177-3AD203B41FA5}">
                      <a16:colId xmlns:a16="http://schemas.microsoft.com/office/drawing/2014/main" xmlns="" val="1225040043"/>
                    </a:ext>
                  </a:extLst>
                </a:gridCol>
                <a:gridCol w="2688737">
                  <a:extLst>
                    <a:ext uri="{9D8B030D-6E8A-4147-A177-3AD203B41FA5}">
                      <a16:colId xmlns:a16="http://schemas.microsoft.com/office/drawing/2014/main" xmlns="" val="1474654838"/>
                    </a:ext>
                  </a:extLst>
                </a:gridCol>
                <a:gridCol w="2688737">
                  <a:extLst>
                    <a:ext uri="{9D8B030D-6E8A-4147-A177-3AD203B41FA5}">
                      <a16:colId xmlns:a16="http://schemas.microsoft.com/office/drawing/2014/main" xmlns="" val="4015064392"/>
                    </a:ext>
                  </a:extLst>
                </a:gridCol>
              </a:tblGrid>
              <a:tr h="0">
                <a:tc>
                  <a:txBody>
                    <a:bodyPr/>
                    <a:lstStyle/>
                    <a:p>
                      <a:pPr hangingPunct="0">
                        <a:spcAft>
                          <a:spcPts val="900"/>
                        </a:spcAft>
                      </a:pPr>
                      <a:r>
                        <a:rPr lang="en-US" sz="1100" dirty="0">
                          <a:effectLst/>
                          <a:latin typeface="Arial" panose="020B0604020202020204" pitchFamily="34" charset="0"/>
                          <a:ea typeface="DengXian"/>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Do not 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indent="0" algn="ctr" defTabSz="914400" rtl="0" eaLnBrk="1" fontAlgn="auto" latinLnBrk="0" hangingPunct="0">
                        <a:lnSpc>
                          <a:spcPct val="100000"/>
                        </a:lnSpc>
                        <a:spcBef>
                          <a:spcPts val="0"/>
                        </a:spcBef>
                        <a:spcAft>
                          <a:spcPts val="900"/>
                        </a:spcAft>
                        <a:buClrTx/>
                        <a:buSzTx/>
                        <a:buFontTx/>
                        <a:buNone/>
                        <a:tabLst/>
                        <a:defRPr/>
                      </a:pPr>
                      <a:r>
                        <a:rPr lang="en-IN" altLang="zh-CN" sz="1100" kern="1200" dirty="0" smtClean="0">
                          <a:solidFill>
                            <a:schemeClr val="tx1"/>
                          </a:solidFill>
                          <a:effectLst/>
                          <a:latin typeface="Arial" panose="020B0604020202020204" pitchFamily="34" charset="0"/>
                          <a:ea typeface="Malgun Gothic" panose="020B0503020000020004" pitchFamily="34" charset="-127"/>
                          <a:cs typeface="+mn-cs"/>
                        </a:rPr>
                        <a:t>WTs need update/clarity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xmlns="" val="807158886"/>
                  </a:ext>
                </a:extLst>
              </a:tr>
              <a:tr h="0">
                <a:tc>
                  <a:txBody>
                    <a:bodyPr/>
                    <a:lstStyle/>
                    <a:p>
                      <a:pPr marL="0" marR="0" hangingPunct="0">
                        <a:spcAft>
                          <a:spcPts val="900"/>
                        </a:spcAft>
                        <a:buNone/>
                      </a:pPr>
                      <a:r>
                        <a:rPr lang="en-US" sz="1000" dirty="0" smtClean="0">
                          <a:effectLst/>
                          <a:latin typeface="Arial" panose="020B0604020202020204" pitchFamily="34" charset="0"/>
                          <a:ea typeface="Malgun Gothic" panose="020B0503020000020004" pitchFamily="34" charset="-127"/>
                        </a:rPr>
                        <a:t>WT6.3:Study 6G application use cases and requirements related to obtaining non-3GPP sensing data (e.g. Radar, Camera) at the application enablement layer.. </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0">
                        <a:lnSpc>
                          <a:spcPct val="100000"/>
                        </a:lnSpc>
                        <a:spcBef>
                          <a:spcPts val="0"/>
                        </a:spcBef>
                        <a:spcAft>
                          <a:spcPts val="900"/>
                        </a:spcAft>
                        <a:buClrTx/>
                        <a:buSzTx/>
                        <a:buFontTx/>
                        <a:buNone/>
                        <a:tabLst/>
                        <a:defRPr/>
                      </a:pPr>
                      <a:r>
                        <a:rPr lang="en-US" altLang="zh-CN" sz="1000" dirty="0" smtClean="0">
                          <a:effectLst/>
                          <a:latin typeface="Arial" panose="020B0604020202020204" pitchFamily="34" charset="0"/>
                          <a:ea typeface="Malgun Gothic" panose="020B0503020000020004" pitchFamily="34" charset="-127"/>
                        </a:rPr>
                        <a:t>Interdigital, Ericsson</a:t>
                      </a:r>
                      <a:r>
                        <a:rPr lang="en-US" altLang="zh-CN" sz="800" dirty="0" smtClean="0">
                          <a:effectLst/>
                          <a:latin typeface="Times New Roman" panose="02020603050405020304" pitchFamily="18" charset="0"/>
                          <a:ea typeface="Malgun Gothic" panose="020B0503020000020004" pitchFamily="34" charset="-127"/>
                        </a:rPr>
                        <a:t>,</a:t>
                      </a:r>
                      <a:r>
                        <a:rPr lang="en-US" altLang="zh-CN" sz="800" baseline="0" dirty="0" smtClean="0">
                          <a:effectLst/>
                          <a:latin typeface="Times New Roman" panose="02020603050405020304" pitchFamily="18" charset="0"/>
                          <a:ea typeface="Malgun Gothic" panose="020B0503020000020004" pitchFamily="34" charset="-127"/>
                        </a:rPr>
                        <a:t> </a:t>
                      </a:r>
                      <a:r>
                        <a:rPr lang="en-US" altLang="zh-CN" sz="1000" kern="1200" dirty="0" smtClean="0">
                          <a:solidFill>
                            <a:schemeClr val="tx1"/>
                          </a:solidFill>
                          <a:effectLst/>
                          <a:latin typeface="Arial" panose="020B0604020202020204" pitchFamily="34" charset="0"/>
                          <a:ea typeface="Malgun Gothic" panose="020B0503020000020004" pitchFamily="34" charset="-127"/>
                          <a:cs typeface="+mn-cs"/>
                        </a:rPr>
                        <a:t>TNO, </a:t>
                      </a:r>
                      <a:r>
                        <a:rPr lang="en-US" altLang="zh-CN" sz="1000" dirty="0" smtClean="0">
                          <a:effectLst/>
                          <a:latin typeface="Arial" panose="020B0604020202020204" pitchFamily="34" charset="0"/>
                          <a:ea typeface="Malgun Gothic" panose="020B0503020000020004" pitchFamily="34" charset="-127"/>
                        </a:rPr>
                        <a:t>Samsung, CATT</a:t>
                      </a:r>
                      <a:endParaRPr lang="en-US" altLang="zh-CN" sz="600" dirty="0" smtClean="0">
                        <a:effectLst/>
                        <a:latin typeface="Times New Roman" panose="02020603050405020304" pitchFamily="18" charset="0"/>
                        <a:ea typeface="Times New Roman" panose="02020603050405020304" pitchFamily="18" charset="0"/>
                      </a:endParaRPr>
                    </a:p>
                    <a:p>
                      <a:pPr marL="0" marR="0" hangingPunct="0">
                        <a:spcAft>
                          <a:spcPts val="900"/>
                        </a:spcAft>
                        <a:buNone/>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0">
                        <a:lnSpc>
                          <a:spcPct val="100000"/>
                        </a:lnSpc>
                        <a:spcBef>
                          <a:spcPts val="0"/>
                        </a:spcBef>
                        <a:spcAft>
                          <a:spcPts val="900"/>
                        </a:spcAft>
                        <a:buClrTx/>
                        <a:buSzTx/>
                        <a:buFontTx/>
                        <a:buNone/>
                        <a:tabLst/>
                        <a:defRPr/>
                      </a:pPr>
                      <a:r>
                        <a:rPr lang="en-US" altLang="zh-CN" sz="1000" kern="1200" dirty="0" smtClean="0">
                          <a:solidFill>
                            <a:schemeClr val="tx1"/>
                          </a:solidFill>
                          <a:effectLst/>
                          <a:latin typeface="Arial" panose="020B0604020202020204" pitchFamily="34" charset="0"/>
                          <a:ea typeface="Malgun Gothic" panose="020B0503020000020004" pitchFamily="34" charset="-127"/>
                          <a:cs typeface="+mn-cs"/>
                        </a:rPr>
                        <a:t>Nokia, Apple, Interdigital, Huawei, </a:t>
                      </a:r>
                      <a:r>
                        <a:rPr lang="en-US" altLang="zh-CN" sz="1000" dirty="0" smtClean="0">
                          <a:effectLst/>
                          <a:latin typeface="Arial" panose="020B0604020202020204" pitchFamily="34" charset="0"/>
                          <a:ea typeface="Malgun Gothic" panose="020B0503020000020004" pitchFamily="34" charset="-127"/>
                        </a:rPr>
                        <a:t>Samsung, </a:t>
                      </a:r>
                      <a:r>
                        <a:rPr lang="en-US" altLang="zh-CN" sz="1000" kern="1200" dirty="0" smtClean="0">
                          <a:solidFill>
                            <a:schemeClr val="tx1"/>
                          </a:solidFill>
                          <a:effectLst/>
                          <a:latin typeface="Arial" panose="020B0604020202020204" pitchFamily="34" charset="0"/>
                          <a:ea typeface="Malgun Gothic" panose="020B0503020000020004" pitchFamily="34" charset="-127"/>
                          <a:cs typeface="+mn-cs"/>
                        </a:rPr>
                        <a:t>ZTE, CATT, CMCC, Huawei</a:t>
                      </a:r>
                    </a:p>
                    <a:p>
                      <a:pPr marL="0" marR="0" hangingPunct="0">
                        <a:spcAft>
                          <a:spcPts val="900"/>
                        </a:spcAft>
                        <a:buNone/>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76886183"/>
                  </a:ext>
                </a:extLst>
              </a:tr>
            </a:tbl>
          </a:graphicData>
        </a:graphic>
      </p:graphicFrame>
      <p:sp>
        <p:nvSpPr>
          <p:cNvPr id="8" name="Content Placeholder 3"/>
          <p:cNvSpPr>
            <a:spLocks noGrp="1"/>
          </p:cNvSpPr>
          <p:nvPr>
            <p:ph idx="1"/>
          </p:nvPr>
        </p:nvSpPr>
        <p:spPr>
          <a:xfrm>
            <a:off x="316786" y="2647916"/>
            <a:ext cx="11517331" cy="3949734"/>
          </a:xfrm>
        </p:spPr>
        <p:txBody>
          <a:bodyPr/>
          <a:lstStyle/>
          <a:p>
            <a:r>
              <a:rPr lang="en-IN" sz="1800" b="1" dirty="0"/>
              <a:t>Summary of comments</a:t>
            </a:r>
          </a:p>
          <a:p>
            <a:pPr lvl="1"/>
            <a:r>
              <a:rPr lang="en-IN" altLang="zh-CN" sz="1400" dirty="0">
                <a:solidFill>
                  <a:srgbClr val="0066FF"/>
                </a:solidFill>
              </a:rPr>
              <a:t>Clarify the relationship with ongoing sensing work in </a:t>
            </a:r>
            <a:r>
              <a:rPr lang="en-IN" altLang="zh-CN" sz="1400" dirty="0" smtClean="0">
                <a:solidFill>
                  <a:srgbClr val="0066FF"/>
                </a:solidFill>
              </a:rPr>
              <a:t>5GA?</a:t>
            </a:r>
            <a:endParaRPr lang="en-IN" altLang="zh-CN" sz="1400" dirty="0">
              <a:solidFill>
                <a:srgbClr val="0066FF"/>
              </a:solidFill>
            </a:endParaRPr>
          </a:p>
          <a:p>
            <a:pPr lvl="1"/>
            <a:r>
              <a:rPr lang="en-IN" altLang="zh-CN" sz="1400" dirty="0" smtClean="0">
                <a:solidFill>
                  <a:srgbClr val="0066FF"/>
                </a:solidFill>
              </a:rPr>
              <a:t>Clarify </a:t>
            </a:r>
            <a:r>
              <a:rPr lang="en-IN" altLang="zh-CN" sz="1400" dirty="0">
                <a:solidFill>
                  <a:srgbClr val="0066FF"/>
                </a:solidFill>
              </a:rPr>
              <a:t>the </a:t>
            </a:r>
            <a:r>
              <a:rPr lang="en-IN" altLang="zh-CN" sz="1400" dirty="0" smtClean="0">
                <a:solidFill>
                  <a:srgbClr val="0066FF"/>
                </a:solidFill>
              </a:rPr>
              <a:t>relationship with SA2 about the non-3GPP sensing?</a:t>
            </a:r>
          </a:p>
          <a:p>
            <a:pPr lvl="1"/>
            <a:r>
              <a:rPr lang="en-US" sz="1400" dirty="0" smtClean="0">
                <a:solidFill>
                  <a:srgbClr val="0066FF"/>
                </a:solidFill>
              </a:rPr>
              <a:t>Depend on SA2 progress </a:t>
            </a:r>
            <a:r>
              <a:rPr lang="en-IN" sz="1400" dirty="0" smtClean="0">
                <a:solidFill>
                  <a:srgbClr val="0066FF"/>
                </a:solidFill>
              </a:rPr>
              <a:t>and wait until SA2 scope is clear to avoid </a:t>
            </a:r>
            <a:r>
              <a:rPr lang="en-IN" sz="1400" dirty="0" smtClean="0">
                <a:solidFill>
                  <a:srgbClr val="0066FF"/>
                </a:solidFill>
              </a:rPr>
              <a:t>the </a:t>
            </a:r>
            <a:r>
              <a:rPr lang="en-IN" sz="1400" dirty="0" smtClean="0">
                <a:solidFill>
                  <a:srgbClr val="0066FF"/>
                </a:solidFill>
              </a:rPr>
              <a:t>overlap </a:t>
            </a:r>
          </a:p>
          <a:p>
            <a:r>
              <a:rPr lang="en-IN" sz="1800" b="1" dirty="0" smtClean="0"/>
              <a:t>Justification/Clarification</a:t>
            </a:r>
          </a:p>
          <a:p>
            <a:pPr lvl="1"/>
            <a:r>
              <a:rPr lang="en-IN" sz="1400" dirty="0" smtClean="0">
                <a:solidFill>
                  <a:srgbClr val="0066FF"/>
                </a:solidFill>
              </a:rPr>
              <a:t>There is no non-3GPP related sensing work in current 5GA study. Obtaining non-3GPP sensing data is out of scope of 5GA sensing work. </a:t>
            </a:r>
            <a:r>
              <a:rPr lang="en-IN" sz="1400" dirty="0">
                <a:solidFill>
                  <a:srgbClr val="0066FF"/>
                </a:solidFill>
              </a:rPr>
              <a:t>A</a:t>
            </a:r>
            <a:r>
              <a:rPr lang="en-IN" sz="1400" dirty="0" smtClean="0">
                <a:solidFill>
                  <a:srgbClr val="0066FF"/>
                </a:solidFill>
              </a:rPr>
              <a:t>nd</a:t>
            </a:r>
            <a:r>
              <a:rPr lang="en-IN" sz="1400" dirty="0" smtClean="0">
                <a:solidFill>
                  <a:srgbClr val="0066FF"/>
                </a:solidFill>
              </a:rPr>
              <a:t> we </a:t>
            </a:r>
            <a:r>
              <a:rPr lang="en-IN" sz="1400" b="1" u="sng" dirty="0" smtClean="0">
                <a:solidFill>
                  <a:srgbClr val="0066FF"/>
                </a:solidFill>
              </a:rPr>
              <a:t>don’t </a:t>
            </a:r>
            <a:r>
              <a:rPr lang="en-US" altLang="zh-CN" sz="1400" b="1" u="sng" dirty="0" smtClean="0">
                <a:solidFill>
                  <a:srgbClr val="0066FF"/>
                </a:solidFill>
              </a:rPr>
              <a:t>expect </a:t>
            </a:r>
            <a:r>
              <a:rPr lang="en-US" altLang="zh-CN" sz="1400" b="1" u="sng" dirty="0">
                <a:solidFill>
                  <a:srgbClr val="0066FF"/>
                </a:solidFill>
              </a:rPr>
              <a:t>to work in </a:t>
            </a:r>
            <a:r>
              <a:rPr lang="en-US" altLang="zh-CN" sz="1400" b="1" u="sng" dirty="0" smtClean="0">
                <a:solidFill>
                  <a:srgbClr val="0066FF"/>
                </a:solidFill>
              </a:rPr>
              <a:t>parallel for 5GA and 6G.</a:t>
            </a:r>
            <a:endParaRPr lang="en-US" sz="1400" dirty="0" smtClean="0">
              <a:solidFill>
                <a:srgbClr val="0066FF"/>
              </a:solidFill>
            </a:endParaRPr>
          </a:p>
          <a:p>
            <a:pPr lvl="1"/>
            <a:r>
              <a:rPr lang="en-US" altLang="zh-CN" sz="1400" b="1" u="sng" dirty="0" smtClean="0">
                <a:solidFill>
                  <a:srgbClr val="0066FF"/>
                </a:solidFill>
              </a:rPr>
              <a:t>The way of obtaining non-3GPP sensing data is different between SA2 and SA6. </a:t>
            </a:r>
            <a:r>
              <a:rPr lang="en-US" altLang="zh-CN" sz="1400" dirty="0">
                <a:solidFill>
                  <a:srgbClr val="0066FF"/>
                </a:solidFill>
              </a:rPr>
              <a:t>I</a:t>
            </a:r>
            <a:r>
              <a:rPr lang="en-US" altLang="zh-CN" sz="1400" dirty="0" smtClean="0">
                <a:solidFill>
                  <a:srgbClr val="0066FF"/>
                </a:solidFill>
              </a:rPr>
              <a:t>n SA6, we mainly access the </a:t>
            </a:r>
            <a:r>
              <a:rPr lang="en-US" altLang="zh-CN" sz="1400" dirty="0">
                <a:solidFill>
                  <a:srgbClr val="0066FF"/>
                </a:solidFill>
              </a:rPr>
              <a:t>non-3GPP sensing data </a:t>
            </a:r>
            <a:r>
              <a:rPr lang="en-US" altLang="zh-CN" sz="1400" dirty="0" smtClean="0">
                <a:solidFill>
                  <a:srgbClr val="0066FF"/>
                </a:solidFill>
              </a:rPr>
              <a:t>through the application enablement layer (</a:t>
            </a:r>
            <a:r>
              <a:rPr lang="en-US" altLang="zh-CN" sz="1400" dirty="0">
                <a:solidFill>
                  <a:srgbClr val="0066FF"/>
                </a:solidFill>
              </a:rPr>
              <a:t>e.g</a:t>
            </a:r>
            <a:r>
              <a:rPr lang="en-US" altLang="zh-CN" sz="1400" dirty="0" smtClean="0">
                <a:solidFill>
                  <a:srgbClr val="0066FF"/>
                </a:solidFill>
              </a:rPr>
              <a:t>. from the 3</a:t>
            </a:r>
            <a:r>
              <a:rPr lang="en-US" altLang="zh-CN" sz="1400" baseline="30000" dirty="0" smtClean="0">
                <a:solidFill>
                  <a:srgbClr val="0066FF"/>
                </a:solidFill>
              </a:rPr>
              <a:t>rd</a:t>
            </a:r>
            <a:r>
              <a:rPr lang="en-US" altLang="zh-CN" sz="1400" dirty="0" smtClean="0">
                <a:solidFill>
                  <a:srgbClr val="0066FF"/>
                </a:solidFill>
              </a:rPr>
              <a:t> party) instead of obtaining them from the </a:t>
            </a:r>
            <a:r>
              <a:rPr lang="en-US" altLang="zh-CN" sz="1400" dirty="0">
                <a:solidFill>
                  <a:srgbClr val="0066FF"/>
                </a:solidFill>
              </a:rPr>
              <a:t>non-3GPP sensing </a:t>
            </a:r>
            <a:r>
              <a:rPr lang="en-US" altLang="zh-CN" sz="1400" dirty="0" smtClean="0">
                <a:solidFill>
                  <a:srgbClr val="0066FF"/>
                </a:solidFill>
              </a:rPr>
              <a:t>entity via no-3GPP signal (</a:t>
            </a:r>
            <a:r>
              <a:rPr lang="en-US" altLang="zh-CN" sz="1400" dirty="0">
                <a:solidFill>
                  <a:srgbClr val="0066FF"/>
                </a:solidFill>
              </a:rPr>
              <a:t>e.g. Radar) </a:t>
            </a:r>
            <a:r>
              <a:rPr lang="en-US" altLang="zh-CN" sz="1400" dirty="0" smtClean="0">
                <a:solidFill>
                  <a:srgbClr val="0066FF"/>
                </a:solidFill>
              </a:rPr>
              <a:t>in SA2. </a:t>
            </a:r>
          </a:p>
          <a:p>
            <a:pPr lvl="1"/>
            <a:r>
              <a:rPr lang="en-US" altLang="zh-CN" sz="1400" dirty="0" smtClean="0">
                <a:solidFill>
                  <a:srgbClr val="0066FF"/>
                </a:solidFill>
              </a:rPr>
              <a:t>The </a:t>
            </a:r>
            <a:r>
              <a:rPr lang="en-US" altLang="zh-CN" sz="1400" dirty="0">
                <a:solidFill>
                  <a:srgbClr val="0066FF"/>
                </a:solidFill>
              </a:rPr>
              <a:t>SA2 work scope of sensing in 6G is relative stable since last meeting (Oct meeting). And the </a:t>
            </a:r>
            <a:r>
              <a:rPr lang="en-US" altLang="zh-CN" sz="1400" dirty="0" smtClean="0">
                <a:solidFill>
                  <a:srgbClr val="0066FF"/>
                </a:solidFill>
              </a:rPr>
              <a:t>WT6.3 </a:t>
            </a:r>
            <a:r>
              <a:rPr lang="en-US" altLang="zh-CN" sz="1400" dirty="0">
                <a:solidFill>
                  <a:srgbClr val="0066FF"/>
                </a:solidFill>
              </a:rPr>
              <a:t>focuses on the study of use cases and service requirements for 6G in SA6 firstly, and what’s more, the </a:t>
            </a:r>
            <a:r>
              <a:rPr lang="en-US" altLang="zh-CN" sz="1400" dirty="0" smtClean="0">
                <a:solidFill>
                  <a:srgbClr val="0066FF"/>
                </a:solidFill>
              </a:rPr>
              <a:t>access of obtaining </a:t>
            </a:r>
            <a:r>
              <a:rPr lang="en-US" altLang="zh-CN" sz="1400" dirty="0">
                <a:solidFill>
                  <a:srgbClr val="0066FF"/>
                </a:solidFill>
              </a:rPr>
              <a:t>non-3GPP sensing </a:t>
            </a:r>
            <a:r>
              <a:rPr lang="en-US" altLang="zh-CN" sz="1400" dirty="0" smtClean="0">
                <a:solidFill>
                  <a:srgbClr val="0066FF"/>
                </a:solidFill>
              </a:rPr>
              <a:t>data in </a:t>
            </a:r>
            <a:r>
              <a:rPr lang="en-US" altLang="zh-CN" sz="1400" dirty="0">
                <a:solidFill>
                  <a:srgbClr val="0066FF"/>
                </a:solidFill>
              </a:rPr>
              <a:t>SA6 is </a:t>
            </a:r>
            <a:r>
              <a:rPr lang="en-US" altLang="zh-CN" sz="1400" dirty="0" smtClean="0">
                <a:solidFill>
                  <a:srgbClr val="0066FF"/>
                </a:solidFill>
              </a:rPr>
              <a:t>totally different </a:t>
            </a:r>
            <a:r>
              <a:rPr lang="en-US" altLang="zh-CN" sz="1400" dirty="0">
                <a:solidFill>
                  <a:srgbClr val="0066FF"/>
                </a:solidFill>
              </a:rPr>
              <a:t>from </a:t>
            </a:r>
            <a:r>
              <a:rPr lang="en-US" altLang="zh-CN" sz="1400" dirty="0" smtClean="0">
                <a:solidFill>
                  <a:srgbClr val="0066FF"/>
                </a:solidFill>
              </a:rPr>
              <a:t>the access in SA2</a:t>
            </a:r>
            <a:r>
              <a:rPr lang="en-US" altLang="zh-CN" sz="1400" dirty="0">
                <a:solidFill>
                  <a:srgbClr val="0066FF"/>
                </a:solidFill>
              </a:rPr>
              <a:t>. </a:t>
            </a:r>
            <a:r>
              <a:rPr lang="en-US" altLang="zh-CN" sz="1400" dirty="0">
                <a:solidFill>
                  <a:srgbClr val="0066FF"/>
                </a:solidFill>
              </a:rPr>
              <a:t>S</a:t>
            </a:r>
            <a:r>
              <a:rPr lang="en-US" altLang="zh-CN" sz="1400" dirty="0" smtClean="0">
                <a:solidFill>
                  <a:srgbClr val="0066FF"/>
                </a:solidFill>
              </a:rPr>
              <a:t>o there is no work overlap </a:t>
            </a:r>
            <a:r>
              <a:rPr lang="en-US" altLang="zh-CN" sz="1400" dirty="0">
                <a:solidFill>
                  <a:srgbClr val="0066FF"/>
                </a:solidFill>
              </a:rPr>
              <a:t>with SA2. </a:t>
            </a:r>
          </a:p>
          <a:p>
            <a:pPr marL="914400" lvl="2" indent="0">
              <a:buNone/>
            </a:pPr>
            <a:endParaRPr lang="en-US" altLang="zh-CN" sz="1000" dirty="0" smtClean="0">
              <a:solidFill>
                <a:srgbClr val="0066FF"/>
              </a:solidFill>
            </a:endParaRPr>
          </a:p>
          <a:p>
            <a:pPr lvl="1"/>
            <a:endParaRPr lang="en-US" altLang="zh-CN" sz="1400" dirty="0">
              <a:solidFill>
                <a:srgbClr val="0066FF"/>
              </a:solidFill>
            </a:endParaRPr>
          </a:p>
        </p:txBody>
      </p:sp>
    </p:spTree>
    <p:extLst>
      <p:ext uri="{BB962C8B-B14F-4D97-AF65-F5344CB8AC3E}">
        <p14:creationId xmlns:p14="http://schemas.microsoft.com/office/powerpoint/2010/main" val="42676427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34389EF-9CB9-AE20-0E6B-71BDAD876A02}"/>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ACA3B957-186C-D029-A26A-BA6976FF7493}"/>
              </a:ext>
            </a:extLst>
          </p:cNvPr>
          <p:cNvSpPr>
            <a:spLocks noGrp="1"/>
          </p:cNvSpPr>
          <p:nvPr>
            <p:ph idx="1"/>
          </p:nvPr>
        </p:nvSpPr>
        <p:spPr>
          <a:xfrm>
            <a:off x="330506" y="2660650"/>
            <a:ext cx="11534660" cy="3718115"/>
          </a:xfrm>
        </p:spPr>
        <p:txBody>
          <a:bodyPr/>
          <a:lstStyle/>
          <a:p>
            <a:r>
              <a:rPr lang="en-IN" sz="1800" b="1" dirty="0" smtClean="0"/>
              <a:t>Way </a:t>
            </a:r>
            <a:r>
              <a:rPr lang="en-IN" sz="1800" b="1" dirty="0"/>
              <a:t>forward (e.g. revised </a:t>
            </a:r>
            <a:r>
              <a:rPr lang="en-IN" sz="1800" b="1" dirty="0" smtClean="0"/>
              <a:t>WT)</a:t>
            </a:r>
            <a:endParaRPr lang="en-IN" sz="1800" b="1" dirty="0"/>
          </a:p>
          <a:p>
            <a:pPr lvl="1">
              <a:lnSpc>
                <a:spcPct val="130000"/>
              </a:lnSpc>
            </a:pPr>
            <a:r>
              <a:rPr lang="en-US" sz="1600" dirty="0">
                <a:solidFill>
                  <a:srgbClr val="0066FF"/>
                </a:solidFill>
              </a:rPr>
              <a:t>Revised to </a:t>
            </a:r>
            <a:r>
              <a:rPr lang="en-US" sz="1600" dirty="0" smtClean="0">
                <a:solidFill>
                  <a:srgbClr val="0066FF"/>
                </a:solidFill>
              </a:rPr>
              <a:t>“</a:t>
            </a:r>
            <a:r>
              <a:rPr lang="en-US" altLang="zh-CN" sz="1600" dirty="0" smtClean="0">
                <a:solidFill>
                  <a:srgbClr val="0066FF"/>
                </a:solidFill>
              </a:rPr>
              <a:t>Study </a:t>
            </a:r>
            <a:r>
              <a:rPr lang="en-US" altLang="zh-CN" sz="1600" dirty="0">
                <a:solidFill>
                  <a:srgbClr val="0066FF"/>
                </a:solidFill>
              </a:rPr>
              <a:t>6G application use </a:t>
            </a:r>
            <a:r>
              <a:rPr lang="en-US" altLang="zh-CN" sz="1600" dirty="0" smtClean="0">
                <a:solidFill>
                  <a:srgbClr val="0066FF"/>
                </a:solidFill>
              </a:rPr>
              <a:t>cases, requirements and</a:t>
            </a:r>
            <a:r>
              <a:rPr lang="en-US" altLang="zh-CN" sz="1600" b="1" u="sng" dirty="0">
                <a:solidFill>
                  <a:srgbClr val="0066FF"/>
                </a:solidFill>
              </a:rPr>
              <a:t> potential enablement capabilities</a:t>
            </a:r>
            <a:r>
              <a:rPr lang="en-US" altLang="zh-CN" sz="1600" b="1" u="sng" dirty="0" smtClean="0">
                <a:solidFill>
                  <a:srgbClr val="0066FF"/>
                </a:solidFill>
              </a:rPr>
              <a:t> for access and integration of </a:t>
            </a:r>
            <a:r>
              <a:rPr lang="en-US" altLang="zh-CN" sz="1600" dirty="0" smtClean="0">
                <a:solidFill>
                  <a:srgbClr val="0066FF"/>
                </a:solidFill>
              </a:rPr>
              <a:t>non-3GPP </a:t>
            </a:r>
            <a:r>
              <a:rPr lang="en-US" altLang="zh-CN" sz="1600" dirty="0">
                <a:solidFill>
                  <a:srgbClr val="0066FF"/>
                </a:solidFill>
              </a:rPr>
              <a:t>sensing data </a:t>
            </a:r>
            <a:r>
              <a:rPr lang="en-US" altLang="zh-CN" sz="1600" b="1" dirty="0" smtClean="0">
                <a:solidFill>
                  <a:srgbClr val="0066FF"/>
                </a:solidFill>
              </a:rPr>
              <a:t>via</a:t>
            </a:r>
            <a:r>
              <a:rPr lang="en-US" altLang="zh-CN" sz="1600" dirty="0" smtClean="0">
                <a:solidFill>
                  <a:srgbClr val="0066FF"/>
                </a:solidFill>
              </a:rPr>
              <a:t> (e.g</a:t>
            </a:r>
            <a:r>
              <a:rPr lang="en-US" altLang="zh-CN" sz="1600" dirty="0">
                <a:solidFill>
                  <a:srgbClr val="0066FF"/>
                </a:solidFill>
              </a:rPr>
              <a:t>. Radar, Camera) at the application enablement </a:t>
            </a:r>
            <a:r>
              <a:rPr lang="en-US" altLang="zh-CN" sz="1600" dirty="0" smtClean="0">
                <a:solidFill>
                  <a:srgbClr val="0066FF"/>
                </a:solidFill>
              </a:rPr>
              <a:t>layer</a:t>
            </a:r>
            <a:r>
              <a:rPr lang="en-US" sz="1600" dirty="0" smtClean="0">
                <a:solidFill>
                  <a:srgbClr val="0066FF"/>
                </a:solidFill>
              </a:rPr>
              <a:t>”.</a:t>
            </a:r>
          </a:p>
          <a:p>
            <a:pPr lvl="2">
              <a:lnSpc>
                <a:spcPct val="130000"/>
              </a:lnSpc>
            </a:pPr>
            <a:r>
              <a:rPr lang="en-IN" altLang="zh-CN" sz="1400" dirty="0">
                <a:solidFill>
                  <a:srgbClr val="0066FF"/>
                </a:solidFill>
              </a:rPr>
              <a:t>NOTE 1: </a:t>
            </a:r>
            <a:r>
              <a:rPr lang="en-US" altLang="zh-CN" sz="1400" dirty="0">
                <a:solidFill>
                  <a:srgbClr val="0066FF"/>
                </a:solidFill>
              </a:rPr>
              <a:t>The WT needs coordination with SA2 and depends on </a:t>
            </a:r>
            <a:r>
              <a:rPr lang="en-US" altLang="zh-CN" sz="1400" dirty="0" smtClean="0">
                <a:solidFill>
                  <a:srgbClr val="0066FF"/>
                </a:solidFill>
              </a:rPr>
              <a:t>the </a:t>
            </a:r>
            <a:r>
              <a:rPr lang="en-US" altLang="zh-CN" sz="1400" b="1" u="sng" dirty="0" smtClean="0">
                <a:solidFill>
                  <a:srgbClr val="0066FF"/>
                </a:solidFill>
              </a:rPr>
              <a:t>gaps of SA2’s solutions </a:t>
            </a:r>
            <a:r>
              <a:rPr lang="en-US" altLang="zh-CN" sz="1400" dirty="0">
                <a:solidFill>
                  <a:srgbClr val="0066FF"/>
                </a:solidFill>
              </a:rPr>
              <a:t>and </a:t>
            </a:r>
            <a:r>
              <a:rPr lang="en-US" altLang="zh-CN" sz="1400" b="1" u="sng" dirty="0">
                <a:solidFill>
                  <a:srgbClr val="0066FF"/>
                </a:solidFill>
              </a:rPr>
              <a:t>on-going sensing work progress in 5GA</a:t>
            </a:r>
            <a:r>
              <a:rPr lang="en-IN" altLang="zh-CN" sz="1400" dirty="0" smtClean="0">
                <a:solidFill>
                  <a:srgbClr val="0066FF"/>
                </a:solidFill>
              </a:rPr>
              <a:t>.</a:t>
            </a:r>
            <a:endParaRPr lang="en-IN" sz="1400" dirty="0">
              <a:solidFill>
                <a:srgbClr val="0066FF"/>
              </a:solidFill>
            </a:endParaRPr>
          </a:p>
          <a:p>
            <a:pPr lvl="1">
              <a:lnSpc>
                <a:spcPct val="130000"/>
              </a:lnSpc>
            </a:pPr>
            <a:r>
              <a:rPr lang="en-IN" sz="1600" dirty="0">
                <a:solidFill>
                  <a:srgbClr val="0066FF"/>
                </a:solidFill>
              </a:rPr>
              <a:t>Propose to consider revised WT6.2 for inclusion in 6G </a:t>
            </a:r>
            <a:r>
              <a:rPr lang="en-IN" sz="1600" dirty="0" smtClean="0">
                <a:solidFill>
                  <a:srgbClr val="0066FF"/>
                </a:solidFill>
              </a:rPr>
              <a:t>study.</a:t>
            </a:r>
            <a:endParaRPr lang="en-IN" sz="1600" dirty="0">
              <a:solidFill>
                <a:srgbClr val="0066FF"/>
              </a:solidFill>
            </a:endParaRPr>
          </a:p>
        </p:txBody>
      </p:sp>
      <p:sp>
        <p:nvSpPr>
          <p:cNvPr id="7170" name="Title 1">
            <a:extLst>
              <a:ext uri="{FF2B5EF4-FFF2-40B4-BE49-F238E27FC236}">
                <a16:creationId xmlns:a16="http://schemas.microsoft.com/office/drawing/2014/main" xmlns="" id="{22D2B778-F250-4B59-95FF-9F7DFBD87473}"/>
              </a:ext>
            </a:extLst>
          </p:cNvPr>
          <p:cNvSpPr>
            <a:spLocks noGrp="1"/>
          </p:cNvSpPr>
          <p:nvPr>
            <p:ph type="title"/>
          </p:nvPr>
        </p:nvSpPr>
        <p:spPr/>
        <p:txBody>
          <a:bodyPr/>
          <a:lstStyle/>
          <a:p>
            <a:r>
              <a:rPr lang="en-GB" altLang="en-US" dirty="0" smtClean="0"/>
              <a:t>NWM#2:</a:t>
            </a:r>
            <a:br>
              <a:rPr lang="en-GB" altLang="en-US" dirty="0" smtClean="0"/>
            </a:br>
            <a:r>
              <a:rPr lang="en-GB" altLang="en-US" dirty="0" smtClean="0"/>
              <a:t>WA6</a:t>
            </a:r>
            <a:r>
              <a:rPr lang="en-GB" altLang="en-US" dirty="0"/>
              <a:t>: </a:t>
            </a:r>
            <a:r>
              <a:rPr lang="en-GB" altLang="en-US" dirty="0">
                <a:solidFill>
                  <a:srgbClr val="0066FF"/>
                </a:solidFill>
              </a:rPr>
              <a:t>ISAC</a:t>
            </a:r>
            <a:r>
              <a:rPr lang="en-GB" altLang="en-US" dirty="0"/>
              <a:t>; </a:t>
            </a:r>
            <a:r>
              <a:rPr lang="en-GB" altLang="en-US" dirty="0" smtClean="0"/>
              <a:t>WT</a:t>
            </a:r>
            <a:r>
              <a:rPr lang="en-GB" altLang="en-US" dirty="0" smtClean="0">
                <a:solidFill>
                  <a:srgbClr val="0066FF"/>
                </a:solidFill>
              </a:rPr>
              <a:t>6.3 </a:t>
            </a:r>
            <a:r>
              <a:rPr lang="en-GB" altLang="en-US" dirty="0"/>
              <a:t>(2)</a:t>
            </a:r>
            <a:endParaRPr lang="en-GB" altLang="en-US" dirty="0">
              <a:solidFill>
                <a:srgbClr val="0066FF"/>
              </a:solidFill>
            </a:endParaRPr>
          </a:p>
        </p:txBody>
      </p:sp>
      <p:graphicFrame>
        <p:nvGraphicFramePr>
          <p:cNvPr id="8" name="Content Placeholder 2">
            <a:extLst>
              <a:ext uri="{FF2B5EF4-FFF2-40B4-BE49-F238E27FC236}">
                <a16:creationId xmlns:a16="http://schemas.microsoft.com/office/drawing/2014/main" xmlns="" id="{93FF57A8-CEE8-31F6-A4B9-964C9757C39A}"/>
              </a:ext>
            </a:extLst>
          </p:cNvPr>
          <p:cNvGraphicFramePr>
            <a:graphicFrameLocks/>
          </p:cNvGraphicFramePr>
          <p:nvPr>
            <p:extLst>
              <p:ext uri="{D42A27DB-BD31-4B8C-83A1-F6EECF244321}">
                <p14:modId xmlns:p14="http://schemas.microsoft.com/office/powerpoint/2010/main" val="396805128"/>
              </p:ext>
            </p:extLst>
          </p:nvPr>
        </p:nvGraphicFramePr>
        <p:xfrm>
          <a:off x="780927" y="1825010"/>
          <a:ext cx="10630146" cy="777240"/>
        </p:xfrm>
        <a:graphic>
          <a:graphicData uri="http://schemas.openxmlformats.org/drawingml/2006/table">
            <a:tbl>
              <a:tblPr firstRow="1" firstCol="1" bandRow="1"/>
              <a:tblGrid>
                <a:gridCol w="2563935">
                  <a:extLst>
                    <a:ext uri="{9D8B030D-6E8A-4147-A177-3AD203B41FA5}">
                      <a16:colId xmlns:a16="http://schemas.microsoft.com/office/drawing/2014/main" xmlns="" val="4258532851"/>
                    </a:ext>
                  </a:extLst>
                </a:gridCol>
                <a:gridCol w="2688737">
                  <a:extLst>
                    <a:ext uri="{9D8B030D-6E8A-4147-A177-3AD203B41FA5}">
                      <a16:colId xmlns:a16="http://schemas.microsoft.com/office/drawing/2014/main" xmlns="" val="1225040043"/>
                    </a:ext>
                  </a:extLst>
                </a:gridCol>
                <a:gridCol w="2688737">
                  <a:extLst>
                    <a:ext uri="{9D8B030D-6E8A-4147-A177-3AD203B41FA5}">
                      <a16:colId xmlns:a16="http://schemas.microsoft.com/office/drawing/2014/main" xmlns="" val="1474654838"/>
                    </a:ext>
                  </a:extLst>
                </a:gridCol>
                <a:gridCol w="2688737">
                  <a:extLst>
                    <a:ext uri="{9D8B030D-6E8A-4147-A177-3AD203B41FA5}">
                      <a16:colId xmlns:a16="http://schemas.microsoft.com/office/drawing/2014/main" xmlns="" val="4015064392"/>
                    </a:ext>
                  </a:extLst>
                </a:gridCol>
              </a:tblGrid>
              <a:tr h="0">
                <a:tc>
                  <a:txBody>
                    <a:bodyPr/>
                    <a:lstStyle/>
                    <a:p>
                      <a:pPr hangingPunct="0">
                        <a:spcAft>
                          <a:spcPts val="900"/>
                        </a:spcAft>
                      </a:pPr>
                      <a:r>
                        <a:rPr lang="en-US" sz="1100" dirty="0">
                          <a:effectLst/>
                          <a:latin typeface="Arial" panose="020B0604020202020204" pitchFamily="34" charset="0"/>
                          <a:ea typeface="DengXian"/>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Do not 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indent="0" algn="ctr" defTabSz="914400" rtl="0" eaLnBrk="1" fontAlgn="auto" latinLnBrk="0" hangingPunct="0">
                        <a:lnSpc>
                          <a:spcPct val="100000"/>
                        </a:lnSpc>
                        <a:spcBef>
                          <a:spcPts val="0"/>
                        </a:spcBef>
                        <a:spcAft>
                          <a:spcPts val="900"/>
                        </a:spcAft>
                        <a:buClrTx/>
                        <a:buSzTx/>
                        <a:buFontTx/>
                        <a:buNone/>
                        <a:tabLst/>
                        <a:defRPr/>
                      </a:pPr>
                      <a:r>
                        <a:rPr lang="en-IN" altLang="zh-CN" sz="1100" kern="1200" dirty="0" smtClean="0">
                          <a:solidFill>
                            <a:schemeClr val="tx1"/>
                          </a:solidFill>
                          <a:effectLst/>
                          <a:latin typeface="Arial" panose="020B0604020202020204" pitchFamily="34" charset="0"/>
                          <a:ea typeface="Malgun Gothic" panose="020B0503020000020004" pitchFamily="34" charset="-127"/>
                          <a:cs typeface="+mn-cs"/>
                        </a:rPr>
                        <a:t>WTs need update/clarity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xmlns="" val="807158886"/>
                  </a:ext>
                </a:extLst>
              </a:tr>
              <a:tr h="0">
                <a:tc>
                  <a:txBody>
                    <a:bodyPr/>
                    <a:lstStyle/>
                    <a:p>
                      <a:pPr marL="0" marR="0" hangingPunct="0">
                        <a:spcAft>
                          <a:spcPts val="900"/>
                        </a:spcAft>
                        <a:buNone/>
                      </a:pPr>
                      <a:r>
                        <a:rPr lang="en-US" sz="1000" dirty="0" smtClean="0">
                          <a:effectLst/>
                          <a:latin typeface="Arial" panose="020B0604020202020204" pitchFamily="34" charset="0"/>
                          <a:ea typeface="Malgun Gothic" panose="020B0503020000020004" pitchFamily="34" charset="-127"/>
                        </a:rPr>
                        <a:t>WT6.3:Study 6G application use cases and requirements related to obtaining non-3GPP sensing data (e.g. Radar, Camera) at the application enablement layer.. </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0">
                        <a:lnSpc>
                          <a:spcPct val="100000"/>
                        </a:lnSpc>
                        <a:spcBef>
                          <a:spcPts val="0"/>
                        </a:spcBef>
                        <a:spcAft>
                          <a:spcPts val="900"/>
                        </a:spcAft>
                        <a:buClrTx/>
                        <a:buSzTx/>
                        <a:buFontTx/>
                        <a:buNone/>
                        <a:tabLst/>
                        <a:defRPr/>
                      </a:pPr>
                      <a:r>
                        <a:rPr lang="en-US" altLang="zh-CN" sz="1000" dirty="0" smtClean="0">
                          <a:effectLst/>
                          <a:latin typeface="Arial" panose="020B0604020202020204" pitchFamily="34" charset="0"/>
                          <a:ea typeface="Malgun Gothic" panose="020B0503020000020004" pitchFamily="34" charset="-127"/>
                        </a:rPr>
                        <a:t>Interdigital, Ericsson</a:t>
                      </a:r>
                      <a:r>
                        <a:rPr lang="en-US" altLang="zh-CN" sz="800" dirty="0" smtClean="0">
                          <a:effectLst/>
                          <a:latin typeface="Times New Roman" panose="02020603050405020304" pitchFamily="18" charset="0"/>
                          <a:ea typeface="Malgun Gothic" panose="020B0503020000020004" pitchFamily="34" charset="-127"/>
                        </a:rPr>
                        <a:t>,</a:t>
                      </a:r>
                      <a:r>
                        <a:rPr lang="en-US" altLang="zh-CN" sz="800" baseline="0" dirty="0" smtClean="0">
                          <a:effectLst/>
                          <a:latin typeface="Times New Roman" panose="02020603050405020304" pitchFamily="18" charset="0"/>
                          <a:ea typeface="Malgun Gothic" panose="020B0503020000020004" pitchFamily="34" charset="-127"/>
                        </a:rPr>
                        <a:t> </a:t>
                      </a:r>
                      <a:r>
                        <a:rPr lang="en-US" altLang="zh-CN" sz="1000" kern="1200" dirty="0" smtClean="0">
                          <a:solidFill>
                            <a:schemeClr val="tx1"/>
                          </a:solidFill>
                          <a:effectLst/>
                          <a:latin typeface="Arial" panose="020B0604020202020204" pitchFamily="34" charset="0"/>
                          <a:ea typeface="Malgun Gothic" panose="020B0503020000020004" pitchFamily="34" charset="-127"/>
                          <a:cs typeface="+mn-cs"/>
                        </a:rPr>
                        <a:t>TNO, </a:t>
                      </a:r>
                      <a:r>
                        <a:rPr lang="en-US" altLang="zh-CN" sz="1000" dirty="0" smtClean="0">
                          <a:effectLst/>
                          <a:latin typeface="Arial" panose="020B0604020202020204" pitchFamily="34" charset="0"/>
                          <a:ea typeface="Malgun Gothic" panose="020B0503020000020004" pitchFamily="34" charset="-127"/>
                        </a:rPr>
                        <a:t>Samsung, CATT</a:t>
                      </a:r>
                      <a:endParaRPr lang="en-US" altLang="zh-CN" sz="600" dirty="0" smtClean="0">
                        <a:effectLst/>
                        <a:latin typeface="Times New Roman" panose="02020603050405020304" pitchFamily="18" charset="0"/>
                        <a:ea typeface="Times New Roman" panose="02020603050405020304" pitchFamily="18" charset="0"/>
                      </a:endParaRPr>
                    </a:p>
                    <a:p>
                      <a:pPr marL="0" marR="0" hangingPunct="0">
                        <a:spcAft>
                          <a:spcPts val="900"/>
                        </a:spcAft>
                        <a:buNone/>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0">
                        <a:lnSpc>
                          <a:spcPct val="100000"/>
                        </a:lnSpc>
                        <a:spcBef>
                          <a:spcPts val="0"/>
                        </a:spcBef>
                        <a:spcAft>
                          <a:spcPts val="900"/>
                        </a:spcAft>
                        <a:buClrTx/>
                        <a:buSzTx/>
                        <a:buFontTx/>
                        <a:buNone/>
                        <a:tabLst/>
                        <a:defRPr/>
                      </a:pPr>
                      <a:r>
                        <a:rPr lang="en-US" altLang="zh-CN" sz="1000" kern="1200" dirty="0" smtClean="0">
                          <a:solidFill>
                            <a:schemeClr val="tx1"/>
                          </a:solidFill>
                          <a:effectLst/>
                          <a:latin typeface="Arial" panose="020B0604020202020204" pitchFamily="34" charset="0"/>
                          <a:ea typeface="Malgun Gothic" panose="020B0503020000020004" pitchFamily="34" charset="-127"/>
                          <a:cs typeface="+mn-cs"/>
                        </a:rPr>
                        <a:t>Nokia, Apple, Interdigital, Huawei, </a:t>
                      </a:r>
                      <a:r>
                        <a:rPr lang="en-US" altLang="zh-CN" sz="1000" dirty="0" smtClean="0">
                          <a:effectLst/>
                          <a:latin typeface="Arial" panose="020B0604020202020204" pitchFamily="34" charset="0"/>
                          <a:ea typeface="Malgun Gothic" panose="020B0503020000020004" pitchFamily="34" charset="-127"/>
                        </a:rPr>
                        <a:t>Samsung, </a:t>
                      </a:r>
                      <a:r>
                        <a:rPr lang="en-US" altLang="zh-CN" sz="1000" kern="1200" dirty="0" smtClean="0">
                          <a:solidFill>
                            <a:schemeClr val="tx1"/>
                          </a:solidFill>
                          <a:effectLst/>
                          <a:latin typeface="Arial" panose="020B0604020202020204" pitchFamily="34" charset="0"/>
                          <a:ea typeface="Malgun Gothic" panose="020B0503020000020004" pitchFamily="34" charset="-127"/>
                          <a:cs typeface="+mn-cs"/>
                        </a:rPr>
                        <a:t>ZTE, CATT, CMCC, Huawei</a:t>
                      </a:r>
                    </a:p>
                    <a:p>
                      <a:pPr marL="0" marR="0" hangingPunct="0">
                        <a:spcAft>
                          <a:spcPts val="900"/>
                        </a:spcAft>
                        <a:buNone/>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76886183"/>
                  </a:ext>
                </a:extLst>
              </a:tr>
            </a:tbl>
          </a:graphicData>
        </a:graphic>
      </p:graphicFrame>
    </p:spTree>
    <p:extLst>
      <p:ext uri="{BB962C8B-B14F-4D97-AF65-F5344CB8AC3E}">
        <p14:creationId xmlns:p14="http://schemas.microsoft.com/office/powerpoint/2010/main" val="373576960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407541" y="1805076"/>
            <a:ext cx="11447909" cy="4554627"/>
          </a:xfrm>
        </p:spPr>
        <p:txBody>
          <a:bodyPr/>
          <a:lstStyle/>
          <a:p>
            <a:r>
              <a:rPr lang="en-US" altLang="en-US" sz="2200" dirty="0"/>
              <a:t>The on-going sensing work in 5GA is a starting point for 6G, and 6G work should be the evolution of 5GA work and there should </a:t>
            </a:r>
            <a:r>
              <a:rPr lang="en-US" altLang="en-US" sz="2200" dirty="0" smtClean="0"/>
              <a:t>be no overlap </a:t>
            </a:r>
            <a:r>
              <a:rPr lang="en-US" altLang="en-US" sz="2200" dirty="0"/>
              <a:t>for the scope between them;</a:t>
            </a:r>
          </a:p>
          <a:p>
            <a:r>
              <a:rPr lang="en-US" altLang="en-US" sz="2200" dirty="0"/>
              <a:t>The sensing work in 6G depends on the work progress in 5GA and </a:t>
            </a:r>
            <a:r>
              <a:rPr lang="en-US" altLang="en-US" sz="2200" dirty="0" smtClean="0"/>
              <a:t>expect no </a:t>
            </a:r>
            <a:r>
              <a:rPr lang="en-US" altLang="en-US" sz="2200" dirty="0"/>
              <a:t>work in </a:t>
            </a:r>
            <a:r>
              <a:rPr lang="en-US" altLang="en-US" sz="2200" dirty="0" smtClean="0"/>
              <a:t>parallel;</a:t>
            </a:r>
            <a:endParaRPr lang="en-US" altLang="en-US" sz="2200" dirty="0"/>
          </a:p>
          <a:p>
            <a:r>
              <a:rPr lang="en-US" altLang="en-US" sz="2200" dirty="0"/>
              <a:t>The SA2 work scope of sensing in 6G is relative stable since last meeting (Oct meeting</a:t>
            </a:r>
            <a:r>
              <a:rPr lang="en-US" altLang="en-US" sz="2200" dirty="0" smtClean="0"/>
              <a:t>) and the SA6 sensing work can start with the use cases and the service requirements study firstly. </a:t>
            </a:r>
          </a:p>
          <a:p>
            <a:r>
              <a:rPr lang="en-US" altLang="en-US" sz="2200" dirty="0"/>
              <a:t>T</a:t>
            </a:r>
            <a:r>
              <a:rPr lang="en-US" altLang="en-US" sz="2200" dirty="0" smtClean="0"/>
              <a:t>he WT6.2 and WT6.3 should avoid to overlap the scope with SA2.</a:t>
            </a:r>
            <a:endParaRPr lang="en-US" altLang="en-US" sz="2200" dirty="0"/>
          </a:p>
          <a:p>
            <a:r>
              <a:rPr lang="en-US" altLang="en-US" sz="2200" dirty="0" smtClean="0"/>
              <a:t>Way </a:t>
            </a:r>
            <a:r>
              <a:rPr lang="en-US" altLang="en-US" sz="2200" dirty="0"/>
              <a:t>forward</a:t>
            </a:r>
          </a:p>
          <a:p>
            <a:pPr lvl="1"/>
            <a:r>
              <a:rPr lang="en-US" altLang="en-US" sz="2000" dirty="0" smtClean="0"/>
              <a:t>Propose to</a:t>
            </a:r>
            <a:r>
              <a:rPr lang="en-US" altLang="en-US" sz="2000" dirty="0" smtClean="0"/>
              <a:t> </a:t>
            </a:r>
            <a:r>
              <a:rPr lang="en-US" altLang="en-US" sz="2000" dirty="0"/>
              <a:t>revise WT6.2 and </a:t>
            </a:r>
            <a:r>
              <a:rPr lang="en-US" altLang="en-US" sz="2000" dirty="0" smtClean="0"/>
              <a:t>WT6.3 </a:t>
            </a:r>
            <a:r>
              <a:rPr lang="en-US" altLang="en-US" sz="2000" dirty="0" smtClean="0"/>
              <a:t>as follows:</a:t>
            </a:r>
            <a:endParaRPr lang="en-US" altLang="en-US" sz="2000" dirty="0"/>
          </a:p>
          <a:p>
            <a:pPr lvl="2"/>
            <a:r>
              <a:rPr lang="en-US" altLang="en-US" sz="1600" dirty="0"/>
              <a:t>Study 6G application use cases, requirements  and potential enablement capabilities for the exposure of value-added sensing results (e.g. fusion of 3GPP and non-3GPP sensing data/results) to consumers at the application enablement layer.</a:t>
            </a:r>
            <a:endParaRPr lang="en-US" altLang="en-US" sz="1600" dirty="0"/>
          </a:p>
          <a:p>
            <a:pPr lvl="2"/>
            <a:r>
              <a:rPr lang="en-US" altLang="en-US" sz="1600" dirty="0"/>
              <a:t>Study 6G application use cases, requirements and potential enablement capabilities for access and integration of non-3GPP sensing data via (e.g. Radar, Camera) at the application enablement layer.</a:t>
            </a:r>
            <a:endParaRPr lang="en-US" altLang="en-US" sz="1600" dirty="0"/>
          </a:p>
          <a:p>
            <a:pPr lvl="1"/>
            <a:r>
              <a:rPr lang="en-US" altLang="en-US" sz="2000" dirty="0"/>
              <a:t>Propose inclusion of WT6.2 and WT6.3 in SA6 6G </a:t>
            </a:r>
            <a:r>
              <a:rPr lang="en-US" altLang="en-US" sz="2000" dirty="0" smtClean="0"/>
              <a:t>study.</a:t>
            </a:r>
            <a:endParaRPr lang="en-US" altLang="en-US" sz="20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lcf76f155ced4ddcb4097134ff3c332f xmlns="5a888943-97ca-4c93-b605-714bb5e9e285">
      <Terms xmlns="http://schemas.microsoft.com/office/infopath/2007/PartnerControls"/>
    </lcf76f155ced4ddcb4097134ff3c332f>
    <TaxCatchAll xmlns="23a22248-acb0-4303-bd1b-c36b2527d0a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C8E648E97429F4A9C700CA2B719F885" ma:contentTypeVersion="23" ma:contentTypeDescription="Create a new document." ma:contentTypeScope="" ma:versionID="dfdcb4e1a01738e63af266d94136426a">
  <xsd:schema xmlns:xsd="http://www.w3.org/2001/XMLSchema" xmlns:xs="http://www.w3.org/2001/XMLSchema" xmlns:p="http://schemas.microsoft.com/office/2006/metadata/properties" xmlns:ns2="5a888943-97ca-4c93-b605-714bb5e9e285" xmlns:ns3="e32f50e1-6846-4d7d-ad60-ccd6877e6c5e" xmlns:ns4="http://schemas.microsoft.com/sharepoint/v4" xmlns:ns5="23a22248-acb0-4303-bd1b-c36b2527d0a2" targetNamespace="http://schemas.microsoft.com/office/2006/metadata/properties" ma:root="true" ma:fieldsID="0d134a7ad53664799f54ca419ab8d86e" ns2:_="" ns3:_="" ns4:_="" ns5:_="">
    <xsd:import namespace="5a888943-97ca-4c93-b605-714bb5e9e285"/>
    <xsd:import namespace="e32f50e1-6846-4d7d-ad60-ccd6877e6c5e"/>
    <xsd:import namespace="http://schemas.microsoft.com/sharepoint/v4"/>
    <xsd:import namespace="23a22248-acb0-4303-bd1b-c36b2527d0a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4:IconOverlay" minOccurs="0"/>
                <xsd:element ref="ns2:MediaServiceObjectDetectorVersions" minOccurs="0"/>
                <xsd:element ref="ns2:lcf76f155ced4ddcb4097134ff3c332f" minOccurs="0"/>
                <xsd:element ref="ns5:TaxCatchAll"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888943-97ca-4c93-b605-714bb5e9e2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ObjectDetectorVersions" ma:index="20" nillable="true" ma:displayName="MediaServiceObjectDetectorVersions" ma:description=""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d049dfe-3525-43e5-8f81-1f102b2aa2d1"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2f50e1-6846-4d7d-ad60-ccd6877e6c5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a22248-acb0-4303-bd1b-c36b2527d0a2"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a269ec90-be46-4b4e-b8ba-14462fe568b1}" ma:internalName="TaxCatchAll" ma:showField="CatchAllData" ma:web="23a22248-acb0-4303-bd1b-c36b2527d0a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e32f50e1-6846-4d7d-ad60-ccd6877e6c5e"/>
    <ds:schemaRef ds:uri="http://purl.org/dc/terms/"/>
    <ds:schemaRef ds:uri="5a888943-97ca-4c93-b605-714bb5e9e285"/>
    <ds:schemaRef ds:uri="http://schemas.microsoft.com/sharepoint/v4"/>
    <ds:schemaRef ds:uri="23a22248-acb0-4303-bd1b-c36b2527d0a2"/>
    <ds:schemaRef ds:uri="http://www.w3.org/XML/1998/namespace"/>
    <ds:schemaRef ds:uri="http://purl.org/dc/dcmitype/"/>
  </ds:schemaRefs>
</ds:datastoreItem>
</file>

<file path=customXml/itemProps3.xml><?xml version="1.0" encoding="utf-8"?>
<ds:datastoreItem xmlns:ds="http://schemas.openxmlformats.org/officeDocument/2006/customXml" ds:itemID="{0104A885-A8E6-405F-9E81-8C4B645AF0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888943-97ca-4c93-b605-714bb5e9e285"/>
    <ds:schemaRef ds:uri="e32f50e1-6846-4d7d-ad60-ccd6877e6c5e"/>
    <ds:schemaRef ds:uri="http://schemas.microsoft.com/sharepoint/v4"/>
    <ds:schemaRef ds:uri="23a22248-acb0-4303-bd1b-c36b2527d0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14102</TotalTime>
  <Words>1035</Words>
  <Application>Microsoft Office PowerPoint</Application>
  <PresentationFormat>自定义</PresentationFormat>
  <Paragraphs>74</Paragraphs>
  <Slides>6</Slides>
  <Notes>5</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Theme</vt:lpstr>
      <vt:lpstr>Discussion on the Way Forward for WA6  WA6: Integrated Sensing and Communication Aspects </vt:lpstr>
      <vt:lpstr>NWM#2: WA6: ISAC; WT6.2(1)</vt:lpstr>
      <vt:lpstr>NWM#2: WA6: ISAC; WT6.2(2)</vt:lpstr>
      <vt:lpstr>NWM#2: WA6: ISAC; WT6.3 (1)</vt:lpstr>
      <vt:lpstr>NWM#2: WA6: ISAC; WT6.3 (2)</vt:lpstr>
      <vt:lpstr>Summary</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CATT</cp:lastModifiedBy>
  <cp:revision>672</cp:revision>
  <dcterms:created xsi:type="dcterms:W3CDTF">2010-02-05T13:52:04Z</dcterms:created>
  <dcterms:modified xsi:type="dcterms:W3CDTF">2025-11-10T08:05:29Z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0x0101006C8E648E97429F4A9C700CA2B719F885</vt:lpwstr>
  </property>
  <property fmtid="{D5CDD505-2E9C-101B-9397-08002B2CF9AE}" pid="3" name="MSIP_Label_4d2f777e-4347-4fc6-823a-b44ab313546a_Enabled">
    <vt:lpwstr>true</vt:lpwstr>
  </property>
  <property fmtid="{D5CDD505-2E9C-101B-9397-08002B2CF9AE}" pid="4" name="MSIP_Label_4d2f777e-4347-4fc6-823a-b44ab313546a_SetDate">
    <vt:lpwstr>2025-09-29T20:44:40Z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92649cb3-3d2e-4c50-b2cc-16c690f94fcc</vt:lpwstr>
  </property>
  <property fmtid="{D5CDD505-2E9C-101B-9397-08002B2CF9AE}" pid="9" name="MSIP_Label_4d2f777e-4347-4fc6-823a-b44ab313546a_ContentBits">
    <vt:lpwstr>0</vt:lpwstr>
  </property>
  <property fmtid="{D5CDD505-2E9C-101B-9397-08002B2CF9AE}" pid="10" name="MSIP_Label_4d2f777e-4347-4fc6-823a-b44ab313546a_Tag">
    <vt:lpwstr>10, 3, 0, 1</vt:lpwstr>
  </property>
  <property fmtid="{D5CDD505-2E9C-101B-9397-08002B2CF9AE}" pid="11" name="MediaServiceImageTags">
    <vt:lpwstr/>
  </property>
</Properties>
</file>