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5" r:id="rId5"/>
  </p:sldMasterIdLst>
  <p:notesMasterIdLst>
    <p:notesMasterId r:id="rId12"/>
  </p:notesMasterIdLst>
  <p:handoutMasterIdLst>
    <p:handoutMasterId r:id="rId13"/>
  </p:handoutMasterIdLst>
  <p:sldIdLst>
    <p:sldId id="341" r:id="rId6"/>
    <p:sldId id="363" r:id="rId7"/>
    <p:sldId id="364" r:id="rId8"/>
    <p:sldId id="366" r:id="rId9"/>
    <p:sldId id="26372" r:id="rId10"/>
    <p:sldId id="367"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 id="{D721A3D2-5F3E-D912-59D2-78AB208ECD3C}" name="Ericsson_Jing Yue" initials="JY" userId="Ericsson_Jing Yu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96168" autoAdjust="0"/>
  </p:normalViewPr>
  <p:slideViewPr>
    <p:cSldViewPr snapToGrid="0">
      <p:cViewPr varScale="1">
        <p:scale>
          <a:sx n="111" d="100"/>
          <a:sy n="111" d="100"/>
        </p:scale>
        <p:origin x="68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528" y="-15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55E51F4C-4755-42FB-A421-68B2033F3CE9}"/>
    <pc:docChg chg="undo redo custSel addSld delSld modSld">
      <pc:chgData name="Jing Yue" userId="5ad55dac-6c7f-4ea6-ba85-4dd3e6729923" providerId="ADAL" clId="{55E51F4C-4755-42FB-A421-68B2033F3CE9}" dt="2025-10-03T11:49:19.703" v="3190" actId="20577"/>
      <pc:docMkLst>
        <pc:docMk/>
      </pc:docMkLst>
      <pc:sldChg chg="modSp mod">
        <pc:chgData name="Jing Yue" userId="5ad55dac-6c7f-4ea6-ba85-4dd3e6729923" providerId="ADAL" clId="{55E51F4C-4755-42FB-A421-68B2033F3CE9}" dt="2025-10-03T11:36:41.546" v="3162" actId="20577"/>
        <pc:sldMkLst>
          <pc:docMk/>
          <pc:sldMk cId="0" sldId="363"/>
        </pc:sldMkLst>
        <pc:spChg chg="mod">
          <ac:chgData name="Jing Yue" userId="5ad55dac-6c7f-4ea6-ba85-4dd3e6729923" providerId="ADAL" clId="{55E51F4C-4755-42FB-A421-68B2033F3CE9}" dt="2025-10-03T11:36:41.546" v="3162" actId="20577"/>
          <ac:spMkLst>
            <pc:docMk/>
            <pc:sldMk cId="0" sldId="363"/>
            <ac:spMk id="8" creationId="{79A809CE-C307-06C8-B8E5-63A9BA55F89B}"/>
          </ac:spMkLst>
        </pc:spChg>
      </pc:sldChg>
      <pc:sldChg chg="modSp mod">
        <pc:chgData name="Jing Yue" userId="5ad55dac-6c7f-4ea6-ba85-4dd3e6729923" providerId="ADAL" clId="{55E51F4C-4755-42FB-A421-68B2033F3CE9}" dt="2025-10-02T11:48:48.851" v="1083" actId="20577"/>
        <pc:sldMkLst>
          <pc:docMk/>
          <pc:sldMk cId="0" sldId="364"/>
        </pc:sldMkLst>
        <pc:spChg chg="mod">
          <ac:chgData name="Jing Yue" userId="5ad55dac-6c7f-4ea6-ba85-4dd3e6729923" providerId="ADAL" clId="{55E51F4C-4755-42FB-A421-68B2033F3CE9}" dt="2025-10-02T11:48:48.851" v="1083" actId="20577"/>
          <ac:spMkLst>
            <pc:docMk/>
            <pc:sldMk cId="0" sldId="364"/>
            <ac:spMk id="4" creationId="{00000000-0000-0000-0000-000000000000}"/>
          </ac:spMkLst>
        </pc:spChg>
      </pc:sldChg>
      <pc:sldChg chg="delSp modSp mod">
        <pc:chgData name="Jing Yue" userId="5ad55dac-6c7f-4ea6-ba85-4dd3e6729923" providerId="ADAL" clId="{55E51F4C-4755-42FB-A421-68B2033F3CE9}" dt="2025-10-02T19:03:45.188" v="3104" actId="14100"/>
        <pc:sldMkLst>
          <pc:docMk/>
          <pc:sldMk cId="2719276978" sldId="366"/>
        </pc:sldMkLst>
        <pc:spChg chg="mod">
          <ac:chgData name="Jing Yue" userId="5ad55dac-6c7f-4ea6-ba85-4dd3e6729923" providerId="ADAL" clId="{55E51F4C-4755-42FB-A421-68B2033F3CE9}" dt="2025-10-02T11:25:16.414" v="1065" actId="108"/>
          <ac:spMkLst>
            <pc:docMk/>
            <pc:sldMk cId="2719276978" sldId="366"/>
            <ac:spMk id="6146" creationId="{27366D4A-2C2D-B94E-376D-BD22B6E22AF3}"/>
          </ac:spMkLst>
        </pc:spChg>
        <pc:spChg chg="mod">
          <ac:chgData name="Jing Yue" userId="5ad55dac-6c7f-4ea6-ba85-4dd3e6729923" providerId="ADAL" clId="{55E51F4C-4755-42FB-A421-68B2033F3CE9}" dt="2025-10-02T19:03:45.188" v="3104" actId="14100"/>
          <ac:spMkLst>
            <pc:docMk/>
            <pc:sldMk cId="2719276978" sldId="366"/>
            <ac:spMk id="6147" creationId="{9022536F-5771-FC07-C98D-952B3B93DE7E}"/>
          </ac:spMkLst>
        </pc:spChg>
      </pc:sldChg>
      <pc:sldChg chg="modSp mod">
        <pc:chgData name="Jing Yue" userId="5ad55dac-6c7f-4ea6-ba85-4dd3e6729923" providerId="ADAL" clId="{55E51F4C-4755-42FB-A421-68B2033F3CE9}" dt="2025-10-03T11:49:19.703" v="3190" actId="20577"/>
        <pc:sldMkLst>
          <pc:docMk/>
          <pc:sldMk cId="3078890372" sldId="367"/>
        </pc:sldMkLst>
        <pc:spChg chg="mod">
          <ac:chgData name="Jing Yue" userId="5ad55dac-6c7f-4ea6-ba85-4dd3e6729923" providerId="ADAL" clId="{55E51F4C-4755-42FB-A421-68B2033F3CE9}" dt="2025-10-02T12:06:21.532" v="1094" actId="20577"/>
          <ac:spMkLst>
            <pc:docMk/>
            <pc:sldMk cId="3078890372" sldId="367"/>
            <ac:spMk id="8194" creationId="{44490EB6-EEAD-BCC1-07EC-8E2D1AEB67CC}"/>
          </ac:spMkLst>
        </pc:spChg>
        <pc:spChg chg="mod">
          <ac:chgData name="Jing Yue" userId="5ad55dac-6c7f-4ea6-ba85-4dd3e6729923" providerId="ADAL" clId="{55E51F4C-4755-42FB-A421-68B2033F3CE9}" dt="2025-10-03T11:49:19.703" v="3190" actId="20577"/>
          <ac:spMkLst>
            <pc:docMk/>
            <pc:sldMk cId="3078890372" sldId="367"/>
            <ac:spMk id="8195" creationId="{E5926F58-E371-D2F4-7149-422033C74A06}"/>
          </ac:spMkLst>
        </pc:spChg>
      </pc:sldChg>
      <pc:sldChg chg="modSp mod modCm">
        <pc:chgData name="Jing Yue" userId="5ad55dac-6c7f-4ea6-ba85-4dd3e6729923" providerId="ADAL" clId="{55E51F4C-4755-42FB-A421-68B2033F3CE9}" dt="2025-10-03T06:45:26.122" v="3161" actId="20577"/>
        <pc:sldMkLst>
          <pc:docMk/>
          <pc:sldMk cId="2414466728" sldId="26372"/>
        </pc:sldMkLst>
        <pc:spChg chg="mod">
          <ac:chgData name="Jing Yue" userId="5ad55dac-6c7f-4ea6-ba85-4dd3e6729923" providerId="ADAL" clId="{55E51F4C-4755-42FB-A421-68B2033F3CE9}" dt="2025-10-02T12:06:56.709" v="1099" actId="20577"/>
          <ac:spMkLst>
            <pc:docMk/>
            <pc:sldMk cId="2414466728" sldId="26372"/>
            <ac:spMk id="2" creationId="{C7FCD843-D555-7DB9-3427-7CF459DFEC26}"/>
          </ac:spMkLst>
        </pc:spChg>
        <pc:spChg chg="mod">
          <ac:chgData name="Jing Yue" userId="5ad55dac-6c7f-4ea6-ba85-4dd3e6729923" providerId="ADAL" clId="{55E51F4C-4755-42FB-A421-68B2033F3CE9}" dt="2025-10-02T12:07:09.222" v="1100"/>
          <ac:spMkLst>
            <pc:docMk/>
            <pc:sldMk cId="2414466728" sldId="26372"/>
            <ac:spMk id="28" creationId="{474D4B3A-0425-EF99-011F-D62F29C706ED}"/>
          </ac:spMkLst>
        </pc:spChg>
        <pc:spChg chg="mod">
          <ac:chgData name="Jing Yue" userId="5ad55dac-6c7f-4ea6-ba85-4dd3e6729923" providerId="ADAL" clId="{55E51F4C-4755-42FB-A421-68B2033F3CE9}" dt="2025-10-03T06:45:26.122" v="3161" actId="20577"/>
          <ac:spMkLst>
            <pc:docMk/>
            <pc:sldMk cId="2414466728" sldId="26372"/>
            <ac:spMk id="31" creationId="{A3A3188A-1B97-9754-3415-BB0C08141B5F}"/>
          </ac:spMkLst>
        </pc:spChg>
        <pc:spChg chg="mod">
          <ac:chgData name="Jing Yue" userId="5ad55dac-6c7f-4ea6-ba85-4dd3e6729923" providerId="ADAL" clId="{55E51F4C-4755-42FB-A421-68B2033F3CE9}" dt="2025-10-02T12:20:00.482" v="1343" actId="14100"/>
          <ac:spMkLst>
            <pc:docMk/>
            <pc:sldMk cId="2414466728" sldId="26372"/>
            <ac:spMk id="32" creationId="{F1931656-5C60-ACF6-7803-86E51471F080}"/>
          </ac:spMkLst>
        </pc:spChg>
        <pc:spChg chg="mod">
          <ac:chgData name="Jing Yue" userId="5ad55dac-6c7f-4ea6-ba85-4dd3e6729923" providerId="ADAL" clId="{55E51F4C-4755-42FB-A421-68B2033F3CE9}" dt="2025-10-02T12:23:32.769" v="1399" actId="20577"/>
          <ac:spMkLst>
            <pc:docMk/>
            <pc:sldMk cId="2414466728" sldId="26372"/>
            <ac:spMk id="33" creationId="{60BE26D2-EAAD-A977-F91E-D34D3931F912}"/>
          </ac:spMkLst>
        </pc:spChg>
        <pc:spChg chg="mod">
          <ac:chgData name="Jing Yue" userId="5ad55dac-6c7f-4ea6-ba85-4dd3e6729923" providerId="ADAL" clId="{55E51F4C-4755-42FB-A421-68B2033F3CE9}" dt="2025-10-03T06:43:42.493" v="3137" actId="20577"/>
          <ac:spMkLst>
            <pc:docMk/>
            <pc:sldMk cId="2414466728" sldId="26372"/>
            <ac:spMk id="36" creationId="{CDE6A47D-DF32-268A-97A2-1CD93DF9EEDB}"/>
          </ac:spMkLst>
        </pc:spChg>
        <pc:extLst>
          <p:ext xmlns:p="http://schemas.openxmlformats.org/presentationml/2006/main" uri="{D6D511B9-2390-475A-947B-AFAB55BFBCF1}">
            <pc226:cmChg xmlns:pc226="http://schemas.microsoft.com/office/powerpoint/2022/06/main/command" chg="mod">
              <pc226:chgData name="Jing Yue" userId="5ad55dac-6c7f-4ea6-ba85-4dd3e6729923" providerId="ADAL" clId="{55E51F4C-4755-42FB-A421-68B2033F3CE9}" dt="2025-10-03T06:45:26.122" v="3161" actId="20577"/>
              <pc2:cmMkLst xmlns:pc2="http://schemas.microsoft.com/office/powerpoint/2019/9/main/command">
                <pc:docMk/>
                <pc:sldMk cId="2414466728" sldId="26372"/>
                <pc2:cmMk id="{3EF51C69-17A8-4491-ACEA-4232EF0A6776}"/>
              </pc2:cmMkLst>
            </pc226:cmChg>
            <pc226:cmChg xmlns:pc226="http://schemas.microsoft.com/office/powerpoint/2022/06/main/command" chg="mod">
              <pc226:chgData name="Jing Yue" userId="5ad55dac-6c7f-4ea6-ba85-4dd3e6729923" providerId="ADAL" clId="{55E51F4C-4755-42FB-A421-68B2033F3CE9}" dt="2025-10-03T06:43:42.493" v="3137" actId="20577"/>
              <pc2:cmMkLst xmlns:pc2="http://schemas.microsoft.com/office/powerpoint/2019/9/main/command">
                <pc:docMk/>
                <pc:sldMk cId="2414466728" sldId="26372"/>
                <pc2:cmMk id="{1123C973-7A8C-4A0B-9873-97076063478C}"/>
              </pc2:cmMkLst>
            </pc226:cmChg>
          </p:ext>
        </pc:extLst>
      </pc:sldChg>
      <pc:sldChg chg="del">
        <pc:chgData name="Jing Yue" userId="5ad55dac-6c7f-4ea6-ba85-4dd3e6729923" providerId="ADAL" clId="{55E51F4C-4755-42FB-A421-68B2033F3CE9}" dt="2025-10-02T12:28:04.680" v="1873" actId="47"/>
        <pc:sldMkLst>
          <pc:docMk/>
          <pc:sldMk cId="3146166003" sldId="26381"/>
        </pc:sldMkLst>
      </pc:sldChg>
      <pc:sldChg chg="del">
        <pc:chgData name="Jing Yue" userId="5ad55dac-6c7f-4ea6-ba85-4dd3e6729923" providerId="ADAL" clId="{55E51F4C-4755-42FB-A421-68B2033F3CE9}" dt="2025-10-02T12:28:00.907" v="1872" actId="47"/>
        <pc:sldMkLst>
          <pc:docMk/>
          <pc:sldMk cId="1032307637" sldId="26382"/>
        </pc:sldMkLst>
      </pc:sldChg>
      <pc:sldChg chg="add mod modShow">
        <pc:chgData name="Jing Yue" userId="5ad55dac-6c7f-4ea6-ba85-4dd3e6729923" providerId="ADAL" clId="{55E51F4C-4755-42FB-A421-68B2033F3CE9}" dt="2025-10-02T10:31:01.913" v="217" actId="729"/>
        <pc:sldMkLst>
          <pc:docMk/>
          <pc:sldMk cId="1368077143" sldId="26383"/>
        </pc:sldMkLst>
      </pc:sldChg>
      <pc:sldChg chg="add del">
        <pc:chgData name="Jing Yue" userId="5ad55dac-6c7f-4ea6-ba85-4dd3e6729923" providerId="ADAL" clId="{55E51F4C-4755-42FB-A421-68B2033F3CE9}" dt="2025-10-02T11:25:05.087" v="1063" actId="47"/>
        <pc:sldMkLst>
          <pc:docMk/>
          <pc:sldMk cId="1871736869" sldId="26384"/>
        </pc:sldMkLst>
      </pc:sldChg>
      <pc:sldMasterChg chg="delSldLayout">
        <pc:chgData name="Jing Yue" userId="5ad55dac-6c7f-4ea6-ba85-4dd3e6729923" providerId="ADAL" clId="{55E51F4C-4755-42FB-A421-68B2033F3CE9}" dt="2025-10-02T12:28:04.680" v="1873" actId="47"/>
        <pc:sldMasterMkLst>
          <pc:docMk/>
          <pc:sldMasterMk cId="0" sldId="2147485146"/>
        </pc:sldMasterMkLst>
        <pc:sldLayoutChg chg="del">
          <pc:chgData name="Jing Yue" userId="5ad55dac-6c7f-4ea6-ba85-4dd3e6729923" providerId="ADAL" clId="{55E51F4C-4755-42FB-A421-68B2033F3CE9}" dt="2025-10-02T12:28:04.680" v="1873" actId="47"/>
          <pc:sldLayoutMkLst>
            <pc:docMk/>
            <pc:sldMasterMk cId="0" sldId="2147485146"/>
            <pc:sldLayoutMk cId="2958427791" sldId="2147485164"/>
          </pc:sldLayoutMkLst>
        </pc:sldLayoutChg>
      </pc:sldMasterChg>
    </pc:docChg>
  </pc:docChgLst>
  <pc:docChgLst>
    <pc:chgData name="Cristina Badulescu" userId="c5d371be-b501-40df-97ce-ea2c45686895" providerId="ADAL" clId="{C7C971A6-AAB3-40ED-B6D3-8C3611471534}"/>
    <pc:docChg chg="undo custSel addSld modSld sldOrd">
      <pc:chgData name="Cristina Badulescu" userId="c5d371be-b501-40df-97ce-ea2c45686895" providerId="ADAL" clId="{C7C971A6-AAB3-40ED-B6D3-8C3611471534}" dt="2025-10-01T23:24:01.902" v="3756" actId="14100"/>
      <pc:docMkLst>
        <pc:docMk/>
      </pc:docMkLst>
      <pc:sldChg chg="modSp mod">
        <pc:chgData name="Cristina Badulescu" userId="c5d371be-b501-40df-97ce-ea2c45686895" providerId="ADAL" clId="{C7C971A6-AAB3-40ED-B6D3-8C3611471534}" dt="2025-10-01T22:16:32" v="414" actId="1076"/>
        <pc:sldMkLst>
          <pc:docMk/>
          <pc:sldMk cId="0" sldId="363"/>
        </pc:sldMkLst>
        <pc:spChg chg="mod">
          <ac:chgData name="Cristina Badulescu" userId="c5d371be-b501-40df-97ce-ea2c45686895" providerId="ADAL" clId="{C7C971A6-AAB3-40ED-B6D3-8C3611471534}" dt="2025-10-01T22:16:32" v="414" actId="1076"/>
          <ac:spMkLst>
            <pc:docMk/>
            <pc:sldMk cId="0" sldId="363"/>
            <ac:spMk id="8" creationId="{79A809CE-C307-06C8-B8E5-63A9BA55F89B}"/>
          </ac:spMkLst>
        </pc:spChg>
      </pc:sldChg>
      <pc:sldChg chg="modSp mod modCm">
        <pc:chgData name="Cristina Badulescu" userId="c5d371be-b501-40df-97ce-ea2c45686895" providerId="ADAL" clId="{C7C971A6-AAB3-40ED-B6D3-8C3611471534}" dt="2025-10-01T22:29:51.226" v="722" actId="20577"/>
        <pc:sldMkLst>
          <pc:docMk/>
          <pc:sldMk cId="0" sldId="364"/>
        </pc:sldMkLst>
        <pc:spChg chg="mod">
          <ac:chgData name="Cristina Badulescu" userId="c5d371be-b501-40df-97ce-ea2c45686895" providerId="ADAL" clId="{C7C971A6-AAB3-40ED-B6D3-8C3611471534}" dt="2025-10-01T22:29:51.226" v="722" actId="20577"/>
          <ac:spMkLst>
            <pc:docMk/>
            <pc:sldMk cId="0" sldId="364"/>
            <ac:spMk id="4" creationId="{00000000-0000-0000-0000-000000000000}"/>
          </ac:spMkLst>
        </pc:spChg>
        <pc:extLst>
          <p:ext xmlns:p="http://schemas.openxmlformats.org/presentationml/2006/main" uri="{D6D511B9-2390-475A-947B-AFAB55BFBCF1}">
            <pc226:cmChg xmlns:pc226="http://schemas.microsoft.com/office/powerpoint/2022/06/main/command" chg="mod">
              <pc226:chgData name="Cristina Badulescu" userId="c5d371be-b501-40df-97ce-ea2c45686895" providerId="ADAL" clId="{C7C971A6-AAB3-40ED-B6D3-8C3611471534}" dt="2025-10-01T13:56:50.651" v="37" actId="20577"/>
              <pc2:cmMkLst xmlns:pc2="http://schemas.microsoft.com/office/powerpoint/2019/9/main/command">
                <pc:docMk/>
                <pc:sldMk cId="0" sldId="364"/>
                <pc2:cmMk id="{30071808-F580-425B-97AA-DBAC9A51F284}"/>
              </pc2:cmMkLst>
            </pc226:cmChg>
          </p:ext>
        </pc:extLst>
      </pc:sldChg>
      <pc:sldChg chg="modSp mod">
        <pc:chgData name="Cristina Badulescu" userId="c5d371be-b501-40df-97ce-ea2c45686895" providerId="ADAL" clId="{C7C971A6-AAB3-40ED-B6D3-8C3611471534}" dt="2025-10-01T20:42:56.822" v="189" actId="20577"/>
        <pc:sldMkLst>
          <pc:docMk/>
          <pc:sldMk cId="2719276978" sldId="366"/>
        </pc:sldMkLst>
        <pc:spChg chg="mod">
          <ac:chgData name="Cristina Badulescu" userId="c5d371be-b501-40df-97ce-ea2c45686895" providerId="ADAL" clId="{C7C971A6-AAB3-40ED-B6D3-8C3611471534}" dt="2025-10-01T20:42:56.822" v="189" actId="20577"/>
          <ac:spMkLst>
            <pc:docMk/>
            <pc:sldMk cId="2719276978" sldId="366"/>
            <ac:spMk id="6147" creationId="{9022536F-5771-FC07-C98D-952B3B93DE7E}"/>
          </ac:spMkLst>
        </pc:spChg>
      </pc:sldChg>
      <pc:sldChg chg="modSp mod">
        <pc:chgData name="Cristina Badulescu" userId="c5d371be-b501-40df-97ce-ea2c45686895" providerId="ADAL" clId="{C7C971A6-AAB3-40ED-B6D3-8C3611471534}" dt="2025-10-01T22:33:25.906" v="871" actId="20577"/>
        <pc:sldMkLst>
          <pc:docMk/>
          <pc:sldMk cId="3078890372" sldId="367"/>
        </pc:sldMkLst>
        <pc:spChg chg="mod">
          <ac:chgData name="Cristina Badulescu" userId="c5d371be-b501-40df-97ce-ea2c45686895" providerId="ADAL" clId="{C7C971A6-AAB3-40ED-B6D3-8C3611471534}" dt="2025-10-01T22:33:25.906" v="871" actId="20577"/>
          <ac:spMkLst>
            <pc:docMk/>
            <pc:sldMk cId="3078890372" sldId="367"/>
            <ac:spMk id="8195" creationId="{E5926F58-E371-D2F4-7149-422033C74A06}"/>
          </ac:spMkLst>
        </pc:spChg>
      </pc:sldChg>
      <pc:sldChg chg="modSp add mod ord">
        <pc:chgData name="Cristina Badulescu" userId="c5d371be-b501-40df-97ce-ea2c45686895" providerId="ADAL" clId="{C7C971A6-AAB3-40ED-B6D3-8C3611471534}" dt="2025-10-01T23:23:20.461" v="3754" actId="20577"/>
        <pc:sldMkLst>
          <pc:docMk/>
          <pc:sldMk cId="2414466728" sldId="26372"/>
        </pc:sldMkLst>
        <pc:spChg chg="mod">
          <ac:chgData name="Cristina Badulescu" userId="c5d371be-b501-40df-97ce-ea2c45686895" providerId="ADAL" clId="{C7C971A6-AAB3-40ED-B6D3-8C3611471534}" dt="2025-10-01T22:43:51.241" v="1200" actId="20577"/>
          <ac:spMkLst>
            <pc:docMk/>
            <pc:sldMk cId="2414466728" sldId="26372"/>
            <ac:spMk id="31" creationId="{A3A3188A-1B97-9754-3415-BB0C08141B5F}"/>
          </ac:spMkLst>
        </pc:spChg>
        <pc:spChg chg="mod">
          <ac:chgData name="Cristina Badulescu" userId="c5d371be-b501-40df-97ce-ea2c45686895" providerId="ADAL" clId="{C7C971A6-AAB3-40ED-B6D3-8C3611471534}" dt="2025-10-01T22:43:36.451" v="1197" actId="14100"/>
          <ac:spMkLst>
            <pc:docMk/>
            <pc:sldMk cId="2414466728" sldId="26372"/>
            <ac:spMk id="32" creationId="{F1931656-5C60-ACF6-7803-86E51471F080}"/>
          </ac:spMkLst>
        </pc:spChg>
        <pc:spChg chg="mod">
          <ac:chgData name="Cristina Badulescu" userId="c5d371be-b501-40df-97ce-ea2c45686895" providerId="ADAL" clId="{C7C971A6-AAB3-40ED-B6D3-8C3611471534}" dt="2025-10-01T23:23:20.461" v="3754" actId="20577"/>
          <ac:spMkLst>
            <pc:docMk/>
            <pc:sldMk cId="2414466728" sldId="26372"/>
            <ac:spMk id="33" creationId="{60BE26D2-EAAD-A977-F91E-D34D3931F912}"/>
          </ac:spMkLst>
        </pc:spChg>
        <pc:spChg chg="mod">
          <ac:chgData name="Cristina Badulescu" userId="c5d371be-b501-40df-97ce-ea2c45686895" providerId="ADAL" clId="{C7C971A6-AAB3-40ED-B6D3-8C3611471534}" dt="2025-10-01T22:17:43.473" v="487" actId="14100"/>
          <ac:spMkLst>
            <pc:docMk/>
            <pc:sldMk cId="2414466728" sldId="26372"/>
            <ac:spMk id="36" creationId="{CDE6A47D-DF32-268A-97A2-1CD93DF9EEDB}"/>
          </ac:spMkLst>
        </pc:spChg>
      </pc:sldChg>
      <pc:sldChg chg="modSp mod">
        <pc:chgData name="Cristina Badulescu" userId="c5d371be-b501-40df-97ce-ea2c45686895" providerId="ADAL" clId="{C7C971A6-AAB3-40ED-B6D3-8C3611471534}" dt="2025-10-01T22:14:20.995" v="237" actId="20577"/>
        <pc:sldMkLst>
          <pc:docMk/>
          <pc:sldMk cId="3146166003" sldId="26381"/>
        </pc:sldMkLst>
      </pc:sldChg>
      <pc:sldChg chg="modSp add mod">
        <pc:chgData name="Cristina Badulescu" userId="c5d371be-b501-40df-97ce-ea2c45686895" providerId="ADAL" clId="{C7C971A6-AAB3-40ED-B6D3-8C3611471534}" dt="2025-10-01T23:24:01.902" v="3756" actId="14100"/>
        <pc:sldMkLst>
          <pc:docMk/>
          <pc:sldMk cId="1032307637" sldId="26382"/>
        </pc:sldMkLst>
      </pc:sldChg>
    </pc:docChg>
  </pc:docChgLst>
  <pc:docChgLst>
    <pc:chgData name="Jing Yue" userId="5ad55dac-6c7f-4ea6-ba85-4dd3e6729923" providerId="ADAL" clId="{F8E1737D-1CAA-44BE-A65F-F80E5E148A1D}"/>
    <pc:docChg chg="undo redo custSel modSld modMainMaster">
      <pc:chgData name="Jing Yue" userId="5ad55dac-6c7f-4ea6-ba85-4dd3e6729923" providerId="ADAL" clId="{F8E1737D-1CAA-44BE-A65F-F80E5E148A1D}" dt="2025-10-06T12:49:10.343" v="96" actId="255"/>
      <pc:docMkLst>
        <pc:docMk/>
      </pc:docMkLst>
      <pc:sldChg chg="modSp mod">
        <pc:chgData name="Jing Yue" userId="5ad55dac-6c7f-4ea6-ba85-4dd3e6729923" providerId="ADAL" clId="{F8E1737D-1CAA-44BE-A65F-F80E5E148A1D}" dt="2025-10-06T12:49:10.343" v="96" actId="255"/>
        <pc:sldMkLst>
          <pc:docMk/>
          <pc:sldMk cId="2719276978" sldId="366"/>
        </pc:sldMkLst>
        <pc:spChg chg="mod">
          <ac:chgData name="Jing Yue" userId="5ad55dac-6c7f-4ea6-ba85-4dd3e6729923" providerId="ADAL" clId="{F8E1737D-1CAA-44BE-A65F-F80E5E148A1D}" dt="2025-10-06T12:49:10.343" v="96" actId="255"/>
          <ac:spMkLst>
            <pc:docMk/>
            <pc:sldMk cId="2719276978" sldId="366"/>
            <ac:spMk id="6147" creationId="{9022536F-5771-FC07-C98D-952B3B93DE7E}"/>
          </ac:spMkLst>
        </pc:spChg>
      </pc:sldChg>
      <pc:sldChg chg="modSp mod">
        <pc:chgData name="Jing Yue" userId="5ad55dac-6c7f-4ea6-ba85-4dd3e6729923" providerId="ADAL" clId="{F8E1737D-1CAA-44BE-A65F-F80E5E148A1D}" dt="2025-10-06T12:45:59.614" v="92" actId="20577"/>
        <pc:sldMkLst>
          <pc:docMk/>
          <pc:sldMk cId="3078890372" sldId="367"/>
        </pc:sldMkLst>
        <pc:spChg chg="mod">
          <ac:chgData name="Jing Yue" userId="5ad55dac-6c7f-4ea6-ba85-4dd3e6729923" providerId="ADAL" clId="{F8E1737D-1CAA-44BE-A65F-F80E5E148A1D}" dt="2025-10-06T12:45:59.614" v="92" actId="20577"/>
          <ac:spMkLst>
            <pc:docMk/>
            <pc:sldMk cId="3078890372" sldId="367"/>
            <ac:spMk id="8195" creationId="{E5926F58-E371-D2F4-7149-422033C74A06}"/>
          </ac:spMkLst>
        </pc:spChg>
      </pc:sldChg>
      <pc:sldMasterChg chg="modSp mod">
        <pc:chgData name="Jing Yue" userId="5ad55dac-6c7f-4ea6-ba85-4dd3e6729923" providerId="ADAL" clId="{F8E1737D-1CAA-44BE-A65F-F80E5E148A1D}" dt="2025-10-06T10:15:53.532" v="8" actId="20577"/>
        <pc:sldMasterMkLst>
          <pc:docMk/>
          <pc:sldMasterMk cId="0" sldId="2147485146"/>
        </pc:sldMasterMkLst>
        <pc:spChg chg="mod">
          <ac:chgData name="Jing Yue" userId="5ad55dac-6c7f-4ea6-ba85-4dd3e6729923" providerId="ADAL" clId="{F8E1737D-1CAA-44BE-A65F-F80E5E148A1D}" dt="2025-10-06T10:15:53.532" v="8" actId="20577"/>
          <ac:spMkLst>
            <pc:docMk/>
            <pc:sldMasterMk cId="0" sldId="2147485146"/>
            <ac:spMk id="14" creationId="{04953B71-6776-413E-AC69-E69762C9C33E}"/>
          </ac:spMkLst>
        </pc:spChg>
        <pc:spChg chg="mod">
          <ac:chgData name="Jing Yue" userId="5ad55dac-6c7f-4ea6-ba85-4dd3e6729923" providerId="ADAL" clId="{F8E1737D-1CAA-44BE-A65F-F80E5E148A1D}" dt="2025-10-06T10:15:46.277" v="3" actId="20577"/>
          <ac:spMkLst>
            <pc:docMk/>
            <pc:sldMasterMk cId="0" sldId="2147485146"/>
            <ac:spMk id="15" creationId="{897F339D-C9FE-4694-B4EA-980A7508C12C}"/>
          </ac:spMkLst>
        </pc:spChg>
      </pc:sldMasterChg>
    </pc:docChg>
  </pc:docChgLst>
  <pc:docChgLst>
    <pc:chgData name="Jing Yue" userId="5ad55dac-6c7f-4ea6-ba85-4dd3e6729923" providerId="ADAL" clId="{29C9AEED-7532-4C33-AAEB-7324132ED17B}"/>
    <pc:docChg chg="undo custSel addSld delSld modSld sldOrd">
      <pc:chgData name="Jing Yue" userId="5ad55dac-6c7f-4ea6-ba85-4dd3e6729923" providerId="ADAL" clId="{29C9AEED-7532-4C33-AAEB-7324132ED17B}" dt="2025-10-02T18:50:10.295" v="1156" actId="47"/>
      <pc:docMkLst>
        <pc:docMk/>
      </pc:docMkLst>
      <pc:sldChg chg="modSp mod">
        <pc:chgData name="Jing Yue" userId="5ad55dac-6c7f-4ea6-ba85-4dd3e6729923" providerId="ADAL" clId="{29C9AEED-7532-4C33-AAEB-7324132ED17B}" dt="2025-10-02T18:49:32.226" v="1154" actId="20577"/>
        <pc:sldMkLst>
          <pc:docMk/>
          <pc:sldMk cId="3078890372" sldId="367"/>
        </pc:sldMkLst>
        <pc:spChg chg="mod">
          <ac:chgData name="Jing Yue" userId="5ad55dac-6c7f-4ea6-ba85-4dd3e6729923" providerId="ADAL" clId="{29C9AEED-7532-4C33-AAEB-7324132ED17B}" dt="2025-10-02T18:49:32.226" v="1154" actId="20577"/>
          <ac:spMkLst>
            <pc:docMk/>
            <pc:sldMk cId="3078890372" sldId="367"/>
            <ac:spMk id="8195" creationId="{E5926F58-E371-D2F4-7149-422033C74A06}"/>
          </ac:spMkLst>
        </pc:spChg>
      </pc:sldChg>
      <pc:sldChg chg="modSp mod modCm">
        <pc:chgData name="Jing Yue" userId="5ad55dac-6c7f-4ea6-ba85-4dd3e6729923" providerId="ADAL" clId="{29C9AEED-7532-4C33-AAEB-7324132ED17B}" dt="2025-10-02T18:49:13.097" v="1150" actId="1035"/>
        <pc:sldMkLst>
          <pc:docMk/>
          <pc:sldMk cId="2414466728" sldId="26372"/>
        </pc:sldMkLst>
        <pc:spChg chg="mod">
          <ac:chgData name="Jing Yue" userId="5ad55dac-6c7f-4ea6-ba85-4dd3e6729923" providerId="ADAL" clId="{29C9AEED-7532-4C33-AAEB-7324132ED17B}" dt="2025-10-02T18:49:13.097" v="1150" actId="1035"/>
          <ac:spMkLst>
            <pc:docMk/>
            <pc:sldMk cId="2414466728" sldId="26372"/>
            <ac:spMk id="31" creationId="{A3A3188A-1B97-9754-3415-BB0C08141B5F}"/>
          </ac:spMkLst>
        </pc:spChg>
        <pc:spChg chg="mod">
          <ac:chgData name="Jing Yue" userId="5ad55dac-6c7f-4ea6-ba85-4dd3e6729923" providerId="ADAL" clId="{29C9AEED-7532-4C33-AAEB-7324132ED17B}" dt="2025-10-02T18:49:13.097" v="1150" actId="1035"/>
          <ac:spMkLst>
            <pc:docMk/>
            <pc:sldMk cId="2414466728" sldId="26372"/>
            <ac:spMk id="32" creationId="{F1931656-5C60-ACF6-7803-86E51471F080}"/>
          </ac:spMkLst>
        </pc:spChg>
        <pc:spChg chg="mod">
          <ac:chgData name="Jing Yue" userId="5ad55dac-6c7f-4ea6-ba85-4dd3e6729923" providerId="ADAL" clId="{29C9AEED-7532-4C33-AAEB-7324132ED17B}" dt="2025-10-02T18:48:53.962" v="1145" actId="14100"/>
          <ac:spMkLst>
            <pc:docMk/>
            <pc:sldMk cId="2414466728" sldId="26372"/>
            <ac:spMk id="36" creationId="{CDE6A47D-DF32-268A-97A2-1CD93DF9EEDB}"/>
          </ac:spMkLst>
        </pc:spChg>
        <pc:extLst>
          <p:ext xmlns:p="http://schemas.openxmlformats.org/presentationml/2006/main" uri="{D6D511B9-2390-475A-947B-AFAB55BFBCF1}">
            <pc226:cmChg xmlns:pc226="http://schemas.microsoft.com/office/powerpoint/2022/06/main/command" chg="mod">
              <pc226:chgData name="Jing Yue" userId="5ad55dac-6c7f-4ea6-ba85-4dd3e6729923" providerId="ADAL" clId="{29C9AEED-7532-4C33-AAEB-7324132ED17B}" dt="2025-10-02T18:47:16.213" v="1140" actId="33524"/>
              <pc2:cmMkLst xmlns:pc2="http://schemas.microsoft.com/office/powerpoint/2019/9/main/command">
                <pc:docMk/>
                <pc:sldMk cId="2414466728" sldId="26372"/>
                <pc2:cmMk id="{3EF51C69-17A8-4491-ACEA-4232EF0A6776}"/>
              </pc2:cmMkLst>
            </pc226:cmChg>
            <pc226:cmChg xmlns:pc226="http://schemas.microsoft.com/office/powerpoint/2022/06/main/command" chg="mod">
              <pc226:chgData name="Jing Yue" userId="5ad55dac-6c7f-4ea6-ba85-4dd3e6729923" providerId="ADAL" clId="{29C9AEED-7532-4C33-AAEB-7324132ED17B}" dt="2025-10-02T18:17:03.519" v="8" actId="20577"/>
              <pc2:cmMkLst xmlns:pc2="http://schemas.microsoft.com/office/powerpoint/2019/9/main/command">
                <pc:docMk/>
                <pc:sldMk cId="2414466728" sldId="26372"/>
                <pc2:cmMk id="{1123C973-7A8C-4A0B-9873-97076063478C}"/>
              </pc2:cmMkLst>
            </pc226:cmChg>
          </p:ext>
        </pc:extLst>
      </pc:sldChg>
      <pc:sldChg chg="del">
        <pc:chgData name="Jing Yue" userId="5ad55dac-6c7f-4ea6-ba85-4dd3e6729923" providerId="ADAL" clId="{29C9AEED-7532-4C33-AAEB-7324132ED17B}" dt="2025-10-02T18:50:10.295" v="1156" actId="47"/>
        <pc:sldMkLst>
          <pc:docMk/>
          <pc:sldMk cId="1368077143" sldId="26383"/>
        </pc:sldMkLst>
      </pc:sldChg>
      <pc:sldChg chg="add del mod ord modShow">
        <pc:chgData name="Jing Yue" userId="5ad55dac-6c7f-4ea6-ba85-4dd3e6729923" providerId="ADAL" clId="{29C9AEED-7532-4C33-AAEB-7324132ED17B}" dt="2025-10-02T18:50:08.047" v="1155" actId="47"/>
        <pc:sldMkLst>
          <pc:docMk/>
          <pc:sldMk cId="1811912476" sldId="26384"/>
        </pc:sldMkLst>
      </pc:sldChg>
    </pc:docChg>
  </pc:docChgLst>
  <pc:docChgLst>
    <pc:chgData name="Jing Yue" userId="5ad55dac-6c7f-4ea6-ba85-4dd3e6729923" providerId="ADAL" clId="{82534342-2C90-4D1F-8778-35662D5B254C}"/>
    <pc:docChg chg="modSld">
      <pc:chgData name="Jing Yue" userId="5ad55dac-6c7f-4ea6-ba85-4dd3e6729923" providerId="ADAL" clId="{82534342-2C90-4D1F-8778-35662D5B254C}" dt="2025-10-06T10:10:22.060" v="2" actId="20577"/>
      <pc:docMkLst>
        <pc:docMk/>
      </pc:docMkLst>
      <pc:sldChg chg="modSp mod">
        <pc:chgData name="Jing Yue" userId="5ad55dac-6c7f-4ea6-ba85-4dd3e6729923" providerId="ADAL" clId="{82534342-2C90-4D1F-8778-35662D5B254C}" dt="2025-10-06T10:10:22.060" v="2" actId="20577"/>
        <pc:sldMkLst>
          <pc:docMk/>
          <pc:sldMk cId="0" sldId="341"/>
        </pc:sldMkLst>
        <pc:spChg chg="mod">
          <ac:chgData name="Jing Yue" userId="5ad55dac-6c7f-4ea6-ba85-4dd3e6729923" providerId="ADAL" clId="{82534342-2C90-4D1F-8778-35662D5B254C}" dt="2025-10-06T10:10:22.060" v="2" actId="20577"/>
          <ac:spMkLst>
            <pc:docMk/>
            <pc:sldMk cId="0" sldId="341"/>
            <ac:spMk id="5122" creationId="{6BFCA172-672F-4297-B767-9F7EDE373FA1}"/>
          </ac:spMkLst>
        </pc:spChg>
      </pc:sldChg>
    </pc:docChg>
  </pc:docChgLst>
  <pc:docChgLst>
    <pc:chgData name="Jing Yue" userId="5ad55dac-6c7f-4ea6-ba85-4dd3e6729923" providerId="ADAL" clId="{4F00DDF3-897F-4EE8-A6D0-BA250BB22B56}"/>
    <pc:docChg chg="undo custSel modSld">
      <pc:chgData name="Jing Yue" userId="5ad55dac-6c7f-4ea6-ba85-4dd3e6729923" providerId="ADAL" clId="{4F00DDF3-897F-4EE8-A6D0-BA250BB22B56}" dt="2025-10-02T09:40:33.902" v="101" actId="1036"/>
      <pc:docMkLst>
        <pc:docMk/>
      </pc:docMkLst>
      <pc:sldChg chg="modSp mod">
        <pc:chgData name="Jing Yue" userId="5ad55dac-6c7f-4ea6-ba85-4dd3e6729923" providerId="ADAL" clId="{4F00DDF3-897F-4EE8-A6D0-BA250BB22B56}" dt="2025-10-02T09:38:46.005" v="46" actId="20577"/>
        <pc:sldMkLst>
          <pc:docMk/>
          <pc:sldMk cId="0" sldId="341"/>
        </pc:sldMkLst>
        <pc:spChg chg="mod">
          <ac:chgData name="Jing Yue" userId="5ad55dac-6c7f-4ea6-ba85-4dd3e6729923" providerId="ADAL" clId="{4F00DDF3-897F-4EE8-A6D0-BA250BB22B56}" dt="2025-10-02T09:38:30.413" v="35" actId="1035"/>
          <ac:spMkLst>
            <pc:docMk/>
            <pc:sldMk cId="0" sldId="341"/>
            <ac:spMk id="5122" creationId="{6BFCA172-672F-4297-B767-9F7EDE373FA1}"/>
          </ac:spMkLst>
        </pc:spChg>
        <pc:spChg chg="mod">
          <ac:chgData name="Jing Yue" userId="5ad55dac-6c7f-4ea6-ba85-4dd3e6729923" providerId="ADAL" clId="{4F00DDF3-897F-4EE8-A6D0-BA250BB22B56}" dt="2025-10-02T09:38:46.005" v="46" actId="20577"/>
          <ac:spMkLst>
            <pc:docMk/>
            <pc:sldMk cId="0" sldId="341"/>
            <ac:spMk id="5123" creationId="{9FAD3684-801E-4E1E-85EB-F5F3E5D37277}"/>
          </ac:spMkLst>
        </pc:spChg>
      </pc:sldChg>
      <pc:sldChg chg="modSp mod">
        <pc:chgData name="Jing Yue" userId="5ad55dac-6c7f-4ea6-ba85-4dd3e6729923" providerId="ADAL" clId="{4F00DDF3-897F-4EE8-A6D0-BA250BB22B56}" dt="2025-10-02T09:39:15.975" v="66" actId="20577"/>
        <pc:sldMkLst>
          <pc:docMk/>
          <pc:sldMk cId="0" sldId="363"/>
        </pc:sldMkLst>
        <pc:spChg chg="mod">
          <ac:chgData name="Jing Yue" userId="5ad55dac-6c7f-4ea6-ba85-4dd3e6729923" providerId="ADAL" clId="{4F00DDF3-897F-4EE8-A6D0-BA250BB22B56}" dt="2025-10-02T09:39:15.975" v="66" actId="20577"/>
          <ac:spMkLst>
            <pc:docMk/>
            <pc:sldMk cId="0" sldId="363"/>
            <ac:spMk id="8" creationId="{79A809CE-C307-06C8-B8E5-63A9BA55F89B}"/>
          </ac:spMkLst>
        </pc:spChg>
      </pc:sldChg>
      <pc:sldChg chg="modSp mod">
        <pc:chgData name="Jing Yue" userId="5ad55dac-6c7f-4ea6-ba85-4dd3e6729923" providerId="ADAL" clId="{4F00DDF3-897F-4EE8-A6D0-BA250BB22B56}" dt="2025-10-02T09:40:33.902" v="101" actId="1036"/>
        <pc:sldMkLst>
          <pc:docMk/>
          <pc:sldMk cId="0" sldId="364"/>
        </pc:sldMkLst>
        <pc:spChg chg="mod">
          <ac:chgData name="Jing Yue" userId="5ad55dac-6c7f-4ea6-ba85-4dd3e6729923" providerId="ADAL" clId="{4F00DDF3-897F-4EE8-A6D0-BA250BB22B56}" dt="2025-10-02T09:39:51.909" v="94" actId="20577"/>
          <ac:spMkLst>
            <pc:docMk/>
            <pc:sldMk cId="0" sldId="364"/>
            <ac:spMk id="7170" creationId="{3794A7AC-F975-4B82-9FCA-9C67ECE03726}"/>
          </ac:spMkLst>
        </pc:spChg>
        <pc:graphicFrameChg chg="mod">
          <ac:chgData name="Jing Yue" userId="5ad55dac-6c7f-4ea6-ba85-4dd3e6729923" providerId="ADAL" clId="{4F00DDF3-897F-4EE8-A6D0-BA250BB22B56}" dt="2025-10-02T09:40:33.902" v="101" actId="1036"/>
          <ac:graphicFrameMkLst>
            <pc:docMk/>
            <pc:sldMk cId="0" sldId="364"/>
            <ac:graphicFrameMk id="7"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678941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ck Title and 1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7697191-0A85-B8C8-9EEC-2BBBCA05BA94}"/>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Logo">
            <a:extLst>
              <a:ext uri="{FF2B5EF4-FFF2-40B4-BE49-F238E27FC236}">
                <a16:creationId xmlns:a16="http://schemas.microsoft.com/office/drawing/2014/main" id="{74D3F1FB-D06C-DBD1-2450-16F10900A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108639028"/>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95964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ck Title and 1 smaller column">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8FC9BDE-AACF-FAD9-0569-2308D75B1812}"/>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3989B81D-94DE-1159-ADB9-A5A03B074B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71312349"/>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9699561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ck Title and 2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105FD79D-9BC3-0408-DF33-0CA55CC3DCD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Logo">
            <a:extLst>
              <a:ext uri="{FF2B5EF4-FFF2-40B4-BE49-F238E27FC236}">
                <a16:creationId xmlns:a16="http://schemas.microsoft.com/office/drawing/2014/main" id="{D355044D-CD56-AB10-6CA0-CA0669B90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0446336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631286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Title and 3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09FDE7F6-BBC9-8CC3-CB40-B28724FF07B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D6BED84F-1648-A661-5267-B4AD41FD9C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488512785"/>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1901146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lumns">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44FC84B-7E22-F949-A48C-665D3900E6CC}"/>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3" name="Logo">
            <a:extLst>
              <a:ext uri="{FF2B5EF4-FFF2-40B4-BE49-F238E27FC236}">
                <a16:creationId xmlns:a16="http://schemas.microsoft.com/office/drawing/2014/main" id="{E1FC2882-E07D-F2B8-C050-E922C4080D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063764032"/>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8699005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ck Title and 4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CFC6A99-DACF-36D5-6C3E-4DC5345A9049}"/>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7AA30C5B-96B9-3D1E-B8FE-49DE04E538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326906347"/>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729126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ck Title and 8 Content">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573FEDA-98AE-F7E3-43DF-75A830443C4A}"/>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7" name="Logo">
            <a:extLst>
              <a:ext uri="{FF2B5EF4-FFF2-40B4-BE49-F238E27FC236}">
                <a16:creationId xmlns:a16="http://schemas.microsoft.com/office/drawing/2014/main" id="{AFF8CACC-7FD5-4CBA-651F-A83C83174B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438492173"/>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2" name="image">
            <a:extLst>
              <a:ext uri="{FF2B5EF4-FFF2-40B4-BE49-F238E27FC236}">
                <a16:creationId xmlns:a16="http://schemas.microsoft.com/office/drawing/2014/main" id="{3DDE3DF2-4191-6EC8-7BFC-F1AAA9CFC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59975"/>
            <a:ext cx="2120176" cy="2121105"/>
          </a:xfrm>
          <a:prstGeom prst="rect">
            <a:avLst/>
          </a:prstGeom>
        </p:spPr>
      </p:pic>
    </p:spTree>
    <p:extLst>
      <p:ext uri="{BB962C8B-B14F-4D97-AF65-F5344CB8AC3E}">
        <p14:creationId xmlns:p14="http://schemas.microsoft.com/office/powerpoint/2010/main" val="2040971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p:bg>
      <p:bgRef idx="1001">
        <a:schemeClr val="bg2"/>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000C8FCC-57E5-3E43-E21A-B3EDA1DB3E60}"/>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6944A971-8DF1-600E-1D36-CB1EC2440F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24177" y="2260680"/>
            <a:ext cx="2119473" cy="2120400"/>
          </a:xfrm>
          <a:prstGeom prst="rect">
            <a:avLst/>
          </a:prstGeom>
        </p:spPr>
      </p:pic>
      <p:sp>
        <p:nvSpPr>
          <p:cNvPr id="2" name="SubTitle_TM">
            <a:extLst>
              <a:ext uri="{FF2B5EF4-FFF2-40B4-BE49-F238E27FC236}">
                <a16:creationId xmlns:a16="http://schemas.microsoft.com/office/drawing/2014/main" id="{FCF1ABC6-0A4C-6C18-E8A5-415153FD00B6}"/>
              </a:ext>
            </a:extLst>
          </p:cNvPr>
          <p:cNvSpPr>
            <a:spLocks noGrp="1" noChangeArrowheads="1"/>
          </p:cNvSpPr>
          <p:nvPr>
            <p:ph type="subTitle" idx="1" hasCustomPrompt="1"/>
          </p:nvPr>
        </p:nvSpPr>
        <p:spPr>
          <a:xfrm>
            <a:off x="3074195" y="5004940"/>
            <a:ext cx="6045994"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spTree>
    <p:extLst>
      <p:ext uri="{BB962C8B-B14F-4D97-AF65-F5344CB8AC3E}">
        <p14:creationId xmlns:p14="http://schemas.microsoft.com/office/powerpoint/2010/main" val="2368463312"/>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2862081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858952168"/>
      </p:ext>
    </p:extLst>
  </p:cSld>
  <p:clrMapOvr>
    <a:masterClrMapping/>
  </p:clrMapOvr>
  <p:hf sldNum="0" hdr="0" ftr="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ck Title Page">
    <p:bg>
      <p:bgRef idx="1001">
        <a:schemeClr val="bg2"/>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A103FF1A-D345-1C56-590F-D823A889B028}"/>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pic>
        <p:nvPicPr>
          <p:cNvPr id="2" name="Logo">
            <a:extLst>
              <a:ext uri="{FF2B5EF4-FFF2-40B4-BE49-F238E27FC236}">
                <a16:creationId xmlns:a16="http://schemas.microsoft.com/office/drawing/2014/main" id="{0EAB151C-EA5D-17DC-B535-00FFB9FD81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3468516192"/>
      </p:ext>
    </p:extLst>
  </p:cSld>
  <p:clrMapOvr>
    <a:overrideClrMapping bg1="dk1" tx1="lt1" bg2="dk2" tx2="lt2" accent1="accent1" accent2="accent2" accent3="accent3" accent4="accent4" accent5="accent5" accent6="accent6" hlink="hlink" folHlink="folHlink"/>
  </p:clrMapOvr>
  <p:hf sldNum="0" hdr="0" ftr="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99278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Ref idx="1001">
        <a:schemeClr val="bg1"/>
      </p:bgRef>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pic>
        <p:nvPicPr>
          <p:cNvPr id="2" name="Logo">
            <a:extLst>
              <a:ext uri="{FF2B5EF4-FFF2-40B4-BE49-F238E27FC236}">
                <a16:creationId xmlns:a16="http://schemas.microsoft.com/office/drawing/2014/main" id="{78DD11F5-924D-4907-D01E-DCB632C069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1563266106"/>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64164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ck Title Only">
    <p:bg>
      <p:bgRef idx="1001">
        <a:schemeClr val="bg2"/>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D9A6888F-AC26-BA8F-0055-E808E294C9D7}"/>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5" name="Logo">
            <a:extLst>
              <a:ext uri="{FF2B5EF4-FFF2-40B4-BE49-F238E27FC236}">
                <a16:creationId xmlns:a16="http://schemas.microsoft.com/office/drawing/2014/main" id="{561136CD-F1DB-03FC-F814-EFB4397772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41343379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image" Target="../media/image3.emf"/><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theme" Target="../theme/theme2.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a:t>
            </a:r>
            <a:r>
              <a:rPr lang="en-IN" altLang="en-US" sz="1200" b="1" dirty="0" err="1">
                <a:latin typeface="Arial "/>
              </a:rPr>
              <a:t>P.R.China</a:t>
            </a:r>
            <a:r>
              <a:rPr lang="en-IN" altLang="en-US" sz="1200" b="1" dirty="0">
                <a:latin typeface="Arial "/>
              </a:rPr>
              <a:t>,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S6-254237</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2" name="Logo">
            <a:extLst>
              <a:ext uri="{FF2B5EF4-FFF2-40B4-BE49-F238E27FC236}">
                <a16:creationId xmlns:a16="http://schemas.microsoft.com/office/drawing/2014/main" id="{ADDB58AC-4EFC-E7F9-0735-7729D36BFF82}"/>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11379841" y="429421"/>
            <a:ext cx="482228" cy="482439"/>
          </a:xfrm>
          <a:prstGeom prst="rect">
            <a:avLst/>
          </a:prstGeom>
        </p:spPr>
      </p:pic>
    </p:spTree>
    <p:extLst>
      <p:ext uri="{BB962C8B-B14F-4D97-AF65-F5344CB8AC3E}">
        <p14:creationId xmlns:p14="http://schemas.microsoft.com/office/powerpoint/2010/main" val="918622109"/>
      </p:ext>
    </p:extLst>
  </p:cSld>
  <p:clrMap bg1="lt1" tx1="dk1" bg2="lt2" tx2="dk2" accent1="accent1" accent2="accent2" accent3="accent3" accent4="accent4" accent5="accent5" accent6="accent6" hlink="hlink" folHlink="folHlink"/>
  <p:sldLayoutIdLst>
    <p:sldLayoutId id="2147485166" r:id="rId1"/>
    <p:sldLayoutId id="2147485167" r:id="rId2"/>
    <p:sldLayoutId id="2147485168" r:id="rId3"/>
    <p:sldLayoutId id="2147485169" r:id="rId4"/>
    <p:sldLayoutId id="2147485170" r:id="rId5"/>
    <p:sldLayoutId id="2147485171" r:id="rId6"/>
    <p:sldLayoutId id="2147485172" r:id="rId7"/>
    <p:sldLayoutId id="2147485173" r:id="rId8"/>
    <p:sldLayoutId id="2147485174" r:id="rId9"/>
    <p:sldLayoutId id="2147485175" r:id="rId10"/>
    <p:sldLayoutId id="2147485176" r:id="rId11"/>
    <p:sldLayoutId id="2147485177" r:id="rId12"/>
    <p:sldLayoutId id="2147485178" r:id="rId13"/>
    <p:sldLayoutId id="2147485179" r:id="rId14"/>
    <p:sldLayoutId id="2147485180" r:id="rId15"/>
    <p:sldLayoutId id="2147485181" r:id="rId16"/>
    <p:sldLayoutId id="2147485182" r:id="rId17"/>
    <p:sldLayoutId id="2147485183" r:id="rId18"/>
    <p:sldLayoutId id="2147485184" r:id="rId19"/>
    <p:sldLayoutId id="2147485185" r:id="rId20"/>
    <p:sldLayoutId id="2147485186" r:id="rId21"/>
    <p:sldLayoutId id="2147485187" r:id="rId22"/>
    <p:sldLayoutId id="2147485188" r:id="rId2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48647" y="2209433"/>
            <a:ext cx="9343386" cy="2098691"/>
          </a:xfrm>
        </p:spPr>
        <p:txBody>
          <a:bodyPr/>
          <a:lstStyle/>
          <a:p>
            <a:pPr eaLnBrk="1" hangingPunct="1"/>
            <a:r>
              <a:rPr lang="en-GB" altLang="en-US" dirty="0"/>
              <a:t>Discussion topics for 6G SID: WT4.6 Energy Enablement Features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dirty="0"/>
              <a:t>Jing Yue</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46304" y="1938273"/>
            <a:ext cx="11034496" cy="2158738"/>
          </a:xfrm>
        </p:spPr>
        <p:txBody>
          <a:bodyPr/>
          <a:lstStyle/>
          <a:p>
            <a:r>
              <a:rPr lang="en-US" dirty="0"/>
              <a:t>  Summary of the WT 4.6</a:t>
            </a:r>
          </a:p>
          <a:p>
            <a:r>
              <a:rPr lang="en-US" dirty="0"/>
              <a:t>  Background info (SA1 TR 22.870 clauses 5.8, 6.15, 6.36)</a:t>
            </a:r>
          </a:p>
          <a:p>
            <a:r>
              <a:rPr lang="en-US" dirty="0"/>
              <a:t>  SA1 Use case Example  – discussion </a:t>
            </a:r>
          </a:p>
          <a:p>
            <a:r>
              <a:rPr lang="en-US" dirty="0"/>
              <a:t>  Proposed on way forward</a:t>
            </a:r>
          </a:p>
          <a:p>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WA4: </a:t>
            </a:r>
            <a:r>
              <a:rPr lang="en-GB" altLang="en-US" dirty="0">
                <a:solidFill>
                  <a:srgbClr val="0066FF"/>
                </a:solidFill>
              </a:rPr>
              <a:t>Communication</a:t>
            </a:r>
            <a:r>
              <a:rPr lang="en-GB" altLang="en-US" dirty="0"/>
              <a:t>; WT</a:t>
            </a:r>
            <a:r>
              <a:rPr lang="en-GB" altLang="en-US" dirty="0">
                <a:solidFill>
                  <a:srgbClr val="0066FF"/>
                </a:solidFill>
              </a:rPr>
              <a:t>4.6</a:t>
            </a:r>
          </a:p>
        </p:txBody>
      </p:sp>
      <p:sp>
        <p:nvSpPr>
          <p:cNvPr id="4" name="Content Placeholder 3"/>
          <p:cNvSpPr>
            <a:spLocks noGrp="1"/>
          </p:cNvSpPr>
          <p:nvPr>
            <p:ph idx="1"/>
          </p:nvPr>
        </p:nvSpPr>
        <p:spPr>
          <a:xfrm>
            <a:off x="139352" y="2317460"/>
            <a:ext cx="11913295" cy="4017352"/>
          </a:xfrm>
        </p:spPr>
        <p:txBody>
          <a:bodyPr>
            <a:normAutofit fontScale="70000" lnSpcReduction="20000"/>
          </a:bodyPr>
          <a:lstStyle/>
          <a:p>
            <a:r>
              <a:rPr lang="en-IN" b="1" dirty="0"/>
              <a:t>Summary of comments</a:t>
            </a:r>
          </a:p>
          <a:p>
            <a:pPr lvl="1"/>
            <a:r>
              <a:rPr lang="en-IN" dirty="0">
                <a:solidFill>
                  <a:srgbClr val="0066FF"/>
                </a:solidFill>
              </a:rPr>
              <a:t>Need clarification on what for 6G: </a:t>
            </a:r>
            <a:r>
              <a:rPr lang="en-IN" dirty="0" err="1">
                <a:solidFill>
                  <a:srgbClr val="0066FF"/>
                </a:solidFill>
              </a:rPr>
              <a:t>InterDigital</a:t>
            </a:r>
            <a:r>
              <a:rPr lang="en-IN" dirty="0">
                <a:solidFill>
                  <a:srgbClr val="0066FF"/>
                </a:solidFill>
              </a:rPr>
              <a:t>, CATT, Samsung</a:t>
            </a:r>
          </a:p>
          <a:p>
            <a:pPr lvl="1"/>
            <a:r>
              <a:rPr lang="en-IN" dirty="0">
                <a:solidFill>
                  <a:srgbClr val="0066FF"/>
                </a:solidFill>
              </a:rPr>
              <a:t>Need clarification on what’s related and what’s different from the 5GA </a:t>
            </a:r>
            <a:r>
              <a:rPr lang="en-IN" dirty="0" err="1">
                <a:solidFill>
                  <a:srgbClr val="0066FF"/>
                </a:solidFill>
              </a:rPr>
              <a:t>EnergySys_APP</a:t>
            </a:r>
            <a:r>
              <a:rPr lang="en-IN" dirty="0">
                <a:solidFill>
                  <a:srgbClr val="0066FF"/>
                </a:solidFill>
              </a:rPr>
              <a:t>: </a:t>
            </a:r>
            <a:r>
              <a:rPr lang="en-IN" dirty="0" err="1">
                <a:solidFill>
                  <a:srgbClr val="0066FF"/>
                </a:solidFill>
              </a:rPr>
              <a:t>InterDigital</a:t>
            </a:r>
            <a:r>
              <a:rPr lang="en-IN" dirty="0">
                <a:solidFill>
                  <a:srgbClr val="0066FF"/>
                </a:solidFill>
              </a:rPr>
              <a:t>, Nokia, CMCC, Samsung</a:t>
            </a:r>
          </a:p>
          <a:p>
            <a:pPr lvl="1"/>
            <a:r>
              <a:rPr lang="en-IN" dirty="0">
                <a:solidFill>
                  <a:srgbClr val="0066FF"/>
                </a:solidFill>
              </a:rPr>
              <a:t>The relationships with WT4.4 and WT4.5: CATT, CMCC</a:t>
            </a:r>
          </a:p>
          <a:p>
            <a:pPr lvl="1"/>
            <a:r>
              <a:rPr lang="en-US" dirty="0">
                <a:solidFill>
                  <a:srgbClr val="0066FF"/>
                </a:solidFill>
              </a:rPr>
              <a:t>What is meant by ”Energy-driven enablement”: CMCC</a:t>
            </a:r>
            <a:endParaRPr lang="en-IN" dirty="0">
              <a:solidFill>
                <a:srgbClr val="0066FF"/>
              </a:solidFill>
            </a:endParaRPr>
          </a:p>
          <a:p>
            <a:pPr lvl="1"/>
            <a:r>
              <a:rPr lang="en-US" dirty="0">
                <a:solidFill>
                  <a:srgbClr val="0066FF"/>
                </a:solidFill>
              </a:rPr>
              <a:t>WT4.6 may be reasonable, but UE power saving aspects can be left to RAN.</a:t>
            </a:r>
            <a:r>
              <a:rPr lang="en-IN" dirty="0">
                <a:solidFill>
                  <a:srgbClr val="0066FF"/>
                </a:solidFill>
              </a:rPr>
              <a:t>: Apple</a:t>
            </a:r>
          </a:p>
          <a:p>
            <a:r>
              <a:rPr lang="en-IN" b="1" dirty="0"/>
              <a:t>Justification/Clarification</a:t>
            </a:r>
          </a:p>
          <a:p>
            <a:pPr lvl="1"/>
            <a:r>
              <a:rPr lang="en-IN" dirty="0">
                <a:solidFill>
                  <a:srgbClr val="0066FF"/>
                </a:solidFill>
              </a:rPr>
              <a:t>Background: TR 22.870 has use cased related to energy efficiency and energy saving.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work need for 6G and the impacts to SA6 </a:t>
            </a:r>
          </a:p>
          <a:p>
            <a:pPr lvl="2"/>
            <a:r>
              <a:rPr lang="en-IN" dirty="0">
                <a:solidFill>
                  <a:srgbClr val="0066FF"/>
                </a:solidFill>
              </a:rPr>
              <a:t>Analyse relationships with WT4.4 (</a:t>
            </a:r>
            <a:r>
              <a:rPr lang="en-US" dirty="0">
                <a:solidFill>
                  <a:srgbClr val="0066FF"/>
                </a:solidFill>
              </a:rPr>
              <a:t>Study enabling light weight energy efficient UEs</a:t>
            </a:r>
            <a:r>
              <a:rPr lang="en-IN" dirty="0">
                <a:solidFill>
                  <a:srgbClr val="0066FF"/>
                </a:solidFill>
              </a:rPr>
              <a:t>) and WT4.5 (</a:t>
            </a:r>
            <a:r>
              <a:rPr lang="en-US" dirty="0">
                <a:solidFill>
                  <a:srgbClr val="0066FF"/>
                </a:solidFill>
              </a:rPr>
              <a:t>How to support IoT services in 6G</a:t>
            </a:r>
            <a:r>
              <a:rPr lang="en-IN" dirty="0">
                <a:solidFill>
                  <a:srgbClr val="0066FF"/>
                </a:solidFill>
              </a:rPr>
              <a:t>)</a:t>
            </a:r>
          </a:p>
          <a:p>
            <a:r>
              <a:rPr lang="en-IN" b="1" dirty="0"/>
              <a:t>Way forward (revise wording to clarify WT)</a:t>
            </a:r>
          </a:p>
          <a:p>
            <a:pPr lvl="1"/>
            <a:r>
              <a:rPr lang="en-IN" dirty="0">
                <a:solidFill>
                  <a:srgbClr val="0066FF"/>
                </a:solidFill>
              </a:rPr>
              <a:t>Further work to detail more the WT description and the understanding of how </a:t>
            </a:r>
            <a:r>
              <a:rPr lang="en-US" dirty="0">
                <a:solidFill>
                  <a:srgbClr val="0066FF"/>
                </a:solidFill>
              </a:rPr>
              <a:t>energy efficiency and energy saving UCs </a:t>
            </a:r>
            <a:r>
              <a:rPr lang="en-IN" dirty="0">
                <a:solidFill>
                  <a:srgbClr val="0066FF"/>
                </a:solidFill>
              </a:rPr>
              <a:t>(e.g., from SA1) can be used in SA6 for 6G</a:t>
            </a:r>
          </a:p>
          <a:p>
            <a:pPr lvl="1"/>
            <a:r>
              <a:rPr lang="en-IN" dirty="0">
                <a:solidFill>
                  <a:srgbClr val="0066FF"/>
                </a:solidFill>
              </a:rPr>
              <a:t>Add some information on whether/how the WT4.6 connects with other related WTs e.g., WT4.4, WT4.5</a:t>
            </a:r>
          </a:p>
        </p:txBody>
      </p:sp>
      <p:graphicFrame>
        <p:nvGraphicFramePr>
          <p:cNvPr id="7" name="Content Placeholder 2"/>
          <p:cNvGraphicFramePr>
            <a:graphicFrameLocks/>
          </p:cNvGraphicFramePr>
          <p:nvPr>
            <p:extLst>
              <p:ext uri="{D42A27DB-BD31-4B8C-83A1-F6EECF244321}">
                <p14:modId xmlns:p14="http://schemas.microsoft.com/office/powerpoint/2010/main" val="2424890942"/>
              </p:ext>
            </p:extLst>
          </p:nvPr>
        </p:nvGraphicFramePr>
        <p:xfrm>
          <a:off x="593104" y="180038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000">
                          <a:effectLst/>
                          <a:latin typeface="Arial" panose="020B0604020202020204" pitchFamily="34" charset="0"/>
                          <a:ea typeface="Malgun Gothic" panose="020B0503020000020004" pitchFamily="34" charset="-127"/>
                        </a:rPr>
                        <a:t>WT4.6: Energy driven enablement features</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Ericsson</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CMCC, Samsung, Apple</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Need clarification, Gap analysis, Relation with WT4.4 and WT4.5</a:t>
                      </a:r>
                      <a:endParaRPr lang="en-SE"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Energy UCs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11319933" cy="3390472"/>
          </a:xfrm>
        </p:spPr>
        <p:txBody>
          <a:bodyPr>
            <a:normAutofit lnSpcReduction="10000"/>
          </a:bodyPr>
          <a:lstStyle/>
          <a:p>
            <a:pPr marL="827088" lvl="1" indent="-457200">
              <a:lnSpc>
                <a:spcPct val="120000"/>
              </a:lnSpc>
              <a:buFont typeface="+mj-lt"/>
              <a:buAutoNum type="arabicPeriod"/>
            </a:pPr>
            <a:r>
              <a:rPr lang="en-US" sz="1800" dirty="0"/>
              <a:t>(cl 5.8.1) </a:t>
            </a:r>
            <a:r>
              <a:rPr lang="en-GB" sz="1800" dirty="0"/>
              <a:t>Use case on </a:t>
            </a:r>
            <a:r>
              <a:rPr lang="en-US" sz="1800" dirty="0"/>
              <a:t>end-to-end energy efficiency improvement for the network and UE</a:t>
            </a:r>
          </a:p>
          <a:p>
            <a:pPr marL="827088" lvl="1" indent="-457200">
              <a:lnSpc>
                <a:spcPct val="120000"/>
              </a:lnSpc>
              <a:buFont typeface="+mj-lt"/>
              <a:buAutoNum type="arabicPeriod"/>
            </a:pPr>
            <a:r>
              <a:rPr lang="en-US" sz="1800" dirty="0"/>
              <a:t>(cl 5.8.2) </a:t>
            </a:r>
            <a:r>
              <a:rPr lang="en-GB" sz="1800" dirty="0"/>
              <a:t>Use case on </a:t>
            </a:r>
            <a:r>
              <a:rPr lang="en-US" sz="1800" dirty="0"/>
              <a:t>energy efficiency of 6G system with multiple access networks (TN and NTN)</a:t>
            </a:r>
            <a:endParaRPr lang="en-GB" sz="1800" dirty="0"/>
          </a:p>
          <a:p>
            <a:pPr marL="827088" lvl="1" indent="-457200">
              <a:lnSpc>
                <a:spcPct val="120000"/>
              </a:lnSpc>
              <a:buFont typeface="+mj-lt"/>
              <a:buAutoNum type="arabicPeriod"/>
            </a:pPr>
            <a:r>
              <a:rPr lang="en-US" sz="1800" dirty="0"/>
              <a:t>(cl 5.8.3) </a:t>
            </a:r>
            <a:r>
              <a:rPr lang="en-GB" sz="1800" dirty="0"/>
              <a:t>Use case on </a:t>
            </a:r>
            <a:r>
              <a:rPr lang="en-US" sz="1800" dirty="0"/>
              <a:t>supporting energy control at slice level</a:t>
            </a:r>
          </a:p>
          <a:p>
            <a:pPr marL="827088" lvl="1" indent="-457200">
              <a:lnSpc>
                <a:spcPct val="120000"/>
              </a:lnSpc>
              <a:buFont typeface="+mj-lt"/>
              <a:buAutoNum type="arabicPeriod"/>
            </a:pPr>
            <a:r>
              <a:rPr lang="en-US" sz="1800" dirty="0"/>
              <a:t>(cl 5.8.4) </a:t>
            </a:r>
            <a:r>
              <a:rPr lang="en-GB" sz="1800" dirty="0"/>
              <a:t>Use case on </a:t>
            </a:r>
            <a:r>
              <a:rPr lang="en-US" sz="1800" dirty="0"/>
              <a:t>joint energy saving for network and UE with various loads</a:t>
            </a:r>
            <a:endParaRPr lang="en-GB" sz="1800" dirty="0"/>
          </a:p>
          <a:p>
            <a:pPr marL="827088" lvl="1" indent="-457200">
              <a:lnSpc>
                <a:spcPct val="120000"/>
              </a:lnSpc>
              <a:buFont typeface="+mj-lt"/>
              <a:buAutoNum type="arabicPeriod"/>
            </a:pPr>
            <a:r>
              <a:rPr lang="en-US" sz="1800" dirty="0"/>
              <a:t>(cl 5.8.5) </a:t>
            </a:r>
            <a:r>
              <a:rPr lang="en-GB" sz="1800" dirty="0"/>
              <a:t>Use case on </a:t>
            </a:r>
            <a:r>
              <a:rPr lang="en-US" sz="1800" dirty="0"/>
              <a:t>UE energy efficiency for XR rendering/AI tasks</a:t>
            </a:r>
            <a:endParaRPr lang="en-GB" sz="1800" dirty="0"/>
          </a:p>
          <a:p>
            <a:pPr marL="827088" lvl="1" indent="-457200">
              <a:lnSpc>
                <a:spcPct val="120000"/>
              </a:lnSpc>
              <a:buFont typeface="+mj-lt"/>
              <a:buAutoNum type="arabicPeriod"/>
            </a:pPr>
            <a:r>
              <a:rPr lang="en-US" sz="1800" dirty="0"/>
              <a:t>(cl 5.8.6) </a:t>
            </a:r>
            <a:r>
              <a:rPr lang="en-GB" sz="1800" dirty="0"/>
              <a:t>Use case on </a:t>
            </a:r>
            <a:r>
              <a:rPr lang="en-US" sz="1800" dirty="0"/>
              <a:t>energy saving for network in industry park</a:t>
            </a:r>
            <a:endParaRPr lang="en-GB" sz="1800" dirty="0"/>
          </a:p>
          <a:p>
            <a:pPr marL="827088" lvl="1" indent="-457200">
              <a:lnSpc>
                <a:spcPct val="120000"/>
              </a:lnSpc>
              <a:buFont typeface="+mj-lt"/>
              <a:buAutoNum type="arabicPeriod"/>
            </a:pPr>
            <a:r>
              <a:rPr lang="en-US" sz="1800" dirty="0"/>
              <a:t>(cl 5.8.7) </a:t>
            </a:r>
            <a:r>
              <a:rPr lang="en-GB" sz="1800" dirty="0"/>
              <a:t>Use case on </a:t>
            </a:r>
            <a:r>
              <a:rPr lang="en-US" sz="1800" dirty="0"/>
              <a:t>green communications and computing optimization using network digital twin</a:t>
            </a:r>
            <a:endParaRPr lang="en-GB" sz="1800" dirty="0"/>
          </a:p>
          <a:p>
            <a:pPr marL="827088" lvl="1" indent="-457200">
              <a:lnSpc>
                <a:spcPct val="120000"/>
              </a:lnSpc>
              <a:buFont typeface="+mj-lt"/>
              <a:buAutoNum type="arabicPeriod"/>
            </a:pPr>
            <a:r>
              <a:rPr lang="en-US" sz="1800" dirty="0"/>
              <a:t>(cl 6.15) </a:t>
            </a:r>
            <a:r>
              <a:rPr lang="en-GB" sz="1800" dirty="0"/>
              <a:t>Use case on e</a:t>
            </a:r>
            <a:r>
              <a:rPr lang="en-US" sz="1800" dirty="0" err="1"/>
              <a:t>nergy</a:t>
            </a:r>
            <a:r>
              <a:rPr lang="en-US" sz="1800" dirty="0"/>
              <a:t> of the system intelligent management</a:t>
            </a:r>
            <a:endParaRPr lang="en-GB" sz="1800" dirty="0"/>
          </a:p>
          <a:p>
            <a:pPr marL="827088" lvl="1" indent="-457200">
              <a:lnSpc>
                <a:spcPct val="120000"/>
              </a:lnSpc>
              <a:buFont typeface="+mj-lt"/>
              <a:buAutoNum type="arabicPeriod"/>
            </a:pPr>
            <a:r>
              <a:rPr lang="en-US" sz="1800" dirty="0"/>
              <a:t>(cl 6.36) </a:t>
            </a:r>
            <a:r>
              <a:rPr lang="en-GB" sz="1800" dirty="0"/>
              <a:t>Use case on </a:t>
            </a:r>
            <a:r>
              <a:rPr lang="en-US" sz="1800" dirty="0"/>
              <a:t>energy efficiency for AI service</a:t>
            </a:r>
            <a:endParaRPr lang="en-GB" sz="1800" dirty="0"/>
          </a:p>
          <a:p>
            <a:pPr marL="0" indent="0">
              <a:buNone/>
            </a:pPr>
            <a:endParaRPr lang="en-GB" altLang="en-US" sz="1300" dirty="0">
              <a:highlight>
                <a:srgbClr val="FFFF00"/>
              </a:highlight>
            </a:endParaRPr>
          </a:p>
        </p:txBody>
      </p:sp>
    </p:spTree>
    <p:extLst>
      <p:ext uri="{BB962C8B-B14F-4D97-AF65-F5344CB8AC3E}">
        <p14:creationId xmlns:p14="http://schemas.microsoft.com/office/powerpoint/2010/main" val="27192769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dirty="0"/>
              <a:t>6G UC example from TR 22.870 (5.8.6)</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2" y="2787013"/>
            <a:ext cx="6830523" cy="2169646"/>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70C0"/>
                </a:solidFill>
                <a:effectLst/>
                <a:uLnTx/>
                <a:uFillTx/>
                <a:latin typeface="Ericsson Hilda"/>
                <a:ea typeface="+mn-ea"/>
                <a:cs typeface="+mn-cs"/>
              </a:rPr>
              <a:t>Short analysis</a:t>
            </a:r>
          </a:p>
          <a:p>
            <a:pPr marL="0" indent="0">
              <a:spcBef>
                <a:spcPts val="0"/>
              </a:spcBef>
              <a:buNone/>
              <a:defRPr/>
            </a:pPr>
            <a:r>
              <a:rPr lang="en-US" sz="1200" dirty="0">
                <a:solidFill>
                  <a:srgbClr val="0070C0"/>
                </a:solidFill>
                <a:latin typeface="Ericsson Hilda" panose="00000500000000000000" pitchFamily="2" charset="0"/>
                <a:cs typeface="Times New Roman" panose="02020603050405020304" pitchFamily="18" charset="0"/>
              </a:rPr>
              <a:t>Example: Robots transfer goods in a port industry park. In the working time of daylight, the robots deliver goods. In the evening, the delivery work has been finished. The robots keep standing by statically, no sensing results are needed to assist robots’ work and no frequent handing over is requested. </a:t>
            </a:r>
            <a:endParaRPr lang="en-GB" sz="12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200" dirty="0">
                <a:solidFill>
                  <a:srgbClr val="0070C0"/>
                </a:solidFill>
                <a:latin typeface="Ericsson Hilda" panose="00000500000000000000" pitchFamily="2" charset="0"/>
                <a:cs typeface="Times New Roman" panose="02020603050405020304" pitchFamily="18" charset="0"/>
              </a:rPr>
              <a:t>Enablement server collects the location information of the robots, from LMS and sensing data, etc. </a:t>
            </a:r>
          </a:p>
          <a:p>
            <a:pPr>
              <a:spcBef>
                <a:spcPts val="0"/>
              </a:spcBef>
              <a:buFontTx/>
              <a:buChar char="-"/>
              <a:defRPr/>
            </a:pPr>
            <a:r>
              <a:rPr lang="en-US" sz="1200" dirty="0">
                <a:solidFill>
                  <a:srgbClr val="0070C0"/>
                </a:solidFill>
                <a:latin typeface="Ericsson Hilda" panose="00000500000000000000" pitchFamily="2" charset="0"/>
                <a:cs typeface="Times New Roman" panose="02020603050405020304" pitchFamily="18" charset="0"/>
              </a:rPr>
              <a:t>Enablement server estimates performance characteristics and energy-related characteristics, and the related specific energy saving methods</a:t>
            </a:r>
          </a:p>
          <a:p>
            <a:pPr>
              <a:spcBef>
                <a:spcPts val="0"/>
              </a:spcBef>
              <a:buFontTx/>
              <a:buChar char="-"/>
              <a:defRPr/>
            </a:pPr>
            <a:r>
              <a:rPr lang="en-US" sz="1200" dirty="0">
                <a:solidFill>
                  <a:srgbClr val="0070C0"/>
                </a:solidFill>
                <a:latin typeface="Ericsson Hilda" panose="00000500000000000000" pitchFamily="2" charset="0"/>
                <a:cs typeface="Times New Roman" panose="02020603050405020304" pitchFamily="18" charset="0"/>
              </a:rPr>
              <a:t>Based on the estimation, enablement server provide suitable energy saving methods for the robots, for example</a:t>
            </a:r>
            <a:r>
              <a:rPr lang="en-GB" sz="1200" dirty="0">
                <a:solidFill>
                  <a:srgbClr val="0070C0"/>
                </a:solidFill>
                <a:latin typeface="Ericsson Hilda" panose="00000500000000000000" pitchFamily="2" charset="0"/>
                <a:cs typeface="Times New Roman" panose="02020603050405020304" pitchFamily="18" charset="0"/>
              </a:rPr>
              <a:t>, according to the robots’ location and time (working time, nonworking time), enablement server determines/assists </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switch on/off services on assist communication, sensing, AI, computing, etc.</a:t>
            </a:r>
            <a:endParaRPr lang="en-GB" sz="12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200" dirty="0">
                <a:solidFill>
                  <a:srgbClr val="0070C0"/>
                </a:solidFill>
                <a:latin typeface="Ericsson Hilda" panose="00000500000000000000" pitchFamily="2" charset="0"/>
                <a:cs typeface="Times New Roman" panose="02020603050405020304" pitchFamily="18" charset="0"/>
              </a:rPr>
              <a:t>The adjustments </a:t>
            </a:r>
            <a:r>
              <a:rPr kumimoji="0" lang="en-US" altLang="zh-CN"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ensure</a:t>
            </a:r>
            <a:r>
              <a:rPr kumimoji="0" lang="en-GB" sz="1200" b="0" i="0" u="none" strike="noStrike" kern="1000" cap="none" spc="-30" normalizeH="0" baseline="0" noProof="0" dirty="0">
                <a:ln>
                  <a:noFill/>
                </a:ln>
                <a:solidFill>
                  <a:srgbClr val="0070C0"/>
                </a:solidFill>
                <a:effectLst/>
                <a:uLnTx/>
                <a:uFillTx/>
                <a:latin typeface="Ericsson Hilda" panose="00000500000000000000" pitchFamily="2" charset="0"/>
                <a:ea typeface="+mn-ea"/>
                <a:cs typeface="Times New Roman" panose="02020603050405020304" pitchFamily="18" charset="0"/>
              </a:rPr>
              <a:t> service performance  and reduce energy consumption of the robots</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261934" y="2787013"/>
            <a:ext cx="4545996" cy="2169646"/>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6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US" sz="1200" dirty="0">
                <a:latin typeface="Arial" panose="020B0604020202020204" pitchFamily="34" charset="0"/>
                <a:cs typeface="Arial" panose="020B0604020202020204" pitchFamily="34" charset="0"/>
              </a:rPr>
              <a:t>[PR 5.8.6.6-1] Subject to operator’s policy, regulation and user’s consent, the 6G network shall provide suitable energy saving methods targeting different scenarios (e.g. different working time).</a:t>
            </a:r>
          </a:p>
          <a:p>
            <a:pPr fontAlgn="auto"/>
            <a:r>
              <a:rPr lang="en-US" sz="1200" dirty="0">
                <a:latin typeface="Arial" panose="020B0604020202020204" pitchFamily="34" charset="0"/>
                <a:cs typeface="Arial" panose="020B0604020202020204" pitchFamily="34" charset="0"/>
              </a:rPr>
              <a:t>[PR 5.8.6.6-2] Subject to regulation and operator’s policy, the 6G network shall be able to expose to a trusted third-party the network energy consumption information including the energy consumption related with sensing, AI, and computing services, over a specific time period (e.g. month etc.).</a:t>
            </a:r>
            <a:endParaRPr kumimoji="0" lang="en-US" sz="12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4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36102" y="5071533"/>
            <a:ext cx="11557575" cy="1325685"/>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rPr>
              <a:t>Energy relevant services support in enablement layer are needed, supporting </a:t>
            </a:r>
            <a:r>
              <a:rPr lang="en-US" sz="1400" dirty="0">
                <a:solidFill>
                  <a:srgbClr val="E66E19">
                    <a:lumMod val="75000"/>
                  </a:srgbClr>
                </a:solidFill>
                <a:latin typeface="Ericsson Hilda"/>
              </a:rPr>
              <a:t>energy efficiency and energy saving for the new capabilities, such as </a:t>
            </a:r>
            <a:r>
              <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rPr>
              <a:t>new sensing capability, AI and computing related capabilities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400" dirty="0">
                <a:solidFill>
                  <a:srgbClr val="E66E19">
                    <a:lumMod val="75000"/>
                  </a:srgbClr>
                </a:solidFill>
                <a:latin typeface="Ericsson Hilda"/>
              </a:rPr>
              <a:t>Estimate the performance characteristics and energy-related characteristics related specific energy saving methods, provide suitable energy saving methods targeting different application scenarios, this can be handled in enablement layer</a:t>
            </a:r>
            <a:endPar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endParaRP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661294"/>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fontAlgn="auto">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“In 6G, considering there will be not only communication service, but also new sensing capability, AI and computing related capabilities, the mechanisms for energy saving could be enhanced and offer better energy efficiency for operator, trusted 3rd party and users</a:t>
            </a:r>
            <a:r>
              <a:rPr lang="en-GB" sz="1200" dirty="0">
                <a:solidFill>
                  <a:srgbClr val="181818"/>
                </a:solidFill>
                <a:latin typeface="Times New Roman" panose="02020603050405020304" pitchFamily="18" charset="0"/>
                <a:cs typeface="Times New Roman" panose="02020603050405020304" pitchFamily="18" charset="0"/>
              </a:rPr>
              <a:t>”</a:t>
            </a:r>
          </a:p>
          <a:p>
            <a:pPr fontAlgn="auto">
              <a:spcBef>
                <a:spcPts val="0"/>
              </a:spcBef>
              <a:defRPr/>
            </a:pPr>
            <a:r>
              <a:rPr lang="en-GB" sz="1200" dirty="0">
                <a:solidFill>
                  <a:srgbClr val="181818"/>
                </a:solidFill>
                <a:latin typeface="Times New Roman" panose="02020603050405020304" pitchFamily="18" charset="0"/>
                <a:cs typeface="Times New Roman" panose="02020603050405020304" pitchFamily="18" charset="0"/>
              </a:rPr>
              <a:t>“</a:t>
            </a:r>
            <a:r>
              <a:rPr lang="en-US" sz="1200" dirty="0">
                <a:solidFill>
                  <a:srgbClr val="181818"/>
                </a:solidFill>
                <a:latin typeface="Times New Roman" panose="02020603050405020304" pitchFamily="18" charset="0"/>
                <a:cs typeface="Times New Roman" panose="02020603050405020304" pitchFamily="18" charset="0"/>
              </a:rPr>
              <a:t>In conclusion, the energy saving mechanism is provided by 6G network and adopted by operator, allowing operator to modify the network policies (e.g. QoS modification), enable/disable network function, to provide on demand 6G services with balance between energy efficiency and service performance.</a:t>
            </a:r>
            <a:r>
              <a:rPr lang="en-GB" sz="1200" dirty="0">
                <a:solidFill>
                  <a:srgbClr val="181818"/>
                </a:solidFill>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“In a port industry park, Mobile Network Operator MM has deployed 6G network to provide communication, sensing and AI &amp; computing services for the customer.”</a:t>
            </a:r>
            <a:endPar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could be able to estimate the performance characteristics and energy-related characteristics related specific energy saving methods”, including application layer</a:t>
            </a:r>
            <a:endParaRPr lang="en-US" sz="1200" dirty="0">
              <a:solidFill>
                <a:srgbClr val="181818"/>
              </a:solidFill>
              <a:latin typeface="Times New Roman" panose="02020603050405020304" pitchFamily="18" charset="0"/>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MNO could adopt some energy saving methods to fulfil the requirement of energy consumption and service performance.</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400" b="1" dirty="0">
                <a:highlight>
                  <a:srgbClr val="FFFF00"/>
                </a:highlight>
              </a:rPr>
              <a:t>Use case on energy saving for network in industry park</a:t>
            </a:r>
            <a:endParaRPr lang="en-GB" sz="1400" b="1" dirty="0">
              <a:highlight>
                <a:srgbClr val="FFFF00"/>
              </a:highlight>
            </a:endParaRPr>
          </a:p>
        </p:txBody>
      </p:sp>
    </p:spTree>
    <p:extLst>
      <p:ext uri="{BB962C8B-B14F-4D97-AF65-F5344CB8AC3E}">
        <p14:creationId xmlns:p14="http://schemas.microsoft.com/office/powerpoint/2010/main" val="241446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WT4.6</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191424" y="1755535"/>
            <a:ext cx="11510128" cy="4719539"/>
          </a:xfrm>
        </p:spPr>
        <p:txBody>
          <a:bodyPr/>
          <a:lstStyle/>
          <a:p>
            <a:r>
              <a:rPr lang="en-GB" sz="2000" dirty="0"/>
              <a:t>WT title renaming to: </a:t>
            </a:r>
            <a:r>
              <a:rPr lang="en-GB" sz="2000" b="1" dirty="0"/>
              <a:t>Energy Enablement Features</a:t>
            </a:r>
          </a:p>
          <a:p>
            <a:r>
              <a:rPr lang="en-GB" sz="2000" dirty="0"/>
              <a:t>Support the new 6G use cases:</a:t>
            </a:r>
            <a:endParaRPr lang="en-US" sz="2000" dirty="0"/>
          </a:p>
          <a:p>
            <a:pPr lvl="1"/>
            <a:r>
              <a:rPr lang="en-US" sz="2000" dirty="0"/>
              <a:t>New capabilities: Analyze energy efficiency and energy saving requirements for supporting the new capabilities under different application scenarios in 6G for UE and Network (for application, application enablement)</a:t>
            </a:r>
          </a:p>
          <a:p>
            <a:pPr lvl="1"/>
            <a:r>
              <a:rPr lang="en-US" sz="2000" dirty="0"/>
              <a:t>New energy saving methods: Estimate the performance characteristics and energy-related characteristics related specific energy saving methods, provide suitable energy saving methods for different application scenarios</a:t>
            </a:r>
          </a:p>
          <a:p>
            <a:pPr lvl="1"/>
            <a:r>
              <a:rPr lang="en-US" sz="2000" dirty="0"/>
              <a:t>Based on the different application requirements, study what enablement energy efficiency and energy saving services are needed</a:t>
            </a:r>
          </a:p>
          <a:p>
            <a:pPr lvl="1"/>
            <a:endParaRPr lang="en-US" sz="2000" dirty="0"/>
          </a:p>
          <a:p>
            <a:pPr marL="0" indent="0">
              <a:buNone/>
            </a:pPr>
            <a:endParaRPr lang="en-US" altLang="en-US" sz="2400" dirty="0"/>
          </a:p>
        </p:txBody>
      </p:sp>
    </p:spTree>
    <p:extLst>
      <p:ext uri="{BB962C8B-B14F-4D97-AF65-F5344CB8AC3E}">
        <p14:creationId xmlns:p14="http://schemas.microsoft.com/office/powerpoint/2010/main" val="30788903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Template2025">
  <a:themeElements>
    <a:clrScheme name="Ericsson">
      <a:dk1>
        <a:srgbClr val="181818"/>
      </a:dk1>
      <a:lt1>
        <a:srgbClr val="FFFFFF"/>
      </a:lt1>
      <a:dk2>
        <a:srgbClr val="181818"/>
      </a:dk2>
      <a:lt2>
        <a:srgbClr val="E0E0E0"/>
      </a:lt2>
      <a:accent1>
        <a:srgbClr val="1174E6"/>
      </a:accent1>
      <a:accent2>
        <a:srgbClr val="23969A"/>
      </a:accent2>
      <a:accent3>
        <a:srgbClr val="976CF4"/>
      </a:accent3>
      <a:accent4>
        <a:srgbClr val="FAD22D"/>
      </a:accent4>
      <a:accent5>
        <a:srgbClr val="E66E19"/>
      </a:accent5>
      <a:accent6>
        <a:srgbClr val="E65D6A"/>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spcBef>
            <a:spcPts val="800"/>
          </a:spcBef>
          <a:defRPr dirty="0" err="1" smtClean="0"/>
        </a:defPPr>
      </a:lstStyle>
      <a:style>
        <a:lnRef idx="2">
          <a:schemeClr val="accent1">
            <a:shade val="15000"/>
          </a:schemeClr>
        </a:lnRef>
        <a:fillRef idx="1">
          <a:schemeClr val="accent1"/>
        </a:fillRef>
        <a:effectRef idx="0">
          <a:schemeClr val="accent1"/>
        </a:effectRef>
        <a:fontRef idx="minor">
          <a:schemeClr val="lt1"/>
        </a:fontRef>
      </a: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R="0" algn="l" defTabSz="914400" rtl="0" eaLnBrk="1" fontAlgn="base" latinLnBrk="0" hangingPunct="1">
          <a:lnSpc>
            <a:spcPct val="100000"/>
          </a:lnSpc>
          <a:spcBef>
            <a:spcPts val="800"/>
          </a:spcBef>
          <a:spcAft>
            <a:spcPct val="0"/>
          </a:spcAft>
          <a:buClrTx/>
          <a:buSzTx/>
          <a:tabLst/>
          <a:defRPr kumimoji="0" sz="2000" b="0" i="0" u="none" strike="noStrike" kern="1000" cap="none" spc="-30" normalizeH="0" baseline="0" noProof="0" dirty="0" err="1">
            <a:ln>
              <a:noFill/>
            </a:ln>
            <a:solidFill>
              <a:schemeClr val="tx1"/>
            </a:solidFill>
            <a:effectLst/>
            <a:uLnTx/>
            <a:uFillTx/>
            <a:latin typeface="+mn-lt"/>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Dark blue ">
      <a:srgbClr val="000082"/>
    </a:custClr>
    <a:custClr name="Blue">
      <a:srgbClr val="1174E6"/>
    </a:custClr>
    <a:custClr name="Light blue">
      <a:srgbClr val="D6E2F5"/>
    </a:custClr>
    <a:custClr name="Dark purple">
      <a:srgbClr val="2D2049"/>
    </a:custClr>
    <a:custClr name="Purple">
      <a:srgbClr val="976CF4"/>
    </a:custClr>
    <a:custClr name="Light purple">
      <a:srgbClr val="E0D3FC"/>
    </a:custClr>
    <a:custClr name="Color has no name">
      <a:srgbClr val="FFFFFF"/>
    </a:custClr>
    <a:custClr name="Color has no name">
      <a:srgbClr val="FFFFFF"/>
    </a:custClr>
    <a:custClr name="Color has no name">
      <a:srgbClr val="FFFFFF"/>
    </a:custClr>
    <a:custClr name="Color has no name">
      <a:srgbClr val="FFFFFF"/>
    </a:custClr>
    <a:custClr name="Dark teal">
      <a:srgbClr val="0B2D2E"/>
    </a:custClr>
    <a:custClr name="Teal">
      <a:srgbClr val="23969A"/>
    </a:custClr>
    <a:custClr name="Light teal">
      <a:srgbClr val="BDE0E1"/>
    </a:custClr>
    <a:custClr name="Dark coral">
      <a:srgbClr val="3C2121"/>
    </a:custClr>
    <a:custClr name="Coral">
      <a:srgbClr val="E65D6A"/>
    </a:custClr>
    <a:custClr name="Light coral">
      <a:srgbClr val="EFD4D3"/>
    </a:custClr>
    <a:custClr name="Color has no name">
      <a:srgbClr val="FFFFFF"/>
    </a:custClr>
    <a:custClr name="Color has no name">
      <a:srgbClr val="FFFFFF"/>
    </a:custClr>
    <a:custClr name="Color has no name">
      <a:srgbClr val="FFFFFF"/>
    </a:custClr>
    <a:custClr name="Color has no name">
      <a:srgbClr val="FFFFFF"/>
    </a:custClr>
    <a:custClr name="Red">
      <a:srgbClr val="C52A32"/>
    </a:custClr>
    <a:custClr name="Orange">
      <a:srgbClr val="E66E19"/>
    </a:custClr>
    <a:custClr name="Yellow">
      <a:srgbClr val="FAD22D"/>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Color has no name">
      <a:srgbClr val="FFFFFF"/>
    </a:custClr>
    <a:custClr name="Black">
      <a:srgbClr val="000000"/>
    </a:custClr>
    <a:custClr name="Grey 1">
      <a:srgbClr val="242424"/>
    </a:custClr>
    <a:custClr name="Grey 2">
      <a:srgbClr val="767676"/>
    </a:custClr>
    <a:custClr name="Grey 3">
      <a:srgbClr val="A0A0A0"/>
    </a:custClr>
    <a:custClr name="Grey 4">
      <a:srgbClr val="E0E0E0"/>
    </a:custClr>
    <a:custClr name="Grey 5">
      <a:srgbClr val="F2F2F2"/>
    </a:custClr>
    <a:custClr name="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1534FC-50CF-4A7C-877F-7999885163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schemas.microsoft.com/office/2006/documentManagement/types"/>
    <ds:schemaRef ds:uri="http://schemas.openxmlformats.org/package/2006/metadata/core-properties"/>
    <ds:schemaRef ds:uri="a666cf78-39a2-4718-9e3a-c97e0f2e2430"/>
    <ds:schemaRef ds:uri="http://schemas.microsoft.com/office/2006/metadata/properties"/>
    <ds:schemaRef ds:uri="http://schemas.microsoft.com/office/infopath/2007/PartnerControls"/>
    <ds:schemaRef ds:uri="http://www.w3.org/XML/1998/namespace"/>
    <ds:schemaRef ds:uri="http://purl.org/dc/elements/1.1/"/>
    <ds:schemaRef ds:uri="d8762117-8292-4133-b1c7-eab5c6487cfd"/>
    <ds:schemaRef ds:uri="5febc012-5c62-464f-8fa7-270037d49f7f"/>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6584</TotalTime>
  <Words>1062</Words>
  <Application>Microsoft Office PowerPoint</Application>
  <PresentationFormat>Widescreen</PresentationFormat>
  <Paragraphs>68</Paragraphs>
  <Slides>6</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vt:i4>
      </vt:variant>
    </vt:vector>
  </HeadingPairs>
  <TitlesOfParts>
    <vt:vector size="18" baseType="lpstr">
      <vt:lpstr>Arial </vt:lpstr>
      <vt:lpstr>Ericsson Technical Icons</vt:lpstr>
      <vt:lpstr>Arial</vt:lpstr>
      <vt:lpstr>Calibri</vt:lpstr>
      <vt:lpstr>Calibri Light</vt:lpstr>
      <vt:lpstr>Ericsson Hilda</vt:lpstr>
      <vt:lpstr>Ericsson Hilda ExtraBold</vt:lpstr>
      <vt:lpstr>Ericsson Hilda ExtraLight</vt:lpstr>
      <vt:lpstr>Ericsson Hilda Light</vt:lpstr>
      <vt:lpstr>Times New Roman</vt:lpstr>
      <vt:lpstr>Office Theme</vt:lpstr>
      <vt:lpstr>PresentationTemplate2025</vt:lpstr>
      <vt:lpstr>Discussion topics for 6G SID: WT4.6 Energy Enablement Features</vt:lpstr>
      <vt:lpstr>Outline</vt:lpstr>
      <vt:lpstr>SUMMARY WA4: Communication; WT4.6</vt:lpstr>
      <vt:lpstr>Background – Energy UCs from SA1 (TR 22.870)</vt:lpstr>
      <vt:lpstr>6G UC example from TR 22.870 (5.8.6)</vt:lpstr>
      <vt:lpstr>Proposed way forward WT4.6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Ericsson_Jing Yue</cp:lastModifiedBy>
  <cp:revision>635</cp:revision>
  <dcterms:created xsi:type="dcterms:W3CDTF">2010-02-05T13:52:04Z</dcterms:created>
  <dcterms:modified xsi:type="dcterms:W3CDTF">2025-10-06T12:49:11Z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