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720" y="84"/>
      </p:cViewPr>
      <p:guideLst>
        <p:guide orient="horz" pos="2160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/>
          </a:bodyPr>
          <a:lstStyle/>
          <a:p>
            <a:r>
              <a:rPr lang="en-US" altLang="zh-CN"/>
              <a:t>Suggestion for draft TR </a:t>
            </a:r>
            <a:r>
              <a:rPr lang="en-US" altLang="zh-CN">
                <a:sym typeface="+mn-ea"/>
              </a:rPr>
              <a:t>32.801-02 s</a:t>
            </a:r>
            <a:r>
              <a:rPr lang="en-US" altLang="zh-CN"/>
              <a:t>keleton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altLang="zh-CN" dirty="0">
                <a:solidFill>
                  <a:schemeClr val="tx1"/>
                </a:solidFill>
              </a:rPr>
              <a:t>4 High-level description</a:t>
            </a:r>
            <a:endParaRPr lang="en-US" altLang="zh-CN" dirty="0">
              <a:solidFill>
                <a:schemeClr val="tx1"/>
              </a:solidFill>
            </a:endParaRPr>
          </a:p>
          <a:p>
            <a:pPr lvl="1"/>
            <a:r>
              <a:rPr lang="en-US" altLang="zh-CN" dirty="0">
                <a:solidFill>
                  <a:schemeClr val="tx1"/>
                </a:solidFill>
              </a:rPr>
              <a:t>4.1 </a:t>
            </a:r>
            <a:r>
              <a:rPr lang="en-US" altLang="zh-CN" dirty="0">
                <a:solidFill>
                  <a:schemeClr val="tx1"/>
                </a:solidFill>
                <a:sym typeface="+mn-ea"/>
              </a:rPr>
              <a:t>Background</a:t>
            </a:r>
            <a:endParaRPr lang="en-US" altLang="zh-CN" dirty="0">
              <a:solidFill>
                <a:schemeClr val="tx1"/>
              </a:solidFill>
            </a:endParaRPr>
          </a:p>
          <a:p>
            <a:pPr lvl="2"/>
            <a:r>
              <a:rPr lang="en-US" altLang="zh-CN" dirty="0">
                <a:solidFill>
                  <a:schemeClr val="tx1"/>
                </a:solidFill>
              </a:rPr>
              <a:t>4.1.1 5G Converged Charging System</a:t>
            </a:r>
            <a:endParaRPr lang="en-US" altLang="zh-CN" dirty="0">
              <a:solidFill>
                <a:schemeClr val="tx1"/>
              </a:solidFill>
            </a:endParaRPr>
          </a:p>
          <a:p>
            <a:pPr lvl="2"/>
            <a:r>
              <a:rPr lang="en-US" altLang="zh-CN" dirty="0">
                <a:solidFill>
                  <a:schemeClr val="tx1"/>
                </a:solidFill>
              </a:rPr>
              <a:t>4.1.2 other input</a:t>
            </a:r>
            <a:endParaRPr lang="en-US" altLang="zh-CN" dirty="0">
              <a:solidFill>
                <a:schemeClr val="tx1"/>
              </a:solidFill>
            </a:endParaRPr>
          </a:p>
          <a:p>
            <a:pPr lvl="3"/>
            <a:r>
              <a:rPr lang="en-US" altLang="zh-CN" dirty="0">
                <a:solidFill>
                  <a:schemeClr val="tx1"/>
                </a:solidFill>
              </a:rPr>
              <a:t>SA1 charging requirements</a:t>
            </a:r>
            <a:endParaRPr lang="en-US" altLang="zh-CN" dirty="0">
              <a:solidFill>
                <a:schemeClr val="tx1"/>
              </a:solidFill>
            </a:endParaRPr>
          </a:p>
          <a:p>
            <a:pPr lvl="3"/>
            <a:r>
              <a:rPr lang="en-US" altLang="zh-CN" dirty="0">
                <a:solidFill>
                  <a:schemeClr val="tx1"/>
                </a:solidFill>
              </a:rPr>
              <a:t>Conditions: Service, Architecture, Application </a:t>
            </a:r>
            <a:endParaRPr lang="en-US" altLang="zh-CN" dirty="0">
              <a:solidFill>
                <a:schemeClr val="tx1"/>
              </a:solidFill>
            </a:endParaRPr>
          </a:p>
          <a:p>
            <a:pPr lvl="3"/>
            <a:r>
              <a:rPr lang="en-US" altLang="zh-CN" dirty="0">
                <a:solidFill>
                  <a:schemeClr val="tx1"/>
                </a:solidFill>
              </a:rPr>
              <a:t>Others (TMF, GSMA,…)</a:t>
            </a:r>
            <a:endParaRPr lang="en-US" altLang="zh-CN" dirty="0">
              <a:solidFill>
                <a:schemeClr val="tx1"/>
              </a:solidFill>
            </a:endParaRPr>
          </a:p>
          <a:p>
            <a:pPr lvl="1"/>
            <a:r>
              <a:rPr lang="en-US" altLang="zh-CN" dirty="0">
                <a:solidFill>
                  <a:schemeClr val="tx1"/>
                </a:solidFill>
              </a:rPr>
              <a:t>4.2 Business Model for 6G Charging</a:t>
            </a:r>
            <a:endParaRPr lang="en-US" altLang="zh-CN" dirty="0">
              <a:solidFill>
                <a:schemeClr val="tx1"/>
              </a:solidFill>
            </a:endParaRPr>
          </a:p>
          <a:p>
            <a:pPr lvl="0"/>
            <a:r>
              <a:rPr lang="en-US" altLang="zh-CN" dirty="0">
                <a:solidFill>
                  <a:schemeClr val="tx1"/>
                </a:solidFill>
              </a:rPr>
              <a:t>5 Topics</a:t>
            </a:r>
            <a:endParaRPr lang="en-US" altLang="zh-CN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r>
              <a:rPr lang="en-US" altLang="zh-CN" dirty="0">
                <a:solidFill>
                  <a:schemeClr val="tx1"/>
                </a:solidFill>
              </a:rPr>
              <a:t>5.1 Charging architecture</a:t>
            </a:r>
            <a:endParaRPr lang="en-US" altLang="zh-CN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r>
              <a:rPr lang="en-US" altLang="zh-CN" dirty="0">
                <a:solidFill>
                  <a:schemeClr val="tx1"/>
                </a:solidFill>
              </a:rPr>
              <a:t>5.2 Charging mechanism, e.g. triggering, collection and reporting</a:t>
            </a:r>
            <a:endParaRPr lang="en-US" altLang="zh-CN" dirty="0">
              <a:solidFill>
                <a:schemeClr val="tx1"/>
              </a:solidFill>
            </a:endParaRPr>
          </a:p>
          <a:p>
            <a:pPr lvl="0"/>
            <a:r>
              <a:rPr lang="en-US" altLang="zh-CN" dirty="0">
                <a:solidFill>
                  <a:schemeClr val="tx1"/>
                </a:solidFill>
                <a:sym typeface="+mn-ea"/>
              </a:rPr>
              <a:t>6 Conclusions and Recommendations</a:t>
            </a:r>
            <a:endParaRPr lang="en-US" altLang="zh-CN" dirty="0">
              <a:solidFill>
                <a:schemeClr val="tx1"/>
              </a:solidFill>
              <a:sym typeface="+mn-ea"/>
            </a:endParaRPr>
          </a:p>
        </p:txBody>
      </p:sp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388</Words>
  <Application>WPS 演示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WPS</vt:lpstr>
      <vt:lpstr>Suggestions for Draft TR Skeleton of 6G Charging (TR 32.801-02)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Rev1</cp:lastModifiedBy>
  <cp:revision>173</cp:revision>
  <dcterms:created xsi:type="dcterms:W3CDTF">2019-06-19T02:08:00Z</dcterms:created>
  <dcterms:modified xsi:type="dcterms:W3CDTF">2025-10-14T10:28:47Z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2052-12.1.0.23125</vt:lpwstr>
  </property>
  <property fmtid="{D5CDD505-2E9C-101B-9397-08002B2CF9AE}" pid="3" name="ICV">
    <vt:lpwstr>066EF6FF9C5848AF9F1429F178501AC7_11</vt:lpwstr>
  </property>
</Properties>
</file>