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720" y="84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2025/10/14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[Option A] Draft TR Skeleton for 32.801-02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4 Background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4.1 5G Converged Charging System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4.2 other input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SA1 charging requirements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Conditions: Service, Architecture, Application 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Others (TMF, GSMA,…)</a:t>
            </a:r>
          </a:p>
          <a:p>
            <a:pPr lvl="0"/>
            <a:r>
              <a:rPr lang="en-US" altLang="zh-CN" dirty="0"/>
              <a:t>5 Business Model</a:t>
            </a:r>
          </a:p>
          <a:p>
            <a:pPr lvl="0"/>
            <a:r>
              <a:rPr lang="en-US" altLang="zh-CN" dirty="0"/>
              <a:t>6 Topics/Charging scenarios and key issues</a:t>
            </a:r>
          </a:p>
          <a:p>
            <a:pPr lvl="0"/>
            <a:r>
              <a:rPr lang="en-US" altLang="zh-CN" dirty="0"/>
              <a:t>6.1 Architect</a:t>
            </a:r>
          </a:p>
          <a:p>
            <a:pPr lvl="0"/>
            <a:r>
              <a:rPr lang="en-US" altLang="zh-CN" dirty="0"/>
              <a:t>7 Conclusions and Recommendations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[Option B] Draft TR Skeleton for 32.801-02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4 High-level description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4.1 </a:t>
            </a:r>
            <a:r>
              <a:rPr lang="en-US" altLang="zh-CN" dirty="0">
                <a:solidFill>
                  <a:srgbClr val="FF0000"/>
                </a:solidFill>
                <a:sym typeface="+mn-ea"/>
              </a:rPr>
              <a:t>Background</a:t>
            </a:r>
            <a:endParaRPr lang="en-US" altLang="zh-CN" dirty="0">
              <a:solidFill>
                <a:srgbClr val="FF0000"/>
              </a:solidFill>
            </a:endParaRP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4.1.1 5G Converged Charging System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4.1.2 other input</a:t>
            </a:r>
          </a:p>
          <a:p>
            <a:pPr lvl="3"/>
            <a:r>
              <a:rPr lang="en-US" altLang="zh-CN" dirty="0">
                <a:solidFill>
                  <a:srgbClr val="FF0000"/>
                </a:solidFill>
              </a:rPr>
              <a:t>SA1 charging requirements</a:t>
            </a:r>
          </a:p>
          <a:p>
            <a:pPr lvl="3"/>
            <a:r>
              <a:rPr lang="en-US" altLang="zh-CN" dirty="0">
                <a:solidFill>
                  <a:srgbClr val="FF0000"/>
                </a:solidFill>
              </a:rPr>
              <a:t>Conditions: Service, Architecture, Application </a:t>
            </a:r>
          </a:p>
          <a:p>
            <a:pPr lvl="3"/>
            <a:r>
              <a:rPr lang="en-US" altLang="zh-CN" dirty="0">
                <a:solidFill>
                  <a:srgbClr val="FF0000"/>
                </a:solidFill>
              </a:rPr>
              <a:t>Others (TMF, GSMA,…)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4.2 Business Model for 6G Charging</a:t>
            </a:r>
          </a:p>
          <a:p>
            <a:pPr lvl="0"/>
            <a:r>
              <a:rPr lang="en-US" altLang="zh-CN" dirty="0"/>
              <a:t>5 Topics</a:t>
            </a:r>
          </a:p>
          <a:p>
            <a:pPr marL="457200" lvl="1" indent="0">
              <a:buNone/>
            </a:pPr>
            <a:r>
              <a:rPr lang="en-US" altLang="zh-CN" dirty="0"/>
              <a:t>5.1 Charging architecture</a:t>
            </a:r>
          </a:p>
          <a:p>
            <a:pPr marL="457200" lvl="1" indent="0">
              <a:buNone/>
            </a:pPr>
            <a:r>
              <a:rPr lang="en-US" altLang="zh-CN" dirty="0"/>
              <a:t>5.2 Charging mechanism, e.g. triggering, collection and reporting</a:t>
            </a:r>
          </a:p>
          <a:p>
            <a:pPr lvl="0"/>
            <a:r>
              <a:rPr lang="en-US" altLang="zh-CN" dirty="0">
                <a:sym typeface="+mn-ea"/>
              </a:rPr>
              <a:t>6 Conclusions and Recommendations</a:t>
            </a:r>
            <a:endParaRPr lang="en-US" altLang="zh-CN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118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WPS</vt:lpstr>
      <vt:lpstr>[Option A] Draft TR Skeleton for 32.801-02</vt:lpstr>
      <vt:lpstr>[Option B] Draft TR Skeleton for 32.801-02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Gerald Goermer</cp:lastModifiedBy>
  <cp:revision>169</cp:revision>
  <dcterms:created xsi:type="dcterms:W3CDTF">2019-06-19T02:08:00Z</dcterms:created>
  <dcterms:modified xsi:type="dcterms:W3CDTF">2025-10-14T10:04:32Z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066EF6FF9C5848AF9F1429F178501AC7_11</vt:lpwstr>
  </property>
</Properties>
</file>