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[Option A] Draft TR Skeleton for 32.801-02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>
                <a:solidFill>
                  <a:srgbClr val="FF0000"/>
                </a:solidFill>
              </a:rPr>
              <a:t>4 Background</a:t>
            </a:r>
            <a:endParaRPr lang="en-US" altLang="zh-CN">
              <a:solidFill>
                <a:srgbClr val="FF0000"/>
              </a:solidFill>
            </a:endParaRPr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4.1 5G Converged Charging System</a:t>
            </a:r>
            <a:endParaRPr lang="en-US" altLang="zh-CN">
              <a:solidFill>
                <a:srgbClr val="FF0000"/>
              </a:solidFill>
            </a:endParaRPr>
          </a:p>
          <a:p>
            <a:pPr lvl="0"/>
            <a:r>
              <a:rPr lang="en-US" altLang="zh-CN"/>
              <a:t>5 6G Business Model/Business Model for 6G Charging</a:t>
            </a:r>
            <a:endParaRPr lang="en-US" altLang="zh-CN"/>
          </a:p>
          <a:p>
            <a:pPr lvl="0"/>
            <a:r>
              <a:rPr lang="en-US" altLang="zh-CN"/>
              <a:t>6 Topics/Charging scenarios and key issues</a:t>
            </a:r>
            <a:endParaRPr lang="en-US" altLang="zh-CN"/>
          </a:p>
          <a:p>
            <a:pPr lvl="0"/>
            <a:r>
              <a:rPr lang="en-US" altLang="zh-CN"/>
              <a:t>7 Conclusions and Recommendations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[Option B] Draft TR Skeleton for 32.801-02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>
                <a:solidFill>
                  <a:srgbClr val="FF0000"/>
                </a:solidFill>
              </a:rPr>
              <a:t>4 High-level description</a:t>
            </a:r>
            <a:endParaRPr lang="en-US" altLang="zh-CN">
              <a:solidFill>
                <a:srgbClr val="FF0000"/>
              </a:solidFill>
            </a:endParaRPr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4.1 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Background</a:t>
            </a:r>
            <a:endParaRPr lang="en-US" altLang="zh-CN">
              <a:solidFill>
                <a:srgbClr val="FF0000"/>
              </a:solidFill>
            </a:endParaRPr>
          </a:p>
          <a:p>
            <a:pPr lvl="2"/>
            <a:r>
              <a:rPr lang="en-US" altLang="zh-CN">
                <a:solidFill>
                  <a:srgbClr val="FF0000"/>
                </a:solidFill>
              </a:rPr>
              <a:t>4.1.1 5G Converged Charging System</a:t>
            </a:r>
            <a:endParaRPr lang="en-US" altLang="zh-CN">
              <a:solidFill>
                <a:srgbClr val="FF0000"/>
              </a:solidFill>
            </a:endParaRPr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4.2 The Goals for 6G Charging System</a:t>
            </a:r>
            <a:endParaRPr lang="en-US" altLang="zh-CN">
              <a:solidFill>
                <a:srgbClr val="FF0000"/>
              </a:solidFill>
            </a:endParaRPr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4.3 6G Business Model/Business Model for 6G Charging</a:t>
            </a:r>
            <a:endParaRPr lang="en-US" altLang="zh-CN">
              <a:solidFill>
                <a:srgbClr val="FF0000"/>
              </a:solidFill>
            </a:endParaRPr>
          </a:p>
          <a:p>
            <a:pPr lvl="0"/>
            <a:r>
              <a:rPr lang="en-US" altLang="zh-CN"/>
              <a:t>5 Topics/Charging scenarios and key issues</a:t>
            </a:r>
            <a:endParaRPr lang="en-US" altLang="zh-CN"/>
          </a:p>
          <a:p>
            <a:pPr lvl="0"/>
            <a:r>
              <a:rPr lang="en-US" altLang="zh-CN">
                <a:sym typeface="+mn-ea"/>
              </a:rPr>
              <a:t>6 Conclusions and Recommendations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WPS 演示</Application>
  <PresentationFormat>宽屏</PresentationFormat>
  <Paragraphs>18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CG Times (WN)</vt:lpstr>
      <vt:lpstr>ksdb</vt:lpstr>
      <vt:lpstr>WPS</vt:lpstr>
      <vt:lpstr>PowerPoint 演示文稿</vt:lpstr>
      <vt:lpstr>Draft TR Skeleton for 32.801-02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Zhiwei Mo</cp:lastModifiedBy>
  <cp:revision>166</cp:revision>
  <dcterms:created xsi:type="dcterms:W3CDTF">2019-06-19T02:08:00Z</dcterms:created>
  <dcterms:modified xsi:type="dcterms:W3CDTF">2025-10-14T05:58:07Z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066EF6FF9C5848AF9F1429F178501AC7_11</vt:lpwstr>
  </property>
</Properties>
</file>