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2"/>
  </p:sldMasterIdLst>
  <p:notesMasterIdLst>
    <p:notesMasterId r:id="rId4"/>
  </p:notesMasterIdLst>
  <p:sldIdLst>
    <p:sldId id="404" r:id="rId3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307" name="未知用户93" initials="" lastIdx="1" clrIdx="0"/>
  <p:cmAuthor id="1" name="liuchaoyjy" initials="liuchao" lastIdx="5" clrIdx="0"/>
  <p:cmAuthor id="308" name="未知用户90" initials="" lastIdx="5" clrIdx="1"/>
  <p:cmAuthor id="2" name="左敏" initials="左" lastIdx="2" clrIdx="0"/>
  <p:cmAuthor id="309" name="未知用户91" initials="" lastIdx="0" clrIdx="1"/>
  <p:cmAuthor id="3" name="作者" initials="作" lastIdx="0" clrIdx="1"/>
  <p:cmAuthor id="310" name="未知用户92" initials="" lastIdx="1" clrIdx="0"/>
  <p:cmAuthor id="4" name="周丹媛" initials="周" lastIdx="2" clrIdx="3"/>
  <p:cmAuthor id="311" name="未知用户74" initials="" lastIdx="5" clrIdx="1"/>
  <p:cmAuthor id="5" name="yangfeng@hq.cmcc" initials="y" lastIdx="1" clrIdx="4"/>
  <p:cmAuthor id="312" name="未知用户75" initials="" lastIdx="8" clrIdx="0"/>
  <p:cmAuthor id="6" name="CMCC" initials="C" lastIdx="3" clrIdx="4"/>
  <p:cmAuthor id="313" name="未知用户76" initials="" lastIdx="1" clrIdx="0"/>
  <p:cmAuthor id="7" name="Nancy Chang" initials="N" lastIdx="2" clrIdx="5"/>
  <p:cmAuthor id="314" name="未知用户77" initials="" lastIdx="8" clrIdx="0"/>
  <p:cmAuthor id="8" name="lk" initials="l" lastIdx="4" clrIdx="6"/>
  <p:cmAuthor id="315" name="未知用户78" initials="" lastIdx="8" clrIdx="0"/>
  <p:cmAuthor id="9" name="00006891" initials="0" lastIdx="15" clrIdx="8"/>
  <p:cmAuthor id="316" name="未知用户79" initials="" lastIdx="1" clrIdx="0"/>
  <p:cmAuthor id="10" name="熊先奎10009191" initials="熊" lastIdx="1" clrIdx="9"/>
  <p:cmAuthor id="317" name="未知用户80" initials="" lastIdx="1" clrIdx="0"/>
  <p:cmAuthor id="11" name="10107538" initials="1" lastIdx="1" clrIdx="9"/>
  <p:cmAuthor id="318" name="Harry xu" initials="" lastIdx="1" clrIdx="0"/>
  <p:cmAuthor id="12" name="10118178" initials="1" lastIdx="11" clrIdx="10"/>
  <p:cmAuthor id="319" name="未知用户27" initials="未" lastIdx="1" clrIdx="0"/>
  <p:cmAuthor id="13" name="zhouwd" initials="z" lastIdx="1" clrIdx="11"/>
  <p:cmAuthor id="14" name="马云飞10014438" initials="马" lastIdx="4" clrIdx="0"/>
  <p:cmAuthor id="321" name="未知用户111" initials="未" lastIdx="1" clrIdx="1"/>
  <p:cmAuthor id="15" name="John" initials="J" lastIdx="36" clrIdx="13"/>
  <p:cmAuthor id="322" name="le" initials="l" lastIdx="2" clrIdx="321"/>
  <p:cmAuthor id="16" name="10025093" initials="1" lastIdx="51" clrIdx="14"/>
  <p:cmAuthor id="323" name="renyina" initials="r" lastIdx="1" clrIdx="322"/>
  <p:cmAuthor id="17" name="10078380" initials="1" lastIdx="1" clrIdx="15"/>
  <p:cmAuthor id="324" name="User" initials="U" lastIdx="1" clrIdx="323"/>
  <p:cmAuthor id="18" name="00035181" initials="0" lastIdx="1" clrIdx="16"/>
  <p:cmAuthor id="325" name="lingc" initials="l" lastIdx="1" clrIdx="324"/>
  <p:cmAuthor id="19" name="张燕" initials="张" lastIdx="1" clrIdx="17"/>
  <p:cmAuthor id="326" name="Kaiyuan" initials="K" lastIdx="1" clrIdx="325"/>
  <p:cmAuthor id="20" name="Saku Uchikawa" initials="S" lastIdx="11" clrIdx="0"/>
  <p:cmAuthor id="327" name="Cecilia" initials="C" lastIdx="1" clrIdx="326"/>
  <p:cmAuthor id="21" name="00065088" initials="0" lastIdx="2" clrIdx="19"/>
  <p:cmAuthor id="328" name="xueyan" initials="x" lastIdx="1" clrIdx="327"/>
  <p:cmAuthor id="22" name="10066351" initials="1" lastIdx="2" clrIdx="0"/>
  <p:cmAuthor id="329" name="mashan@cmhi.cmcc" initials="mashan@cmhi.cmcc" lastIdx="1" clrIdx="328"/>
  <p:cmAuthor id="23" name="蔡建楠" initials="蔡" lastIdx="15" clrIdx="17"/>
  <p:cmAuthor id="330" name="13910" initials="1" lastIdx="8" clrIdx="329"/>
  <p:cmAuthor id="24" name="10009110" initials="1" lastIdx="23" clrIdx="22"/>
  <p:cmAuthor id="331" name="liyite" initials="l" lastIdx="1" clrIdx="330"/>
  <p:cmAuthor id="25" name="李蕾00009994" initials="李" lastIdx="6" clrIdx="17"/>
  <p:cmAuthor id="332" name="wangxinran" initials="w" lastIdx="1" clrIdx="331"/>
  <p:cmAuthor id="26" name="wyz" initials="w" lastIdx="1" clrIdx="24"/>
  <p:cmAuthor id="333" name="于书丹" initials="C" lastIdx="1" clrIdx="332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287643681" name="殷格非" initials="殷" lastIdx="2" clrIdx="0"/>
  <p:cmAuthor id="32" name="Author" initials="A" lastIdx="0" clrIdx="30"/>
  <p:cmAuthor id="287643682" name="z r" initials="zr" lastIdx="5" clrIdx="12"/>
  <p:cmAuthor id="33" name="李楠10047711" initials="李" lastIdx="2" clrIdx="31"/>
  <p:cmAuthor id="287643683" name="lc xue" initials="lx" lastIdx="1" clrIdx="22"/>
  <p:cmAuthor id="340" name="zhoupeng" initials="z" lastIdx="5" clrIdx="339"/>
  <p:cmAuthor id="34" name="10045953" initials="1" lastIdx="1" clrIdx="32"/>
  <p:cmAuthor id="287643684" name="ma yanru" initials="my" lastIdx="1" clrIdx="25"/>
  <p:cmAuthor id="341" name="Randolph" initials="R" lastIdx="1" clrIdx="340"/>
  <p:cmAuthor id="35" name="Administrator" initials="A" lastIdx="1" clrIdx="35"/>
  <p:cmAuthor id="287643685" name="安 启飞" initials="安" lastIdx="2" clrIdx="37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350" name="Hao Yue" initials="HY" lastIdx="2" clrIdx="349"/>
  <p:cmAuthor id="44" name="00075816" initials="0" lastIdx="1" clrIdx="43"/>
  <p:cmAuthor id="45" name="陈燕燕" initials="陈" lastIdx="1" clrIdx="44"/>
  <p:cmAuthor id="352" name="suxin" initials="s" lastIdx="1" clrIdx="351"/>
  <p:cmAuthor id="46" name="未知的使用者79" initials="" lastIdx="0" clrIdx="1"/>
  <p:cmAuthor id="47" name="clj" initials="c" lastIdx="1" clrIdx="46"/>
  <p:cmAuthor id="48" name="尹瑶瑶" initials="YYY" lastIdx="1" clrIdx="47"/>
  <p:cmAuthor id="49" name="曹丽芳" initials="曹" lastIdx="1" clrIdx="48"/>
  <p:cmAuthor id="50" name="liyayjy@hq.cmcc" initials="liyayjy@hq.cmcc" lastIdx="1" clrIdx="49"/>
  <p:cmAuthor id="51" name="未知用户20" initials="未" lastIdx="1" clrIdx="23"/>
  <p:cmAuthor id="191251535" name="沈霄雷" initials="沈" lastIdx="833089" clrIdx="0"/>
  <p:cmAuthor id="52" name="rev2" initials="r" lastIdx="1" clrIdx="36"/>
  <p:cmAuthor id="53" name="施旻" initials="施" lastIdx="1" clrIdx="52"/>
  <p:cmAuthor id="54" name="zhangyuexin@hq.cmcc" initials="zhangyuexin@hq.cmcc" lastIdx="1" clrIdx="53"/>
  <p:cmAuthor id="47245819" name="群智集" initials="群" lastIdx="0" clrIdx="0"/>
  <p:cmAuthor id="55" name="黎丹" initials="黎" lastIdx="2" clrIdx="0"/>
  <p:cmAuthor id="47245820" name="郏 鹏" initials="郏" lastIdx="1" clrIdx="16"/>
  <p:cmAuthor id="56" name="Chengli" initials="C" lastIdx="6" clrIdx="0"/>
  <p:cmAuthor id="47245821" name="郏鹏" initials="M" lastIdx="1" clrIdx="17"/>
  <p:cmAuthor id="57" name="wangqixing@hq.cmcc" initials="wangqixing@hq.cmcc" lastIdx="1" clrIdx="56"/>
  <p:cmAuthor id="58" name="未知的使用者87" initials="" lastIdx="1" clrIdx="0"/>
  <p:cmAuthor id="59" name="cmcc" initials="c" lastIdx="1" clrIdx="58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xinping liu" initials="xl" lastIdx="5" clrIdx="25"/>
  <p:cmAuthor id="77" name="elfinhsu" initials="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09" name="Ms" initials="M" lastIdx="1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2000" name="李婧宜_YBferYVR" initials="authorId_1217247658" lastIdx="0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2002" name="金宇峰_BfyebuM3" initials="authorId_1008746-10054633" lastIdx="0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da lin" initials="dl" lastIdx="1" clrIdx="48"/>
  <p:cmAuthor id="168" name="未知用户116" initials="" lastIdx="1" clrIdx="1"/>
  <p:cmAuthor id="691587972" name="子祥 韩" initials="子祥" lastIdx="1" clrIdx="54"/>
  <p:cmAuthor id="169" name="未知的使用者150" initials="未" lastIdx="1" clrIdx="0"/>
  <p:cmAuthor id="691587973" name="dell" initials="d" lastIdx="1" clrIdx="59"/>
  <p:cmAuthor id="170" name="未知的使用者69" initials="" lastIdx="1" clrIdx="1"/>
  <p:cmAuthor id="691587974" name="gedawei@hq.cmcc" initials="A" lastIdx="4" clrIdx="350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394525610" name="dengwanting" initials="d" lastIdx="1" clrIdx="50"/>
  <p:cmAuthor id="217" name="Ashley Eberenz" initials="" lastIdx="7" clrIdx="1"/>
  <p:cmAuthor id="394525611" name="mouse zz" initials="mz" lastIdx="1" clrIdx="54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60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648" y="48"/>
      </p:cViewPr>
      <p:guideLst>
        <p:guide orient="horz" pos="15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4" name="图片 3"/>
          <p:cNvPicPr/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  <a:t>‹#›</a:t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‹#›</a:t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F1A12A74-9AC0-B303-39CC-AA8D2E388A2F}"/>
              </a:ext>
            </a:extLst>
          </p:cNvPr>
          <p:cNvSpPr txBox="1"/>
          <p:nvPr/>
        </p:nvSpPr>
        <p:spPr>
          <a:xfrm>
            <a:off x="298852" y="796156"/>
            <a:ext cx="8626584" cy="3916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  <a:buNone/>
            </a:pPr>
            <a:r>
              <a:rPr lang="en-US" altLang="zh-CN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It’s proposed to add this NOTE at the </a:t>
            </a:r>
            <a:r>
              <a:rPr lang="en-US" altLang="zh-CN" sz="1600" b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beginning of potential requirements clause </a:t>
            </a:r>
            <a:r>
              <a:rPr lang="en-US" altLang="zh-CN" sz="1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if there’s related description in the PRs:</a:t>
            </a:r>
          </a:p>
          <a:p>
            <a:pPr fontAlgn="auto" hangingPunct="1">
              <a:spcAft>
                <a:spcPts val="900"/>
              </a:spcAft>
              <a:buNone/>
            </a:pP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NOTE: </a:t>
            </a:r>
            <a:r>
              <a:rPr lang="en-US" altLang="zh-CN" sz="160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The mentioning </a:t>
            </a: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of </a:t>
            </a:r>
            <a:r>
              <a:rPr lang="en-GB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 capabilities such as AI agent doesn’t imply or preclude any architecture assumption or solutions.</a:t>
            </a:r>
            <a:endParaRPr lang="en-US" altLang="zh-CN" sz="16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fontAlgn="auto" hangingPunct="1">
              <a:spcAft>
                <a:spcPts val="900"/>
              </a:spcAft>
              <a:buNone/>
            </a:pPr>
            <a:endParaRPr lang="en-US" altLang="zh-CN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fontAlgn="auto" hangingPunct="1">
              <a:spcAft>
                <a:spcPts val="900"/>
              </a:spcAft>
              <a:buNone/>
            </a:pPr>
            <a:r>
              <a:rPr lang="en-US" altLang="zh-CN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Example PR:</a:t>
            </a:r>
          </a:p>
          <a:p>
            <a:pPr>
              <a:spcAft>
                <a:spcPts val="900"/>
              </a:spcAft>
            </a:pPr>
            <a:r>
              <a:rPr lang="en-GB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Based on operators’ policy and user consents, the 6G system shall </a:t>
            </a:r>
            <a:r>
              <a:rPr lang="en-GB" altLang="zh-CN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support mechanisms (</a:t>
            </a:r>
            <a:r>
              <a:rPr lang="en-GB" altLang="zh-CN" u="sng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e.g. AI capabilities such as AI agent) </a:t>
            </a:r>
            <a:r>
              <a:rPr lang="en-GB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</a:t>
            </a:r>
            <a:r>
              <a:rPr lang="en-US" altLang="zh-CN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translate intent received (e.g. from subscribers) into service and service performance requirements. </a:t>
            </a:r>
          </a:p>
          <a:p>
            <a:pPr>
              <a:spcAft>
                <a:spcPts val="900"/>
              </a:spcAft>
            </a:pP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Based on operator policy, the 6G system shall </a:t>
            </a:r>
            <a:r>
              <a:rPr lang="en-US" altLang="zh-CN" u="sng" dirty="0">
                <a:latin typeface="Calibri" panose="020F0502020204030204" pitchFamily="34" charset="0"/>
                <a:cs typeface="Calibri" panose="020F0502020204030204" pitchFamily="34" charset="0"/>
              </a:rPr>
              <a:t>support mechanisms (</a:t>
            </a:r>
            <a:r>
              <a:rPr lang="en-US" altLang="zh-CN" u="sng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e.g. AI capabilities such as AI agent)  </a:t>
            </a:r>
            <a:r>
              <a:rPr lang="en-US" altLang="zh-CN" dirty="0">
                <a:latin typeface="Calibri" panose="020F0502020204030204" pitchFamily="34" charset="0"/>
                <a:cs typeface="Calibri" panose="020F0502020204030204" pitchFamily="34" charset="0"/>
              </a:rPr>
              <a:t>in the 6G network to provide 3GPP/6G services, which includes coordination of multiple 6G services (e.g. communication, sensing, AI service).</a:t>
            </a:r>
          </a:p>
          <a:p>
            <a:pPr>
              <a:spcAft>
                <a:spcPts val="900"/>
              </a:spcAft>
            </a:pPr>
            <a:endParaRPr lang="zh-CN" altLang="zh-CN" sz="1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fontAlgn="auto" hangingPunct="1">
              <a:spcAft>
                <a:spcPts val="900"/>
              </a:spcAft>
              <a:buNone/>
            </a:pPr>
            <a:endParaRPr lang="en-US" altLang="zh-CN" sz="16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6188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</TotalTime>
  <Words>144</Words>
  <Application>Microsoft Office PowerPoint</Application>
  <PresentationFormat>全屏显示(16:9)</PresentationFormat>
  <Paragraphs>6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方正黑体简体</vt:lpstr>
      <vt:lpstr>方正兰亭中黑简体</vt:lpstr>
      <vt:lpstr>黑体</vt:lpstr>
      <vt:lpstr>微软雅黑</vt:lpstr>
      <vt:lpstr>Arial</vt:lpstr>
      <vt:lpstr>Calibri</vt:lpstr>
      <vt:lpstr>Times New Roman</vt:lpstr>
      <vt:lpstr>Office Theme</vt:lpstr>
      <vt:lpstr>10_主题2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Xiaonan-CMCC-0828</cp:lastModifiedBy>
  <cp:revision>524</cp:revision>
  <dcterms:created xsi:type="dcterms:W3CDTF">2024-02-22T01:53:00Z</dcterms:created>
  <dcterms:modified xsi:type="dcterms:W3CDTF">2025-08-29T11:23:26Z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A940F5E04C4046DDAC99AB9715795AC4_13</vt:lpwstr>
  </property>
  <property fmtid="{D5CDD505-2E9C-101B-9397-08002B2CF9AE}" pid="6" name="KSOProductBuildVer">
    <vt:lpwstr>2052-12.8.2.18205</vt:lpwstr>
  </property>
</Properties>
</file>