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5" d="100"/>
          <a:sy n="85" d="100"/>
        </p:scale>
        <p:origin x="15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FS_6G –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Rapporteur: </a:t>
            </a:r>
            <a:r>
              <a:rPr lang="nl-NL" sz="1800" dirty="0"/>
              <a:t>Xiaonan Shi (China Mobile), Jean Trakinat (T-Mobile USA)</a:t>
            </a:r>
            <a:endParaRPr lang="en-GB" sz="1800" b="1" dirty="0"/>
          </a:p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Progress made at this meeting: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800" dirty="0"/>
              <a:t>Over 90 contributions are approved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800" dirty="0"/>
              <a:t>Agreed definitions for AI service, AI Agent, compute service, 6G system data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800" dirty="0"/>
              <a:t>Agreed initial scope text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800" dirty="0"/>
              <a:t>Agreed 4G-6G Interworking 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800" dirty="0"/>
              <a:t>Agreed text to reduce ENs and FFS.</a:t>
            </a:r>
          </a:p>
          <a:p>
            <a:pPr marL="536575" lvl="1" fontAlgn="auto">
              <a:lnSpc>
                <a:spcPct val="100000"/>
              </a:lnSpc>
              <a:defRPr/>
            </a:pPr>
            <a:endParaRPr lang="en-GB" sz="1800" dirty="0"/>
          </a:p>
          <a:p>
            <a:pPr fontAlgn="auto">
              <a:lnSpc>
                <a:spcPct val="100000"/>
              </a:lnSpc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800" dirty="0"/>
              <a:t>Empty Overview  and Other Considerations Clauses</a:t>
            </a:r>
            <a:endParaRPr lang="nl-NL" sz="1800" dirty="0"/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nl-NL" sz="2000" b="1" dirty="0"/>
              <a:t>Planning for next meetings</a:t>
            </a:r>
          </a:p>
          <a:p>
            <a:pPr marL="536575" lvl="1" algn="l" fontAlgn="auto">
              <a:lnSpc>
                <a:spcPct val="100000"/>
              </a:lnSpc>
              <a:buClrTx/>
              <a:buSzTx/>
            </a:pPr>
            <a:r>
              <a:rPr lang="en-US" sz="1600" dirty="0"/>
              <a:t>SA1#112 (11/25): Study 85% </a:t>
            </a:r>
          </a:p>
          <a:p>
            <a:pPr marL="822325" lvl="2" indent="-285750" algn="l" fontAlgn="auto">
              <a:lnSpc>
                <a:spcPct val="100000"/>
              </a:lnSpc>
              <a:buClrTx/>
              <a:buSzTx/>
              <a:buFontTx/>
              <a:buChar char="-"/>
            </a:pPr>
            <a:r>
              <a:rPr lang="en-US" sz="1600" dirty="0"/>
              <a:t>Resubmitted previously discussed use cases</a:t>
            </a:r>
          </a:p>
          <a:p>
            <a:pPr marL="822325" lvl="2" indent="-285750" algn="l" fontAlgn="auto">
              <a:lnSpc>
                <a:spcPct val="100000"/>
              </a:lnSpc>
              <a:buClrTx/>
              <a:buSzTx/>
              <a:buFontTx/>
              <a:buChar char="-"/>
            </a:pPr>
            <a:r>
              <a:rPr lang="en-US" sz="1600" dirty="0"/>
              <a:t>Update approved use cases</a:t>
            </a:r>
          </a:p>
          <a:p>
            <a:pPr marL="822325" lvl="2" indent="-285750" algn="l" fontAlgn="auto">
              <a:lnSpc>
                <a:spcPct val="100000"/>
              </a:lnSpc>
              <a:buClrTx/>
              <a:buSzTx/>
              <a:buFontTx/>
              <a:buChar char="-"/>
            </a:pPr>
            <a:r>
              <a:rPr lang="en-US" sz="1600" dirty="0"/>
              <a:t>Clean up ENs &amp; address FFS</a:t>
            </a:r>
          </a:p>
          <a:p>
            <a:pPr marL="822325" lvl="2" indent="-285750" algn="l" fontAlgn="auto">
              <a:lnSpc>
                <a:spcPct val="100000"/>
              </a:lnSpc>
              <a:buClrTx/>
              <a:buSzTx/>
              <a:buFontTx/>
              <a:buChar char="-"/>
            </a:pPr>
            <a:r>
              <a:rPr lang="en-US" sz="1600" dirty="0"/>
              <a:t>Begin Requirements Consolidation</a:t>
            </a:r>
          </a:p>
          <a:p>
            <a:pPr marL="822325" lvl="2" indent="-285750" algn="l" fontAlgn="auto">
              <a:lnSpc>
                <a:spcPct val="100000"/>
              </a:lnSpc>
              <a:buClrTx/>
              <a:buSzTx/>
              <a:buFontTx/>
              <a:buChar char="-"/>
            </a:pPr>
            <a:r>
              <a:rPr lang="en-US" sz="1600" b="1" u="sng" dirty="0"/>
              <a:t>Send to SA for Information</a:t>
            </a:r>
          </a:p>
          <a:p>
            <a:pPr marL="536575" lvl="1">
              <a:lnSpc>
                <a:spcPct val="100000"/>
              </a:lnSpc>
            </a:pPr>
            <a:r>
              <a:rPr lang="en-US" sz="1600" dirty="0"/>
              <a:t>SA1#113 (02/26): Study 100%</a:t>
            </a:r>
          </a:p>
          <a:p>
            <a:pPr marL="993775" lvl="2">
              <a:lnSpc>
                <a:spcPct val="100000"/>
              </a:lnSpc>
            </a:pPr>
            <a:r>
              <a:rPr lang="en-US" sz="1600" dirty="0"/>
              <a:t>Clean up ENs &amp; address FFS</a:t>
            </a:r>
          </a:p>
          <a:p>
            <a:pPr marL="993775" lvl="2">
              <a:lnSpc>
                <a:spcPct val="100000"/>
              </a:lnSpc>
            </a:pPr>
            <a:r>
              <a:rPr lang="en-US" sz="1600" dirty="0"/>
              <a:t>Complete Requirements Consolidation</a:t>
            </a:r>
          </a:p>
          <a:p>
            <a:pPr marL="993775" lvl="2">
              <a:lnSpc>
                <a:spcPct val="100000"/>
              </a:lnSpc>
            </a:pPr>
            <a:r>
              <a:rPr lang="en-US" sz="1600" b="1" u="sng" dirty="0"/>
              <a:t>Send to SA for approval</a:t>
            </a:r>
          </a:p>
          <a:p>
            <a:pPr marL="0" lvl="1" indent="0" fontAlgn="auto">
              <a:lnSpc>
                <a:spcPct val="100000"/>
              </a:lnSpc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 fontAlgn="auto">
              <a:lnSpc>
                <a:spcPct val="100000"/>
              </a:lnSpc>
            </a:pPr>
            <a:r>
              <a:rPr lang="en-GB" sz="1600" dirty="0"/>
              <a:t>Email discussions, conference calls.</a:t>
            </a:r>
          </a:p>
          <a:p>
            <a:pPr marL="457200" lvl="1" indent="0" fontAlgn="auto">
              <a:lnSpc>
                <a:spcPct val="100000"/>
              </a:lnSpc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063296"/>
              </p:ext>
            </p:extLst>
          </p:nvPr>
        </p:nvGraphicFramePr>
        <p:xfrm>
          <a:off x="347800" y="1320226"/>
          <a:ext cx="11305032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6G Use Cases and Service Requirements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</a:t>
                      </a:r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SP-241391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>
                          <a:solidFill>
                            <a:srgbClr val="FF0000"/>
                          </a:solidFill>
                        </a:rPr>
                        <a:t>77</a:t>
                      </a:r>
                      <a:r>
                        <a:rPr lang="en-GB" sz="120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BBB4193-0EEF-A783-FE69-7F28373E5DD1}"/>
              </a:ext>
            </a:extLst>
          </p:cNvPr>
          <p:cNvSpPr txBox="1"/>
          <p:nvPr/>
        </p:nvSpPr>
        <p:spPr>
          <a:xfrm>
            <a:off x="167155" y="13858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#111 - Goteborg, Sweden,  25-29 August 2025		</a:t>
            </a:r>
            <a:r>
              <a:rPr lang="en-GB" b="1"/>
              <a:t>  S1-253379</a:t>
            </a:r>
            <a:endParaRPr lang="en-GB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01a4de2-ab59-434d-9ef0-920c43bf3060}" enabled="1" method="Privilege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192</Words>
  <Application>Microsoft Office PowerPoint</Application>
  <PresentationFormat>宽屏</PresentationFormat>
  <Paragraphs>42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FS_6G –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Xiaonan-CMCC-0828</cp:lastModifiedBy>
  <cp:revision>110</cp:revision>
  <dcterms:created xsi:type="dcterms:W3CDTF">2023-04-17T08:04:00Z</dcterms:created>
  <dcterms:modified xsi:type="dcterms:W3CDTF">2025-08-29T12:42:57Z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EC2E2822DFD141A8AC789A68BB974A41_13</vt:lpwstr>
  </property>
  <property fmtid="{D5CDD505-2E9C-101B-9397-08002B2CF9AE}" pid="4" name="KSOProductBuildVer">
    <vt:lpwstr>2052-12.8.2.18205</vt:lpwstr>
  </property>
</Properties>
</file>