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363" r:id="rId6"/>
    <p:sldId id="372" r:id="rId7"/>
    <p:sldId id="366" r:id="rId8"/>
    <p:sldId id="367" r:id="rId9"/>
    <p:sldId id="374" r:id="rId10"/>
    <p:sldId id="375" r:id="rId11"/>
    <p:sldId id="365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332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SA Meeting #109</a:t>
            </a:r>
            <a:br>
              <a:rPr lang="sv-SE" altLang="en-US" sz="1200" b="1" dirty="0">
                <a:latin typeface="Arial "/>
              </a:rPr>
            </a:br>
            <a:r>
              <a:rPr lang="en-IN" altLang="en-US" sz="1200" b="1" dirty="0">
                <a:latin typeface="Arial "/>
              </a:rPr>
              <a:t>Beijing, China; 16th – 19th September 2025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SP-251185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8_Prague_2025-06/Docs/SP-250772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8224837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Way Forward on 3GPP Capability Exposure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281237" y="4562475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Suresh Chitturi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Introduction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presentation identifies the way forward for enhancing 3GPP’s approach towards capability exposure, based on the following input papers:</a:t>
            </a:r>
          </a:p>
          <a:p>
            <a:pPr lvl="1"/>
            <a:r>
              <a:rPr lang="en-US" altLang="en-US" sz="2000" dirty="0"/>
              <a:t>SP-251153 (a follow-up of </a:t>
            </a:r>
            <a:r>
              <a:rPr lang="en-US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SP-250772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submitted at SA#108)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en-US" sz="2000" dirty="0"/>
              <a:t>SP-250984</a:t>
            </a:r>
          </a:p>
          <a:p>
            <a:pPr lvl="1"/>
            <a:r>
              <a:rPr lang="en-US" altLang="en-US" sz="2000" dirty="0"/>
              <a:t>SP-251152</a:t>
            </a:r>
          </a:p>
          <a:p>
            <a:pPr lvl="1"/>
            <a:r>
              <a:rPr lang="en-US" altLang="en-US" sz="2000" dirty="0"/>
              <a:t>SP-251154</a:t>
            </a:r>
          </a:p>
          <a:p>
            <a:pPr lvl="1"/>
            <a:r>
              <a:rPr lang="en-US" altLang="en-US" sz="2000" dirty="0"/>
              <a:t>SP-251156</a:t>
            </a:r>
          </a:p>
          <a:p>
            <a:r>
              <a:rPr lang="en-US" altLang="en-US" dirty="0"/>
              <a:t>The way forward identification is organized into:</a:t>
            </a:r>
          </a:p>
          <a:p>
            <a:pPr lvl="1"/>
            <a:r>
              <a:rPr lang="en-US" altLang="en-US" dirty="0"/>
              <a:t>High-level target improvements</a:t>
            </a:r>
          </a:p>
          <a:p>
            <a:pPr lvl="1"/>
            <a:r>
              <a:rPr lang="en-US" altLang="en-US" dirty="0"/>
              <a:t>Tasks to support the high-level target improvements</a:t>
            </a:r>
          </a:p>
          <a:p>
            <a:pPr lvl="1"/>
            <a:r>
              <a:rPr lang="en-US" altLang="en-US" dirty="0"/>
              <a:t>Assignment of actions and responsibilities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1EB-7E5E-4B4C-8703-FE36DDA5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High-level Target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0B8B3-4BEC-4A89-A378-212A9CC7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Bring attention to clear exposure (technical and service) requirements</a:t>
            </a:r>
          </a:p>
          <a:p>
            <a:r>
              <a:rPr lang="en-IN" dirty="0"/>
              <a:t> Improved coordination across SA/CT WGs for exposure functionality (for the same 3GPP feature)</a:t>
            </a:r>
          </a:p>
          <a:p>
            <a:r>
              <a:rPr lang="en-IN" dirty="0"/>
              <a:t> Evaluate mechanisms for shorter/flexible API development cycles</a:t>
            </a:r>
          </a:p>
          <a:p>
            <a:r>
              <a:rPr lang="en-IN" dirty="0"/>
              <a:t> Enhance external engagement/coordination for exposure aspects to better align with industry initiatives</a:t>
            </a:r>
          </a:p>
          <a:p>
            <a:r>
              <a:rPr lang="en-IN" dirty="0"/>
              <a:t> Bring consistency on cross-WG API design principles</a:t>
            </a:r>
          </a:p>
        </p:txBody>
      </p:sp>
    </p:spTree>
    <p:extLst>
      <p:ext uri="{BB962C8B-B14F-4D97-AF65-F5344CB8AC3E}">
        <p14:creationId xmlns:p14="http://schemas.microsoft.com/office/powerpoint/2010/main" val="2097681488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Improvement Tasks – 1/2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Enhance coordination of exposure related use cases with consumer organizations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Identification of exposure aspects and related service-level requirements for different types of consumers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Analysis of use cases and service level requirements and deriving technical API requirements for domains (e.g. Core, App Enablement, OAM, etc.)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exposure related work across WGs to support end-to-end use cases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Provide intermediate/early feedback on Stage 2 API designs with consumer organizations</a:t>
            </a: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9608653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Improvement Tasks – 2/2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Develop </a:t>
            </a: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</a:t>
            </a: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onsistent API development &amp; design guidelines across WGs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Uniform documentation of 3GPP exposure features across WGs and supporting specifications, and usage guidelines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Support for flexible API development cycles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Determination of regular (normal WID) vs fast track (e.g. API WID) API development cycles (based on #3 or external factors), and its impact of underlying capabilities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API cycles across WGs, on a per release cycle</a:t>
            </a:r>
          </a:p>
          <a:p>
            <a:pPr marL="1828800" lvl="3" indent="-4572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607354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Actions (non-exhaustive) -1/2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Increase SA visibility of on-going development of exposure capabilities with potential enhancements: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 WG “slide” in reports to SA that provide status of on-going exposure efforts (SI/WI/CRs)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Modification(s) of existing SID/WID template to identify exposure capability area/impact(s)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Increases visibility to all SA WGs on potential impacts to their work program/TU budgets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lang="en-IN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Use of SA-level SID/WID on exposure capability development to increase coordination/traceability/trackability for Stage 1-2 efforts to handover to Stage 3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Provides SA-wide “check” on needed activities (e.g., security, charging/OAM)</a:t>
            </a:r>
          </a:p>
          <a:p>
            <a:pPr marL="1371600" lvl="2" indent="-457200" algn="just">
              <a:spcAft>
                <a:spcPts val="900"/>
              </a:spcAft>
              <a:buFont typeface="+mj-lt"/>
              <a:buAutoNum type="romanLcPeriod"/>
            </a:pPr>
            <a:r>
              <a:rPr lang="en-IN" sz="16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Identification of “lead” WG for SA WG coordination (as necessary)</a:t>
            </a: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3445774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Potential Actions (non-exhaustive) – 2/2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Development of a 3GPP API template and design guidelines for use by “all” WGs to provide a common “look” and composition of exposure capabilities</a:t>
            </a:r>
            <a:endParaRPr lang="en-IN" sz="2400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TBD if “internal” vs “external” exposure capabilities need same composition/format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Enhance "discovery" of 3GPP-developed exposure capabilities by external (non-3GPP) communities with potential enhancements: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Single location (e.g., document, website) with information on exposure capabilities that is easily/prominently discoverable, accessible and searchable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arenR"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New 3GPP "deliverable” for exposure capabilities (e.g., something different from the TR/TSs — like a catalogue or website) with non-Release dependent approval/publication schedule (i.e., quarterly plenary meetings to improve responsiveness to market needs 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r>
              <a:rPr lang="en-IN" sz="2400" dirty="0">
                <a:solidFill>
                  <a:srgbClr val="000000"/>
                </a:solidFill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3GPP could consider hosting API/developer events to increase awareness w/external entities (whether this is in 3GPP scope is FFS)</a:t>
            </a:r>
            <a:endParaRPr lang="en-US" altLang="en-US" sz="4800" dirty="0"/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+mn-cs"/>
            </a:endParaRP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2"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+mn-cs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26862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Way Forward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SA endorse the following as the baseline for further discussion:</a:t>
            </a:r>
          </a:p>
          <a:p>
            <a:pPr lvl="1"/>
            <a:r>
              <a:rPr lang="en-IN" dirty="0"/>
              <a:t>High-level Target Enhancements</a:t>
            </a:r>
            <a:r>
              <a:rPr lang="en-US" dirty="0"/>
              <a:t> -&gt; slide 3</a:t>
            </a:r>
          </a:p>
          <a:p>
            <a:pPr lvl="1"/>
            <a:r>
              <a:rPr lang="en-US" dirty="0"/>
              <a:t>Potential Improvement Tasks -&gt; slides 4-5</a:t>
            </a:r>
          </a:p>
          <a:p>
            <a:pPr lvl="1"/>
            <a:r>
              <a:rPr lang="en-GB" altLang="en-US" dirty="0"/>
              <a:t>Potential Actions (non-exhaustive) </a:t>
            </a:r>
            <a:r>
              <a:rPr lang="en-US" dirty="0"/>
              <a:t>-&gt;</a:t>
            </a:r>
            <a:r>
              <a:rPr lang="en-GB" altLang="en-US" dirty="0"/>
              <a:t> slides 6-7</a:t>
            </a:r>
          </a:p>
          <a:p>
            <a:r>
              <a:rPr lang="en-GB" altLang="en-US" dirty="0"/>
              <a:t>SA organize NWM discussions in Q4 to refine the way forward, for approval in SA#110 (Dec 2025) </a:t>
            </a:r>
          </a:p>
          <a:p>
            <a:r>
              <a:rPr lang="en-GB" altLang="en-US" dirty="0"/>
              <a:t>SA tasks SA/CT WGs to provide an overview of their exposure capabilities and related APIs/specs </a:t>
            </a:r>
            <a:r>
              <a:rPr lang="en-GB" altLang="en-US" dirty="0" err="1"/>
              <a:t>upto</a:t>
            </a:r>
            <a:r>
              <a:rPr lang="en-GB" altLang="en-US" dirty="0"/>
              <a:t> R19 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6172</TotalTime>
  <Words>682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Arial </vt:lpstr>
      <vt:lpstr>Calibri</vt:lpstr>
      <vt:lpstr>Calibri Light</vt:lpstr>
      <vt:lpstr>Times New Roman</vt:lpstr>
      <vt:lpstr>Office Theme</vt:lpstr>
      <vt:lpstr>Way Forward on 3GPP Capability Exposure</vt:lpstr>
      <vt:lpstr>Introduction</vt:lpstr>
      <vt:lpstr>High-level Target Enhancements</vt:lpstr>
      <vt:lpstr>Potential Improvement Tasks – 1/2</vt:lpstr>
      <vt:lpstr>Potential Improvement Tasks – 2/2</vt:lpstr>
      <vt:lpstr>Potential Actions (non-exhaustive) -1/2</vt:lpstr>
      <vt:lpstr>Potential Actions (non-exhaustive) – 2/2</vt:lpstr>
      <vt:lpstr>Way Forward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649</cp:revision>
  <dcterms:created xsi:type="dcterms:W3CDTF">2010-02-05T13:52:04Z</dcterms:created>
  <dcterms:modified xsi:type="dcterms:W3CDTF">2025-09-18T07:53:21Z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