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867" r:id="rId3"/>
    <p:sldId id="898" r:id="rId4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95" d="100"/>
          <a:sy n="95" d="100"/>
        </p:scale>
        <p:origin x="595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74723C7D-19F7-484F-A504-9EFE7C368EC7}"/>
    <pc:docChg chg="undo custSel addSld delSld modSld modMainMaster">
      <pc:chgData name="Olivier Genoud" userId="e3287607-b312-4221-8c8d-a6943b641987" providerId="ADAL" clId="{74723C7D-19F7-484F-A504-9EFE7C368EC7}" dt="2025-08-26T01:35:58.883" v="261" actId="403"/>
      <pc:docMkLst>
        <pc:docMk/>
      </pc:docMkLst>
      <pc:sldChg chg="modSp mod">
        <pc:chgData name="Olivier Genoud" userId="e3287607-b312-4221-8c8d-a6943b641987" providerId="ADAL" clId="{74723C7D-19F7-484F-A504-9EFE7C368EC7}" dt="2025-08-25T06:52:07.721" v="12" actId="6549"/>
        <pc:sldMkLst>
          <pc:docMk/>
          <pc:sldMk cId="0" sldId="341"/>
        </pc:sldMkLst>
        <pc:spChg chg="mod">
          <ac:chgData name="Olivier Genoud" userId="e3287607-b312-4221-8c8d-a6943b641987" providerId="ADAL" clId="{74723C7D-19F7-484F-A504-9EFE7C368EC7}" dt="2025-08-25T06:52:07.721" v="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29.975" v="259" actId="478"/>
        <pc:sldMkLst>
          <pc:docMk/>
          <pc:sldMk cId="3718173731" sldId="867"/>
        </pc:sldMkLst>
        <pc:spChg chg="mod">
          <ac:chgData name="Olivier Genoud" userId="e3287607-b312-4221-8c8d-a6943b641987" providerId="ADAL" clId="{74723C7D-19F7-484F-A504-9EFE7C368EC7}" dt="2025-08-25T15:48:57.839" v="125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48.438" v="260" actId="403"/>
        <pc:sldMkLst>
          <pc:docMk/>
          <pc:sldMk cId="2261384514" sldId="898"/>
        </pc:sldMkLst>
        <pc:spChg chg="mod">
          <ac:chgData name="Olivier Genoud" userId="e3287607-b312-4221-8c8d-a6943b641987" providerId="ADAL" clId="{74723C7D-19F7-484F-A504-9EFE7C368EC7}" dt="2025-08-25T15:51:18.979" v="126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74723C7D-19F7-484F-A504-9EFE7C368EC7}" dt="2025-08-26T01:35:48.438" v="260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26569714" sldId="899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2684801586" sldId="900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052496165" sldId="901"/>
        </pc:sldMkLst>
      </pc:sldChg>
      <pc:sldChg chg="modSp add mod">
        <pc:chgData name="Olivier Genoud" userId="e3287607-b312-4221-8c8d-a6943b641987" providerId="ADAL" clId="{74723C7D-19F7-484F-A504-9EFE7C368EC7}" dt="2025-08-26T01:35:58.883" v="261" actId="403"/>
        <pc:sldMkLst>
          <pc:docMk/>
          <pc:sldMk cId="2348547705" sldId="902"/>
        </pc:sldMkLst>
      </pc:sldChg>
      <pc:sldMasterChg chg="modSp mod modSldLayout">
        <pc:chgData name="Olivier Genoud" userId="e3287607-b312-4221-8c8d-a6943b641987" providerId="ADAL" clId="{74723C7D-19F7-484F-A504-9EFE7C368EC7}" dt="2025-08-25T06:52:40.609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723C7D-19F7-484F-A504-9EFE7C368EC7}" dt="2025-08-25T06:52:40.609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723C7D-19F7-484F-A504-9EFE7C368EC7}" dt="2025-08-25T06:52:35.357" v="5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723C7D-19F7-484F-A504-9EFE7C368EC7}" dt="2025-08-25T06:52:35.357" v="5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C2D7A10-27C4-4D3F-9B93-EAC3D85671CC}"/>
    <pc:docChg chg="custSel delSld modSld modMainMaster">
      <pc:chgData name="Olivier Genoud" userId="e3287607-b312-4221-8c8d-a6943b641987" providerId="ADAL" clId="{0C2D7A10-27C4-4D3F-9B93-EAC3D85671CC}" dt="2025-11-18T17:31:01.354" v="228" actId="403"/>
      <pc:docMkLst>
        <pc:docMk/>
      </pc:docMkLst>
      <pc:sldChg chg="modSp mod">
        <pc:chgData name="Olivier Genoud" userId="e3287607-b312-4221-8c8d-a6943b641987" providerId="ADAL" clId="{0C2D7A10-27C4-4D3F-9B93-EAC3D85671CC}" dt="2025-11-13T20:28:00.007" v="25" actId="6549"/>
        <pc:sldMkLst>
          <pc:docMk/>
          <pc:sldMk cId="0" sldId="341"/>
        </pc:sldMkLst>
        <pc:spChg chg="mod">
          <ac:chgData name="Olivier Genoud" userId="e3287607-b312-4221-8c8d-a6943b641987" providerId="ADAL" clId="{0C2D7A10-27C4-4D3F-9B93-EAC3D85671CC}" dt="2025-11-13T20:28:00.007" v="2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C2D7A10-27C4-4D3F-9B93-EAC3D85671CC}" dt="2025-11-18T14:01:32.221" v="214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0C2D7A10-27C4-4D3F-9B93-EAC3D85671CC}" dt="2025-11-18T14:01:32.221" v="214" actId="478"/>
          <ac:spMkLst>
            <pc:docMk/>
            <pc:sldMk cId="3718173731" sldId="867"/>
            <ac:spMk id="2" creationId="{43472D30-AAD5-B9CE-F1D5-4AB4E8E8A965}"/>
          </ac:spMkLst>
        </pc:spChg>
        <pc:spChg chg="mod">
          <ac:chgData name="Olivier Genoud" userId="e3287607-b312-4221-8c8d-a6943b641987" providerId="ADAL" clId="{0C2D7A10-27C4-4D3F-9B93-EAC3D85671CC}" dt="2025-11-18T13:58:52.459" v="13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0C2D7A10-27C4-4D3F-9B93-EAC3D85671CC}" dt="2025-11-18T17:31:01.354" v="228" actId="403"/>
        <pc:sldMkLst>
          <pc:docMk/>
          <pc:sldMk cId="2261384514" sldId="898"/>
        </pc:sldMkLst>
        <pc:spChg chg="add del mod">
          <ac:chgData name="Olivier Genoud" userId="e3287607-b312-4221-8c8d-a6943b641987" providerId="ADAL" clId="{0C2D7A10-27C4-4D3F-9B93-EAC3D85671CC}" dt="2025-11-18T17:30:20.059" v="226" actId="478"/>
          <ac:spMkLst>
            <pc:docMk/>
            <pc:sldMk cId="2261384514" sldId="898"/>
            <ac:spMk id="2" creationId="{70260BF1-2B02-58BF-1582-586BC737CEDF}"/>
          </ac:spMkLst>
        </pc:spChg>
        <pc:spChg chg="mod">
          <ac:chgData name="Olivier Genoud" userId="e3287607-b312-4221-8c8d-a6943b641987" providerId="ADAL" clId="{0C2D7A10-27C4-4D3F-9B93-EAC3D85671CC}" dt="2025-11-18T13:59:26.394" v="140" actId="6549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0C2D7A10-27C4-4D3F-9B93-EAC3D85671CC}" dt="2025-11-18T17:31:01.354" v="228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0C2D7A10-27C4-4D3F-9B93-EAC3D85671CC}" dt="2025-11-18T14:01:34.330" v="215" actId="47"/>
        <pc:sldMkLst>
          <pc:docMk/>
          <pc:sldMk cId="2348547705" sldId="902"/>
        </pc:sldMkLst>
      </pc:sldChg>
      <pc:sldChg chg="addSp modSp del">
        <pc:chgData name="Olivier Genoud" userId="e3287607-b312-4221-8c8d-a6943b641987" providerId="ADAL" clId="{0C2D7A10-27C4-4D3F-9B93-EAC3D85671CC}" dt="2025-11-18T14:01:35.421" v="216" actId="47"/>
        <pc:sldMkLst>
          <pc:docMk/>
          <pc:sldMk cId="358925585" sldId="903"/>
        </pc:sldMkLst>
      </pc:sldChg>
      <pc:sldMasterChg chg="modSp mod modSldLayout">
        <pc:chgData name="Olivier Genoud" userId="e3287607-b312-4221-8c8d-a6943b641987" providerId="ADAL" clId="{0C2D7A10-27C4-4D3F-9B93-EAC3D85671CC}" dt="2025-11-13T20:29:12.330" v="7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C2D7A10-27C4-4D3F-9B93-EAC3D85671CC}" dt="2025-11-13T20:29:12.330" v="7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C2D7A10-27C4-4D3F-9B93-EAC3D85671CC}" dt="2025-11-13T20:29:01.065" v="7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C2D7A10-27C4-4D3F-9B93-EAC3D85671CC}" dt="2025-11-13T20:29:01.065" v="7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EF4E2D5-F421-4099-B8C8-A98BE858DEBE}"/>
    <pc:docChg chg="undo custSel addSld modSld">
      <pc:chgData name="Olivier Genoud" userId="e3287607-b312-4221-8c8d-a6943b641987" providerId="ADAL" clId="{2EF4E2D5-F421-4099-B8C8-A98BE858DEBE}" dt="2025-08-26T14:06:29.216" v="77" actId="20577"/>
      <pc:docMkLst>
        <pc:docMk/>
      </pc:docMkLst>
      <pc:sldChg chg="modSp add mod">
        <pc:chgData name="Olivier Genoud" userId="e3287607-b312-4221-8c8d-a6943b641987" providerId="ADAL" clId="{2EF4E2D5-F421-4099-B8C8-A98BE858DEBE}" dt="2025-08-26T14:06:29.216" v="77" actId="20577"/>
        <pc:sldMkLst>
          <pc:docMk/>
          <pc:sldMk cId="358925585" sldId="903"/>
        </pc:sldMkLst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  <pc:docChgLst>
    <pc:chgData name="Olivier Genoud" userId="e3287607-b312-4221-8c8d-a6943b641987" providerId="ADAL" clId="{AE1077FF-9D79-4DFE-8CC4-0920840D66B5}"/>
    <pc:docChg chg="modSld">
      <pc:chgData name="Olivier Genoud" userId="e3287607-b312-4221-8c8d-a6943b641987" providerId="ADAL" clId="{AE1077FF-9D79-4DFE-8CC4-0920840D66B5}" dt="2025-11-19T17:55:46.637" v="33" actId="20577"/>
      <pc:docMkLst>
        <pc:docMk/>
      </pc:docMkLst>
      <pc:sldChg chg="modSp mod">
        <pc:chgData name="Olivier Genoud" userId="e3287607-b312-4221-8c8d-a6943b641987" providerId="ADAL" clId="{AE1077FF-9D79-4DFE-8CC4-0920840D66B5}" dt="2025-11-19T17:55:26.533" v="31" actId="113"/>
        <pc:sldMkLst>
          <pc:docMk/>
          <pc:sldMk cId="3718173731" sldId="867"/>
        </pc:sldMkLst>
        <pc:spChg chg="mod">
          <ac:chgData name="Olivier Genoud" userId="e3287607-b312-4221-8c8d-a6943b641987" providerId="ADAL" clId="{AE1077FF-9D79-4DFE-8CC4-0920840D66B5}" dt="2025-11-19T17:55:26.533" v="31" actId="11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AE1077FF-9D79-4DFE-8CC4-0920840D66B5}" dt="2025-11-19T17:55:46.637" v="33" actId="20577"/>
        <pc:sldMkLst>
          <pc:docMk/>
          <pc:sldMk cId="2261384514" sldId="898"/>
        </pc:sldMkLst>
        <pc:spChg chg="mod">
          <ac:chgData name="Olivier Genoud" userId="e3287607-b312-4221-8c8d-a6943b641987" providerId="ADAL" clId="{AE1077FF-9D79-4DFE-8CC4-0920840D66B5}" dt="2025-11-19T17:55:46.637" v="33" actId="20577"/>
          <ac:spMkLst>
            <pc:docMk/>
            <pc:sldMk cId="2261384514" sldId="898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Dallas, USA – 17th to 21st November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RAN5#109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RAN5#109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19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November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</a:t>
            </a:r>
            <a:r>
              <a:rPr lang="nn-NO" altLang="en-US" sz="4000" b="1" dirty="0"/>
              <a:t>Rel-17 NR_SL_enh: </a:t>
            </a:r>
            <a:endParaRPr lang="en-GB" altLang="en-US" sz="3600" dirty="0"/>
          </a:p>
          <a:p>
            <a:pPr lvl="1"/>
            <a:r>
              <a:rPr lang="en-GB" altLang="en-US" sz="3600" dirty="0"/>
              <a:t>R5-255918r1 (TDIA, CATT)</a:t>
            </a:r>
          </a:p>
          <a:p>
            <a:endParaRPr lang="en-GB" altLang="en-US" sz="4000" dirty="0"/>
          </a:p>
          <a:p>
            <a:r>
              <a:rPr lang="en-GB" altLang="en-US" sz="4000" b="1" dirty="0"/>
              <a:t> R5-255756 (Anritsu)</a:t>
            </a:r>
          </a:p>
          <a:p>
            <a:pPr lvl="1"/>
            <a:r>
              <a:rPr lang="en-GB" altLang="en-US" sz="3600" dirty="0"/>
              <a:t>38.523-1 - Correction to MAC default test conditions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R5-255918r1 (TDIA, CATT): </a:t>
            </a:r>
          </a:p>
          <a:p>
            <a:pPr lvl="1" eaLnBrk="1" hangingPunct="1"/>
            <a:r>
              <a:rPr lang="en-GB" altLang="en-US" sz="3600" dirty="0"/>
              <a:t>38.523.1 - Update of TC 12.1.12.1 </a:t>
            </a:r>
          </a:p>
          <a:p>
            <a:pPr lvl="2" eaLnBrk="1" hangingPunct="1"/>
            <a:r>
              <a:rPr lang="en-GB" altLang="en-US" sz="3600" dirty="0"/>
              <a:t>PC5-only operation / DRX / Reception.</a:t>
            </a:r>
          </a:p>
          <a:p>
            <a:pPr lvl="2" eaLnBrk="1" hangingPunct="1"/>
            <a:endParaRPr lang="en-GB" altLang="en-US" sz="3600" dirty="0"/>
          </a:p>
          <a:p>
            <a:pPr lvl="1" eaLnBrk="1" hangingPunct="1"/>
            <a:r>
              <a:rPr lang="en-GB" altLang="en-US" sz="3600" dirty="0"/>
              <a:t>=&gt; ASP updates required:</a:t>
            </a:r>
          </a:p>
          <a:p>
            <a:pPr lvl="2" eaLnBrk="1" hangingPunct="1"/>
            <a:r>
              <a:rPr lang="pt-BR" altLang="en-US" sz="3600" dirty="0"/>
              <a:t>R5w250311</a:t>
            </a:r>
            <a:endParaRPr lang="en-GB" altLang="en-US" sz="3600" dirty="0"/>
          </a:p>
          <a:p>
            <a:pPr eaLnBrk="1" hangingPunct="1"/>
            <a:endParaRPr lang="en-GB" altLang="en-US" sz="4000" b="1" dirty="0"/>
          </a:p>
          <a:p>
            <a:pPr eaLnBrk="1" hangingPunct="1"/>
            <a:endParaRPr lang="en-GB" altLang="en-US" sz="4000" b="1" dirty="0"/>
          </a:p>
          <a:p>
            <a:pPr lvl="2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</a:t>
            </a:r>
            <a:r>
              <a:rPr lang="en-US" altLang="en-US" dirty="0" err="1"/>
              <a:t>NR_SL_enh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20197</TotalTime>
  <Words>82</Words>
  <Application>Microsoft Office PowerPoint</Application>
  <PresentationFormat>Widescreen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RAN5#109 TTCN sidebar  Wednesday 19th November 2025 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2025-11-19T17:55:48Z</dcterms:modified>
  <cp:contentStatus>Template 2017</cp:contentStatus>
</cp:coreProperties>
</file>