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874" r:id="rId3"/>
    <p:sldId id="867" r:id="rId4"/>
    <p:sldId id="920" r:id="rId5"/>
    <p:sldId id="925" r:id="rId6"/>
    <p:sldId id="887" r:id="rId7"/>
    <p:sldId id="811" r:id="rId8"/>
    <p:sldId id="809" r:id="rId9"/>
    <p:sldId id="808" r:id="rId10"/>
    <p:sldId id="810" r:id="rId11"/>
    <p:sldId id="914" r:id="rId12"/>
    <p:sldId id="915" r:id="rId13"/>
    <p:sldId id="918" r:id="rId14"/>
    <p:sldId id="321" r:id="rId15"/>
    <p:sldId id="322" r:id="rId16"/>
    <p:sldId id="323" r:id="rId17"/>
    <p:sldId id="910" r:id="rId18"/>
    <p:sldId id="877" r:id="rId19"/>
    <p:sldId id="340" r:id="rId20"/>
    <p:sldId id="917" r:id="rId21"/>
    <p:sldId id="926" r:id="rId2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3216" autoAdjust="0"/>
  </p:normalViewPr>
  <p:slideViewPr>
    <p:cSldViewPr snapToGrid="0">
      <p:cViewPr varScale="1">
        <p:scale>
          <a:sx n="78" d="100"/>
          <a:sy n="78" d="100"/>
        </p:scale>
        <p:origin x="1301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  <pc:sldChg chg="delSp mod">
        <pc:chgData name="Olivier Genoud" userId="e3287607-b312-4221-8c8d-a6943b641987" providerId="ADAL" clId="{3073CD59-D5FC-4D82-8405-094F5EADD817}" dt="2024-08-18T15:38:57.388" v="32" actId="478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</pc:docChg>
  </pc:docChgLst>
  <pc:docChgLst>
    <pc:chgData name="Olivier Genoud" userId="e3287607-b312-4221-8c8d-a6943b641987" providerId="ADAL" clId="{62090166-8DFE-4F03-B017-ED6880221BA7}"/>
    <pc:docChg chg="undo custSel addSld modSld modMainMaster">
      <pc:chgData name="Olivier Genoud" userId="e3287607-b312-4221-8c8d-a6943b641987" providerId="ADAL" clId="{62090166-8DFE-4F03-B017-ED6880221BA7}" dt="2025-08-28T17:19:08.359" v="224" actId="6549"/>
      <pc:docMkLst>
        <pc:docMk/>
      </pc:docMkLst>
      <pc:sldChg chg="modSp add mod">
        <pc:chgData name="Olivier Genoud" userId="e3287607-b312-4221-8c8d-a6943b641987" providerId="ADAL" clId="{62090166-8DFE-4F03-B017-ED6880221BA7}" dt="2025-08-28T17:17:57.224" v="204" actId="6549"/>
        <pc:sldMkLst>
          <pc:docMk/>
          <pc:sldMk cId="1701940600" sldId="877"/>
        </pc:sldMkLst>
        <pc:spChg chg="mod">
          <ac:chgData name="Olivier Genoud" userId="e3287607-b312-4221-8c8d-a6943b641987" providerId="ADAL" clId="{62090166-8DFE-4F03-B017-ED6880221BA7}" dt="2025-08-28T17:17:04.280" v="194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2090166-8DFE-4F03-B017-ED6880221BA7}" dt="2025-08-28T17:17:57.224" v="204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mod">
        <pc:chgData name="Olivier Genoud" userId="e3287607-b312-4221-8c8d-a6943b641987" providerId="ADAL" clId="{62090166-8DFE-4F03-B017-ED6880221BA7}" dt="2025-08-28T17:17:33.100" v="196" actId="20577"/>
        <pc:sldMkLst>
          <pc:docMk/>
          <pc:sldMk cId="0" sldId="910"/>
        </pc:sldMkLst>
        <pc:spChg chg="mod">
          <ac:chgData name="Olivier Genoud" userId="e3287607-b312-4221-8c8d-a6943b641987" providerId="ADAL" clId="{62090166-8DFE-4F03-B017-ED6880221BA7}" dt="2025-08-28T17:17:33.100" v="196" actId="20577"/>
          <ac:spMkLst>
            <pc:docMk/>
            <pc:sldMk cId="0" sldId="910"/>
            <ac:spMk id="7" creationId="{DF69BCE0-183F-452C-B374-53373370D1C7}"/>
          </ac:spMkLst>
        </pc:spChg>
        <pc:spChg chg="mod">
          <ac:chgData name="Olivier Genoud" userId="e3287607-b312-4221-8c8d-a6943b641987" providerId="ADAL" clId="{62090166-8DFE-4F03-B017-ED6880221BA7}" dt="2025-08-28T17:15:31.650" v="177" actId="20577"/>
          <ac:spMkLst>
            <pc:docMk/>
            <pc:sldMk cId="0" sldId="910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2090166-8DFE-4F03-B017-ED6880221BA7}" dt="2025-08-28T17:16:06.633" v="184" actId="6549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2090166-8DFE-4F03-B017-ED6880221BA7}" dt="2025-08-28T17:16:17.146" v="191" actId="6549"/>
        <pc:sldMkLst>
          <pc:docMk/>
          <pc:sldMk cId="0" sldId="918"/>
        </pc:sldMkLst>
        <pc:spChg chg="mod">
          <ac:chgData name="Olivier Genoud" userId="e3287607-b312-4221-8c8d-a6943b641987" providerId="ADAL" clId="{62090166-8DFE-4F03-B017-ED6880221BA7}" dt="2025-08-28T16:46:58.536" v="69" actId="6549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2090166-8DFE-4F03-B017-ED6880221BA7}" dt="2025-08-28T17:16:17.146" v="191" actId="6549"/>
          <ac:graphicFrameMkLst>
            <pc:docMk/>
            <pc:sldMk cId="0" sldId="918"/>
            <ac:graphicFrameMk id="5" creationId="{6E5E4DF7-6C00-01D5-B7EB-9959B37C08FA}"/>
          </ac:graphicFrameMkLst>
        </pc:graphicFrameChg>
      </pc:sldChg>
      <pc:sldChg chg="modSp mod">
        <pc:chgData name="Olivier Genoud" userId="e3287607-b312-4221-8c8d-a6943b641987" providerId="ADAL" clId="{62090166-8DFE-4F03-B017-ED6880221BA7}" dt="2025-08-28T16:45:34.744" v="52" actId="13926"/>
        <pc:sldMkLst>
          <pc:docMk/>
          <pc:sldMk cId="2170088337" sldId="925"/>
        </pc:sldMkLst>
        <pc:spChg chg="mod">
          <ac:chgData name="Olivier Genoud" userId="e3287607-b312-4221-8c8d-a6943b641987" providerId="ADAL" clId="{62090166-8DFE-4F03-B017-ED6880221BA7}" dt="2025-08-28T16:45:34.744" v="52" actId="13926"/>
          <ac:spMkLst>
            <pc:docMk/>
            <pc:sldMk cId="2170088337" sldId="925"/>
            <ac:spMk id="8195" creationId="{96DCD990-DA86-4A54-EF42-E3D3BFC518D1}"/>
          </ac:spMkLst>
        </pc:spChg>
      </pc:sldChg>
      <pc:sldChg chg="modSp add mod">
        <pc:chgData name="Olivier Genoud" userId="e3287607-b312-4221-8c8d-a6943b641987" providerId="ADAL" clId="{62090166-8DFE-4F03-B017-ED6880221BA7}" dt="2025-08-28T17:19:08.359" v="224" actId="6549"/>
        <pc:sldMkLst>
          <pc:docMk/>
          <pc:sldMk cId="2509655333" sldId="926"/>
        </pc:sldMkLst>
        <pc:spChg chg="mod">
          <ac:chgData name="Olivier Genoud" userId="e3287607-b312-4221-8c8d-a6943b641987" providerId="ADAL" clId="{62090166-8DFE-4F03-B017-ED6880221BA7}" dt="2025-08-28T17:18:45.583" v="207" actId="6549"/>
          <ac:spMkLst>
            <pc:docMk/>
            <pc:sldMk cId="2509655333" sldId="926"/>
            <ac:spMk id="2" creationId="{0D656939-9925-4776-A69A-560972DE1236}"/>
          </ac:spMkLst>
        </pc:spChg>
        <pc:spChg chg="mod">
          <ac:chgData name="Olivier Genoud" userId="e3287607-b312-4221-8c8d-a6943b641987" providerId="ADAL" clId="{62090166-8DFE-4F03-B017-ED6880221BA7}" dt="2025-08-28T17:19:08.359" v="224" actId="6549"/>
          <ac:spMkLst>
            <pc:docMk/>
            <pc:sldMk cId="2509655333" sldId="926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</pc:docChg>
  </pc:docChgLst>
  <pc:docChgLst>
    <pc:chgData name="Olivier Genoud" userId="e3287607-b312-4221-8c8d-a6943b641987" providerId="ADAL" clId="{F1A7F580-9FE6-48FE-8665-519EF37BA2A3}"/>
    <pc:docChg chg="addSld modSld modMainMaster">
      <pc:chgData name="Olivier Genoud" userId="e3287607-b312-4221-8c8d-a6943b641987" providerId="ADAL" clId="{F1A7F580-9FE6-48FE-8665-519EF37BA2A3}" dt="2025-05-23T04:58:04.803" v="57" actId="403"/>
      <pc:docMkLst>
        <pc:docMk/>
      </pc:docMkLst>
      <pc:sldChg chg="modSp add mod">
        <pc:chgData name="Olivier Genoud" userId="e3287607-b312-4221-8c8d-a6943b641987" providerId="ADAL" clId="{F1A7F580-9FE6-48FE-8665-519EF37BA2A3}" dt="2025-05-23T04:58:04.803" v="57" actId="403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</pc:docChg>
  </pc:docChgLst>
  <pc:docChgLst>
    <pc:chgData name="Olivier Genoud" userId="e3287607-b312-4221-8c8d-a6943b641987" providerId="ADAL" clId="{DD741B83-7BB6-4F5F-8097-DC17B0B1AD73}"/>
    <pc:docChg chg="modSld modMainMaster">
      <pc:chgData name="Olivier Genoud" userId="e3287607-b312-4221-8c8d-a6943b641987" providerId="ADAL" clId="{DD741B83-7BB6-4F5F-8097-DC17B0B1AD73}" dt="2025-08-11T09:31:01.938" v="9" actId="6549"/>
      <pc:docMkLst>
        <pc:docMk/>
      </pc:docMkLst>
      <pc:sldChg chg="modSp">
        <pc:chgData name="Olivier Genoud" userId="e3287607-b312-4221-8c8d-a6943b641987" providerId="ADAL" clId="{DD741B83-7BB6-4F5F-8097-DC17B0B1AD73}" dt="2025-08-05T15:48:10.866" v="1"/>
        <pc:sldMkLst>
          <pc:docMk/>
          <pc:sldMk cId="2875641359" sldId="917"/>
        </pc:sldMkLst>
        <pc:graphicFrameChg chg="mod">
          <ac:chgData name="Olivier Genoud" userId="e3287607-b312-4221-8c8d-a6943b641987" providerId="ADAL" clId="{DD741B83-7BB6-4F5F-8097-DC17B0B1AD73}" dt="2025-08-05T15:48:10.866" v="1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669E46B8-9D7A-4E01-9CA9-E23CA5FFF167}"/>
    <pc:docChg chg="undo redo custSel addSld delSld modSld sldOrd modMainMaster">
      <pc:chgData name="Olivier Genoud" userId="e3287607-b312-4221-8c8d-a6943b641987" providerId="ADAL" clId="{669E46B8-9D7A-4E01-9CA9-E23CA5FFF167}" dt="2025-06-20T08:03:08.229" v="593" actId="13926"/>
      <pc:docMkLst>
        <pc:docMk/>
      </pc:docMkLst>
      <pc:sldChg chg="addSp modSp add mod">
        <pc:chgData name="Olivier Genoud" userId="e3287607-b312-4221-8c8d-a6943b641987" providerId="ADAL" clId="{669E46B8-9D7A-4E01-9CA9-E23CA5FFF167}" dt="2025-06-18T12:27:04.216" v="122" actId="6549"/>
        <pc:sldMkLst>
          <pc:docMk/>
          <pc:sldMk cId="0" sldId="910"/>
        </pc:sldMkLst>
        <pc:spChg chg="mod">
          <ac:chgData name="Olivier Genoud" userId="e3287607-b312-4221-8c8d-a6943b641987" providerId="ADAL" clId="{669E46B8-9D7A-4E01-9CA9-E23CA5FFF167}" dt="2025-06-18T12:27:04.216" v="122" actId="6549"/>
          <ac:spMkLst>
            <pc:docMk/>
            <pc:sldMk cId="0" sldId="910"/>
            <ac:spMk id="7" creationId="{DF69BCE0-183F-452C-B374-53373370D1C7}"/>
          </ac:spMkLst>
        </pc:spChg>
      </pc:sldChg>
      <pc:sldChg chg="addSp modSp">
        <pc:chgData name="Olivier Genoud" userId="e3287607-b312-4221-8c8d-a6943b641987" providerId="ADAL" clId="{669E46B8-9D7A-4E01-9CA9-E23CA5FFF167}" dt="2025-06-18T12:23:47.226" v="93"/>
        <pc:sldMkLst>
          <pc:docMk/>
          <pc:sldMk cId="1113726564" sldId="920"/>
        </pc:sldMkLst>
      </pc:sldChg>
      <pc:sldChg chg="addSp modSp del">
        <pc:chgData name="Olivier Genoud" userId="e3287607-b312-4221-8c8d-a6943b641987" providerId="ADAL" clId="{669E46B8-9D7A-4E01-9CA9-E23CA5FFF167}" dt="2025-06-20T07:23:14.636" v="578" actId="47"/>
        <pc:sldMkLst>
          <pc:docMk/>
          <pc:sldMk cId="2880543571" sldId="921"/>
        </pc:sldMkLst>
      </pc:sldChg>
      <pc:sldChg chg="addSp modSp">
        <pc:chgData name="Olivier Genoud" userId="e3287607-b312-4221-8c8d-a6943b641987" providerId="ADAL" clId="{669E46B8-9D7A-4E01-9CA9-E23CA5FFF167}" dt="2025-06-18T12:23:49.060" v="94"/>
        <pc:sldMkLst>
          <pc:docMk/>
          <pc:sldMk cId="1481362235" sldId="924"/>
        </pc:sldMkLst>
      </pc:sldChg>
      <pc:sldChg chg="delSp modSp add mod ord">
        <pc:chgData name="Olivier Genoud" userId="e3287607-b312-4221-8c8d-a6943b641987" providerId="ADAL" clId="{669E46B8-9D7A-4E01-9CA9-E23CA5FFF167}" dt="2025-06-20T07:23:43.151" v="580" actId="20577"/>
        <pc:sldMkLst>
          <pc:docMk/>
          <pc:sldMk cId="2170088337" sldId="925"/>
        </pc:sldMkLst>
        <pc:spChg chg="mod">
          <ac:chgData name="Olivier Genoud" userId="e3287607-b312-4221-8c8d-a6943b641987" providerId="ADAL" clId="{669E46B8-9D7A-4E01-9CA9-E23CA5FFF167}" dt="2025-06-20T07:22:39.049" v="575" actId="207"/>
          <ac:spMkLst>
            <pc:docMk/>
            <pc:sldMk cId="2170088337" sldId="925"/>
            <ac:spMk id="5" creationId="{4923A791-7F74-5B04-78FB-92DF10E993C4}"/>
          </ac:spMkLst>
        </pc:spChg>
        <pc:spChg chg="mod">
          <ac:chgData name="Olivier Genoud" userId="e3287607-b312-4221-8c8d-a6943b641987" providerId="ADAL" clId="{669E46B8-9D7A-4E01-9CA9-E23CA5FFF167}" dt="2025-06-19T14:33:56.372" v="185" actId="6549"/>
          <ac:spMkLst>
            <pc:docMk/>
            <pc:sldMk cId="2170088337" sldId="925"/>
            <ac:spMk id="8194" creationId="{2974A89E-F86F-6B5B-D4F0-F35C6855B3BA}"/>
          </ac:spMkLst>
        </pc:spChg>
        <pc:spChg chg="mod">
          <ac:chgData name="Olivier Genoud" userId="e3287607-b312-4221-8c8d-a6943b641987" providerId="ADAL" clId="{669E46B8-9D7A-4E01-9CA9-E23CA5FFF167}" dt="2025-06-20T07:23:43.151" v="580" actId="20577"/>
          <ac:spMkLst>
            <pc:docMk/>
            <pc:sldMk cId="2170088337" sldId="925"/>
            <ac:spMk id="8195" creationId="{96DCD990-DA86-4A54-EF42-E3D3BFC518D1}"/>
          </ac:spMkLst>
        </pc:spChg>
        <pc:spChg chg="mod">
          <ac:chgData name="Olivier Genoud" userId="e3287607-b312-4221-8c8d-a6943b641987" providerId="ADAL" clId="{669E46B8-9D7A-4E01-9CA9-E23CA5FFF167}" dt="2025-06-20T07:22:31.285" v="573" actId="207"/>
          <ac:spMkLst>
            <pc:docMk/>
            <pc:sldMk cId="2170088337" sldId="925"/>
            <ac:spMk id="8196" creationId="{448EA51A-F98F-2ABC-8B85-67E9522A0F4F}"/>
          </ac:spMkLst>
        </pc:spChg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869BD61B-6F03-4F41-9F55-AC09B15875DC}"/>
    <pc:docChg chg="custSel modSld">
      <pc:chgData name="Olivier Genoud" userId="e3287607-b312-4221-8c8d-a6943b641987" providerId="ADAL" clId="{869BD61B-6F03-4F41-9F55-AC09B15875DC}" dt="2025-08-29T02:19:52.042" v="65" actId="6549"/>
      <pc:docMkLst>
        <pc:docMk/>
      </pc:docMkLst>
      <pc:sldChg chg="modSp mod">
        <pc:chgData name="Olivier Genoud" userId="e3287607-b312-4221-8c8d-a6943b641987" providerId="ADAL" clId="{869BD61B-6F03-4F41-9F55-AC09B15875DC}" dt="2025-08-29T02:13:26.345" v="54" actId="13926"/>
        <pc:sldMkLst>
          <pc:docMk/>
          <pc:sldMk cId="0" sldId="322"/>
        </pc:sldMkLst>
        <pc:graphicFrameChg chg="mod modGraphic">
          <ac:chgData name="Olivier Genoud" userId="e3287607-b312-4221-8c8d-a6943b641987" providerId="ADAL" clId="{869BD61B-6F03-4F41-9F55-AC09B15875DC}" dt="2025-08-29T02:13:26.345" v="54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869BD61B-6F03-4F41-9F55-AC09B15875DC}" dt="2025-08-29T02:19:32.230" v="58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869BD61B-6F03-4F41-9F55-AC09B15875DC}" dt="2025-08-29T02:19:32.230" v="5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869BD61B-6F03-4F41-9F55-AC09B15875DC}" dt="2025-08-29T02:19:52.042" v="65" actId="6549"/>
        <pc:sldMkLst>
          <pc:docMk/>
          <pc:sldMk cId="1701940600" sldId="877"/>
        </pc:sldMkLst>
        <pc:spChg chg="mod">
          <ac:chgData name="Olivier Genoud" userId="e3287607-b312-4221-8c8d-a6943b641987" providerId="ADAL" clId="{869BD61B-6F03-4F41-9F55-AC09B15875DC}" dt="2025-08-29T02:19:52.042" v="65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mod">
        <pc:chgData name="Olivier Genoud" userId="e3287607-b312-4221-8c8d-a6943b641987" providerId="ADAL" clId="{869BD61B-6F03-4F41-9F55-AC09B15875DC}" dt="2025-08-29T02:19:46.455" v="63" actId="20577"/>
        <pc:sldMkLst>
          <pc:docMk/>
          <pc:sldMk cId="0" sldId="910"/>
        </pc:sldMkLst>
        <pc:spChg chg="mod">
          <ac:chgData name="Olivier Genoud" userId="e3287607-b312-4221-8c8d-a6943b641987" providerId="ADAL" clId="{869BD61B-6F03-4F41-9F55-AC09B15875DC}" dt="2025-08-29T02:19:46.455" v="63" actId="20577"/>
          <ac:spMkLst>
            <pc:docMk/>
            <pc:sldMk cId="0" sldId="910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869BD61B-6F03-4F41-9F55-AC09B15875DC}" dt="2025-08-29T02:12:41.311" v="45" actId="13926"/>
        <pc:sldMkLst>
          <pc:docMk/>
          <pc:sldMk cId="0" sldId="914"/>
        </pc:sldMkLst>
        <pc:graphicFrameChg chg="modGraphic">
          <ac:chgData name="Olivier Genoud" userId="e3287607-b312-4221-8c8d-a6943b641987" providerId="ADAL" clId="{869BD61B-6F03-4F41-9F55-AC09B15875DC}" dt="2025-08-29T02:12:41.311" v="45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869BD61B-6F03-4F41-9F55-AC09B15875DC}" dt="2025-08-29T02:12:26.960" v="43" actId="6549"/>
        <pc:sldMkLst>
          <pc:docMk/>
          <pc:sldMk cId="0" sldId="915"/>
        </pc:sldMkLst>
        <pc:graphicFrameChg chg="modGraphic">
          <ac:chgData name="Olivier Genoud" userId="e3287607-b312-4221-8c8d-a6943b641987" providerId="ADAL" clId="{869BD61B-6F03-4F41-9F55-AC09B15875DC}" dt="2025-08-29T02:12:26.960" v="43" actId="6549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869BD61B-6F03-4F41-9F55-AC09B15875DC}" dt="2025-08-29T02:12:52.158" v="53" actId="6549"/>
        <pc:sldMkLst>
          <pc:docMk/>
          <pc:sldMk cId="0" sldId="918"/>
        </pc:sldMkLst>
        <pc:spChg chg="mod">
          <ac:chgData name="Olivier Genoud" userId="e3287607-b312-4221-8c8d-a6943b641987" providerId="ADAL" clId="{869BD61B-6F03-4F41-9F55-AC09B15875DC}" dt="2025-08-29T02:12:52.158" v="53" actId="6549"/>
          <ac:spMkLst>
            <pc:docMk/>
            <pc:sldMk cId="0" sldId="918"/>
            <ac:spMk id="30723" creationId="{14D8DDB8-47B2-498A-955D-6594BFFF6A1F}"/>
          </ac:spMkLst>
        </pc:spChg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  <pc:sldChg chg="modSp mod">
        <pc:chgData name="Olivier Genoud" userId="e3287607-b312-4221-8c8d-a6943b641987" providerId="ADAL" clId="{0CA98A02-E8F0-4A44-A91C-268DC773DECF}" dt="2024-11-15T14:34:22.998" v="21" actId="13926"/>
        <pc:sldMkLst>
          <pc:docMk/>
          <pc:sldMk cId="0" sldId="914"/>
        </pc:sldMkLst>
      </pc:sld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27CDAB57-B867-4688-837B-BF76B286FAFB}"/>
    <pc:docChg chg="undo custSel delSld modSld modMainMaster">
      <pc:chgData name="Olivier Genoud" userId="e3287607-b312-4221-8c8d-a6943b641987" providerId="ADAL" clId="{27CDAB57-B867-4688-837B-BF76B286FAFB}" dt="2025-05-30T13:02:27.205" v="141" actId="13926"/>
      <pc:docMkLst>
        <pc:docMk/>
      </pc:docMkLst>
      <pc:sldChg chg="modSp mod">
        <pc:chgData name="Olivier Genoud" userId="e3287607-b312-4221-8c8d-a6943b641987" providerId="ADAL" clId="{27CDAB57-B867-4688-837B-BF76B286FAFB}" dt="2025-05-30T13:01:49.049" v="133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27CDAB57-B867-4688-837B-BF76B286FAFB}" dt="2025-05-30T13:02:27.205" v="141" actId="13926"/>
        <pc:sldMkLst>
          <pc:docMk/>
          <pc:sldMk cId="0" sldId="915"/>
        </pc:sldMkLst>
      </pc:sldChg>
      <pc:sldChg chg="modSp mod">
        <pc:chgData name="Olivier Genoud" userId="e3287607-b312-4221-8c8d-a6943b641987" providerId="ADAL" clId="{27CDAB57-B867-4688-837B-BF76B286FAFB}" dt="2025-05-30T13:01:00.622" v="132" actId="20577"/>
        <pc:sldMkLst>
          <pc:docMk/>
          <pc:sldMk cId="2880543571" sldId="921"/>
        </pc:sldMkLst>
      </pc:sldChg>
      <pc:sldChg chg="del">
        <pc:chgData name="Olivier Genoud" userId="e3287607-b312-4221-8c8d-a6943b641987" providerId="ADAL" clId="{27CDAB57-B867-4688-837B-BF76B286FAFB}" dt="2025-05-27T06:58:30.005" v="48" actId="47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addSp modSp">
        <pc:chgData name="Olivier Genoud" userId="e3287607-b312-4221-8c8d-a6943b641987" providerId="ADAL" clId="{99503919-0EB5-4B59-A73D-F75637C6A834}" dt="2025-03-12T10:39:12.547" v="62"/>
        <pc:sldMkLst>
          <pc:docMk/>
          <pc:sldMk cId="2875641359" sldId="917"/>
        </pc:sldMkLst>
      </pc:sldChg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</pc:sldChg>
    </pc:docChg>
  </pc:docChgLst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1T17:11:31.886" v="702" actId="6549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</pc:docChg>
  </pc:docChgLst>
  <pc:docChgLst>
    <pc:chgData name="Olivier Genoud" userId="e3287607-b312-4221-8c8d-a6943b641987" providerId="ADAL" clId="{4079BC75-87DA-4FF0-8580-CD69811501A7}"/>
    <pc:docChg chg="undo custSel addSld delSld modSld sldOrd">
      <pc:chgData name="Olivier Genoud" userId="e3287607-b312-4221-8c8d-a6943b641987" providerId="ADAL" clId="{4079BC75-87DA-4FF0-8580-CD69811501A7}" dt="2025-08-23T16:10:36" v="1800" actId="20577"/>
      <pc:docMkLst>
        <pc:docMk/>
      </pc:docMkLst>
      <pc:sldChg chg="modSp mod">
        <pc:chgData name="Olivier Genoud" userId="e3287607-b312-4221-8c8d-a6943b641987" providerId="ADAL" clId="{4079BC75-87DA-4FF0-8580-CD69811501A7}" dt="2025-08-23T15:00:35.741" v="1692"/>
        <pc:sldMkLst>
          <pc:docMk/>
          <pc:sldMk cId="0" sldId="910"/>
        </pc:sldMkLst>
        <pc:spChg chg="mod">
          <ac:chgData name="Olivier Genoud" userId="e3287607-b312-4221-8c8d-a6943b641987" providerId="ADAL" clId="{4079BC75-87DA-4FF0-8580-CD69811501A7}" dt="2025-08-20T08:50:44.663" v="928" actId="6549"/>
          <ac:spMkLst>
            <pc:docMk/>
            <pc:sldMk cId="0" sldId="910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4079BC75-87DA-4FF0-8580-CD69811501A7}" dt="2025-08-23T15:00:35.741" v="1692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delSp modSp mod">
        <pc:chgData name="Olivier Genoud" userId="e3287607-b312-4221-8c8d-a6943b641987" providerId="ADAL" clId="{4079BC75-87DA-4FF0-8580-CD69811501A7}" dt="2025-08-20T08:54:39.977" v="950" actId="478"/>
        <pc:sldMkLst>
          <pc:docMk/>
          <pc:sldMk cId="2875641359" sldId="917"/>
        </pc:sldMkLst>
        <pc:graphicFrameChg chg="mod">
          <ac:chgData name="Olivier Genoud" userId="e3287607-b312-4221-8c8d-a6943b641987" providerId="ADAL" clId="{4079BC75-87DA-4FF0-8580-CD69811501A7}" dt="2025-08-20T08:54:32.636" v="949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delSp modSp mod ord">
        <pc:chgData name="Olivier Genoud" userId="e3287607-b312-4221-8c8d-a6943b641987" providerId="ADAL" clId="{4079BC75-87DA-4FF0-8580-CD69811501A7}" dt="2025-08-20T08:41:09.568" v="865" actId="20577"/>
        <pc:sldMkLst>
          <pc:docMk/>
          <pc:sldMk cId="1113726564" sldId="920"/>
        </pc:sldMkLst>
        <pc:spChg chg="mod">
          <ac:chgData name="Olivier Genoud" userId="e3287607-b312-4221-8c8d-a6943b641987" providerId="ADAL" clId="{4079BC75-87DA-4FF0-8580-CD69811501A7}" dt="2025-08-19T14:44:59.715" v="318" actId="20577"/>
          <ac:spMkLst>
            <pc:docMk/>
            <pc:sldMk cId="1113726564" sldId="920"/>
            <ac:spMk id="4" creationId="{C5B93149-CD1D-4C62-8DFE-579BA4A128B1}"/>
          </ac:spMkLst>
        </pc:spChg>
        <pc:spChg chg="mod">
          <ac:chgData name="Olivier Genoud" userId="e3287607-b312-4221-8c8d-a6943b641987" providerId="ADAL" clId="{4079BC75-87DA-4FF0-8580-CD69811501A7}" dt="2025-08-20T08:41:09.568" v="865" actId="20577"/>
          <ac:spMkLst>
            <pc:docMk/>
            <pc:sldMk cId="1113726564" sldId="920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4079BC75-87DA-4FF0-8580-CD69811501A7}" dt="2025-08-19T14:55:56.479" v="470" actId="47"/>
        <pc:sldMkLst>
          <pc:docMk/>
          <pc:sldMk cId="1481362235" sldId="924"/>
        </pc:sldMkLst>
      </pc:sldChg>
      <pc:sldChg chg="add del">
        <pc:chgData name="Olivier Genoud" userId="e3287607-b312-4221-8c8d-a6943b641987" providerId="ADAL" clId="{4079BC75-87DA-4FF0-8580-CD69811501A7}" dt="2025-08-19T14:55:53.005" v="468" actId="47"/>
        <pc:sldMkLst>
          <pc:docMk/>
          <pc:sldMk cId="1125443821" sldId="926"/>
        </pc:sldMkLst>
      </pc:sldChg>
      <pc:sldChg chg="add del">
        <pc:chgData name="Olivier Genoud" userId="e3287607-b312-4221-8c8d-a6943b641987" providerId="ADAL" clId="{4079BC75-87DA-4FF0-8580-CD69811501A7}" dt="2025-08-19T14:55:54.084" v="469" actId="47"/>
        <pc:sldMkLst>
          <pc:docMk/>
          <pc:sldMk cId="1866351025" sldId="927"/>
        </pc:sldMkLst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2025 will only be completed in 2026 due to a</a:t>
            </a:r>
            <a:r>
              <a:rPr lang="en-GB" altLang="en-US" sz="1400" dirty="0"/>
              <a:t>vailability of prose late in CY2025,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694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E09B1-DACB-D82F-5F6E-B563BD0A5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7E7221A8-6FAB-136A-F5AA-6F829DD5ED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499B40FE-9D70-316E-27F1-47CD6F8EE2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23F9A3B4-7F79-754F-962F-86FBCB19ED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181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108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Bengaluru, India – 25th to 29th August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RP-254906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2438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172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5617"/>
              </p:ext>
            </p:extLst>
          </p:nvPr>
        </p:nvGraphicFramePr>
        <p:xfrm>
          <a:off x="1004286" y="1860524"/>
          <a:ext cx="10313813" cy="155379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14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4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217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(GSO)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+9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13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40671269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38CC5B-92DA-4805-42E4-7667711928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9115"/>
              </p:ext>
            </p:extLst>
          </p:nvPr>
        </p:nvGraphicFramePr>
        <p:xfrm>
          <a:off x="1004286" y="4449554"/>
          <a:ext cx="10313813" cy="160255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 (NGSO)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39277087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386450"/>
              </p:ext>
            </p:extLst>
          </p:nvPr>
        </p:nvGraphicFramePr>
        <p:xfrm>
          <a:off x="841972" y="820712"/>
          <a:ext cx="10474861" cy="60264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Aug’25) / Comments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776486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35353612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GB" altLang="en-US" sz="3200" dirty="0"/>
              <a:t>Status of 2024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747627"/>
              </p:ext>
            </p:extLst>
          </p:nvPr>
        </p:nvGraphicFramePr>
        <p:xfrm>
          <a:off x="904037" y="1501342"/>
          <a:ext cx="10317790" cy="46589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0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Aug’25)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9012045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4401674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6963645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sng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6725739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04977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740372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high-speed train scenario in FR2</a:t>
                      </a:r>
                      <a:endParaRPr kumimoji="0" lang="en-US" altLang="en-US" sz="1000" b="1" i="0" u="none" strike="sngStrike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sngStrike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058400186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3585503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total after RAN5#107: 18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336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US" altLang="en-US" sz="3200" dirty="0"/>
              <a:t>Status of new 2025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98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PCG#53/OP#52 </a:t>
            </a:r>
            <a:r>
              <a:rPr lang="en-GB" altLang="en-US" sz="2000" dirty="0"/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4">
              <a:defRPr/>
            </a:pPr>
            <a:endParaRPr lang="en-GB" altLang="en-US" sz="1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 of 1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2025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616357"/>
              </p:ext>
            </p:extLst>
          </p:nvPr>
        </p:nvGraphicFramePr>
        <p:xfrm>
          <a:off x="1065291" y="3045348"/>
          <a:ext cx="4254501" cy="173865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NR_feMIMO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ATSSS,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NR_cov_enh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(2),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NR_XR_enh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NR_MT_SDT,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7634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NR_Mob_enh2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857929"/>
              </p:ext>
            </p:extLst>
          </p:nvPr>
        </p:nvGraphicFramePr>
        <p:xfrm>
          <a:off x="6264564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2026: </a:t>
            </a:r>
            <a:endParaRPr lang="en-US" altLang="en-US" sz="2400" dirty="0"/>
          </a:p>
          <a:p>
            <a:pPr lvl="1"/>
            <a:r>
              <a:rPr lang="en-US" altLang="en-US" sz="2000" dirty="0"/>
              <a:t>Prior to RAN5#108 meeting (August), a request to identify the potential TTCN development tasks in 2026 has been made to 3GPP members. </a:t>
            </a:r>
          </a:p>
          <a:p>
            <a:pPr lvl="1"/>
            <a:r>
              <a:rPr lang="en-US" altLang="en-US" sz="2000" dirty="0"/>
              <a:t>At RAN5#108, a provisional ‘TTCN Tasks List’ shall be endorsed by RAN5. </a:t>
            </a:r>
          </a:p>
          <a:p>
            <a:pPr lvl="1"/>
            <a:r>
              <a:rPr lang="en-US" altLang="en-US" sz="2000" dirty="0"/>
              <a:t>The TTCN Tasks List will be presented at RAN#109 (Sept) for TSG RAN initial endorsement. </a:t>
            </a:r>
          </a:p>
          <a:p>
            <a:pPr lvl="1"/>
            <a:r>
              <a:rPr lang="en-US" altLang="en-US" sz="2000" dirty="0"/>
              <a:t>The RAN Chair will then present the List to 3GPP PCG/OP (Nov) in order to support TF160 request for the TTCN funding in 2026. </a:t>
            </a:r>
          </a:p>
          <a:p>
            <a:pPr lvl="1"/>
            <a:r>
              <a:rPr lang="en-US" altLang="en-US" sz="2000" dirty="0"/>
              <a:t>The finalized TTCN Tasks List will be reviewed &amp; endorsed at RAN5#109 (Nov) for TSG RAN approval at RAN#110 (Dec). </a:t>
            </a:r>
          </a:p>
          <a:p>
            <a:endParaRPr lang="en-GB" altLang="en-US" sz="2400" dirty="0"/>
          </a:p>
          <a:p>
            <a:r>
              <a:rPr lang="en-GB" altLang="en-US" sz="2400" dirty="0"/>
              <a:t> Based on feedback from several RAN5 member companies and 3GPP MRPs, the list of TTCN tasks presented in the next slides has been produced by the TF160 Leader.</a:t>
            </a:r>
            <a:endParaRPr lang="en-US" alt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81528"/>
              </p:ext>
            </p:extLst>
          </p:nvPr>
        </p:nvGraphicFramePr>
        <p:xfrm>
          <a:off x="593452" y="1450310"/>
          <a:ext cx="10723382" cy="48715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ATSSS_Ph2-UEConTest,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ATSSS_Ph3-UEConTest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NR_XR_enh_plus_CT1-UEConTest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NR_Mob_enh2-UEConTest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NR_IDC_enh-UEConTest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NR_NTN_enh_plus_CT-UEConTest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NR_MBS_enh_5MBS_Ph2-UEConTest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NR_UAV_plus_CT1-UEConTest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eCallCEN-UEConTest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NR_lic_bands_BW_R19-UEConTest,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NR_CADC_NR_LTE_DC_R19-UEConTest,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IoT_NTN_FDD_S_band-UEConTest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pt-B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  <a:endParaRPr kumimoji="0" lang="en-US" altLang="en-US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 – Tasks List</a:t>
            </a:r>
          </a:p>
          <a:p>
            <a:pPr eaLnBrk="1" hangingPunct="1"/>
            <a:r>
              <a:rPr lang="en-US" altLang="en-US" sz="3200" dirty="0"/>
              <a:t>2025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679857"/>
              </p:ext>
            </p:extLst>
          </p:nvPr>
        </p:nvGraphicFramePr>
        <p:xfrm>
          <a:off x="593452" y="1290813"/>
          <a:ext cx="10814169" cy="535965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8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2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4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71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67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5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MPS_WLAN-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Low-power wake-up signal &amp; receiver for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NR_LPWUS-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 – Phase 2 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NR_MC_enh2-UEConTest /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0721139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IoT_NTN_TDD-UEConTest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Ambient_IoT_Solutions-ConTest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NR_duplex_evo-UEConTest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Rel-18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~30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enh4MCPTT, MCOver5MBS, MCGWUE, MC_AHGC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NR_SL_enh2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95152814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NR_IoT_NTN_req_test_enh-UEConTest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NR_NTN_Ph3 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NR_IoT_NTN_req_test_enh-UEConTest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0624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NR_XR_Ph3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 – Phase 2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07665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NR_Mob_Ph4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514846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– Phase 5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NR_MIMO_Ph5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6306043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NR_AIML_air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9471600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mobility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LTE_TN_NR_NTN_mob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0829334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Server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19527431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 – Tasks List</a:t>
            </a:r>
          </a:p>
          <a:p>
            <a:pPr eaLnBrk="1" hangingPunct="1"/>
            <a:r>
              <a:rPr lang="en-US" altLang="en-US" sz="3200" dirty="0"/>
              <a:t>New 2026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4913377"/>
          </a:xfrm>
        </p:spPr>
        <p:txBody>
          <a:bodyPr/>
          <a:lstStyle/>
          <a:p>
            <a:pPr>
              <a:defRPr/>
            </a:pPr>
            <a:r>
              <a:rPr lang="en-GB" altLang="en-US" sz="2400" b="1" dirty="0"/>
              <a:t> 2026 Funding: </a:t>
            </a:r>
            <a:r>
              <a:rPr lang="en-US" altLang="en-US" sz="2400" dirty="0"/>
              <a:t>2026 workload is estimated at </a:t>
            </a:r>
            <a:r>
              <a:rPr lang="en-US" altLang="en-US" sz="2400" b="1" dirty="0">
                <a:solidFill>
                  <a:srgbClr val="0000FF"/>
                </a:solidFill>
              </a:rPr>
              <a:t>99 person-months </a:t>
            </a:r>
            <a:r>
              <a:rPr lang="en-US" altLang="en-US" sz="2400" dirty="0"/>
              <a:t>(pm), see previous slides.</a:t>
            </a:r>
          </a:p>
          <a:p>
            <a:pPr lvl="1">
              <a:defRPr/>
            </a:pPr>
            <a:r>
              <a:rPr lang="en-GB" altLang="en-US" sz="2000" dirty="0"/>
              <a:t>Funding will be requested to 3GPP PCG/OP. </a:t>
            </a:r>
          </a:p>
          <a:p>
            <a:pPr lvl="2">
              <a:defRPr/>
            </a:pPr>
            <a:r>
              <a:rPr lang="en-GB" altLang="en-US" sz="1800" dirty="0"/>
              <a:t>Typically, only part of necessary funding provided by PCG/OP</a:t>
            </a:r>
          </a:p>
          <a:p>
            <a:pPr lvl="3">
              <a:defRPr/>
            </a:pPr>
            <a:r>
              <a:rPr lang="en-GB" altLang="en-US" sz="1600" dirty="0"/>
              <a:t>example: 58 person-months in 2025 </a:t>
            </a:r>
          </a:p>
          <a:p>
            <a:pPr lvl="1">
              <a:defRPr/>
            </a:pPr>
            <a:r>
              <a:rPr lang="en-GB" altLang="en-US" sz="2000" dirty="0"/>
              <a:t>Funding shall also be obtained through voluntary contributions from 3GPP companies and/or MRPs. </a:t>
            </a:r>
            <a:endParaRPr lang="en-US" altLang="en-US" sz="2000" dirty="0"/>
          </a:p>
          <a:p>
            <a:pPr lvl="2">
              <a:defRPr/>
            </a:pPr>
            <a:r>
              <a:rPr lang="en-GB" altLang="en-US" sz="1600" dirty="0"/>
              <a:t>Commitments received to date: </a:t>
            </a:r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endParaRPr lang="en-GB" altLang="en-US" sz="20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RAN / RAN5 member companies and 3GPP MRPs are respectfully asked to consider providing funding support for the TTCN tasks in 2026. </a:t>
            </a:r>
            <a:endParaRPr lang="en-US" alt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3DA3C9-0A7B-4757-93FC-88F0D348DED4}"/>
              </a:ext>
            </a:extLst>
          </p:cNvPr>
          <p:cNvGraphicFramePr>
            <a:graphicFrameLocks noGrp="1"/>
          </p:cNvGraphicFramePr>
          <p:nvPr/>
        </p:nvGraphicFramePr>
        <p:xfrm>
          <a:off x="2030413" y="3922714"/>
          <a:ext cx="4064000" cy="981075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2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9EF35DE-51FD-49FE-8CC9-80BA75B148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477604"/>
              </p:ext>
            </p:extLst>
          </p:nvPr>
        </p:nvGraphicFramePr>
        <p:xfrm>
          <a:off x="6411913" y="3914776"/>
          <a:ext cx="3798888" cy="1195582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3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1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867850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FF0000"/>
                </a:solidFill>
              </a:rPr>
              <a:t> Request to RAN5: </a:t>
            </a:r>
            <a:r>
              <a:rPr lang="en-GB" altLang="en-US" sz="3200" b="1" dirty="0"/>
              <a:t>RAN5 is requested to endorse</a:t>
            </a:r>
          </a:p>
          <a:p>
            <a:pPr lvl="1"/>
            <a:r>
              <a:rPr lang="en-GB" altLang="en-US" sz="2800" dirty="0"/>
              <a:t>The 2026 TTCN Tasks List presented in the previous slides,  </a:t>
            </a:r>
          </a:p>
          <a:p>
            <a:pPr lvl="1"/>
            <a:r>
              <a:rPr lang="en-GB" altLang="en-US" sz="2800" dirty="0"/>
              <a:t>The request from RAN5 to TSG RAN and PCG/OP for a 3GPP funding of </a:t>
            </a:r>
            <a:r>
              <a:rPr lang="en-GB" altLang="en-US" sz="2800" b="1" dirty="0">
                <a:solidFill>
                  <a:srgbClr val="0000FF"/>
                </a:solidFill>
              </a:rPr>
              <a:t>58 person-months </a:t>
            </a:r>
            <a:r>
              <a:rPr lang="en-GB" altLang="en-US" sz="2800" dirty="0"/>
              <a:t>in 2026.</a:t>
            </a:r>
            <a:endParaRPr lang="en-US" altLang="en-US" sz="2800" dirty="0"/>
          </a:p>
          <a:p>
            <a:pPr lvl="1"/>
            <a:endParaRPr lang="en-US" altLang="en-US" sz="2800" dirty="0"/>
          </a:p>
          <a:p>
            <a:pPr lvl="1"/>
            <a:r>
              <a:rPr lang="en-GB" altLang="en-US" sz="2800" dirty="0"/>
              <a:t>Note: Additional contributions </a:t>
            </a:r>
            <a:r>
              <a:rPr lang="en-GB" altLang="en-US" sz="2800"/>
              <a:t>of 41 </a:t>
            </a:r>
            <a:r>
              <a:rPr lang="en-GB" altLang="en-US" sz="2800" dirty="0"/>
              <a:t>person-months are expected to be found from other sources for 2026.</a:t>
            </a:r>
            <a:r>
              <a:rPr lang="en-US" altLang="en-US" sz="2800" dirty="0"/>
              <a:t> </a:t>
            </a:r>
          </a:p>
          <a:p>
            <a:endParaRPr lang="en-GB" altLang="en-US" sz="32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</p:spTree>
    <p:extLst>
      <p:ext uri="{BB962C8B-B14F-4D97-AF65-F5344CB8AC3E}">
        <p14:creationId xmlns:p14="http://schemas.microsoft.com/office/powerpoint/2010/main" val="1701940600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117708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2025: </a:t>
            </a:r>
          </a:p>
          <a:p>
            <a:pPr lvl="1"/>
            <a:r>
              <a:rPr lang="en-GB" altLang="en-US" sz="1800" dirty="0"/>
              <a:t>Rel-18 Phase2: partial upgrade to Rel-18 Dec'24 baseline for NR+E-UTRA+LPP due to new/updated ASN.1 IEs required by Rel-18 NR,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491AEF-E589-62A3-F596-A5B198175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084890"/>
              </p:ext>
            </p:extLst>
          </p:nvPr>
        </p:nvGraphicFramePr>
        <p:xfrm>
          <a:off x="656947" y="1350160"/>
          <a:ext cx="9834887" cy="3733800"/>
        </p:xfrm>
        <a:graphic>
          <a:graphicData uri="http://schemas.openxmlformats.org/drawingml/2006/table">
            <a:tbl>
              <a:tblPr/>
              <a:tblGrid>
                <a:gridCol w="1007434">
                  <a:extLst>
                    <a:ext uri="{9D8B030D-6E8A-4147-A177-3AD203B41FA5}">
                      <a16:colId xmlns:a16="http://schemas.microsoft.com/office/drawing/2014/main" val="566877171"/>
                    </a:ext>
                  </a:extLst>
                </a:gridCol>
                <a:gridCol w="1393617">
                  <a:extLst>
                    <a:ext uri="{9D8B030D-6E8A-4147-A177-3AD203B41FA5}">
                      <a16:colId xmlns:a16="http://schemas.microsoft.com/office/drawing/2014/main" val="74801960"/>
                    </a:ext>
                  </a:extLst>
                </a:gridCol>
                <a:gridCol w="1360036">
                  <a:extLst>
                    <a:ext uri="{9D8B030D-6E8A-4147-A177-3AD203B41FA5}">
                      <a16:colId xmlns:a16="http://schemas.microsoft.com/office/drawing/2014/main" val="3278564183"/>
                    </a:ext>
                  </a:extLst>
                </a:gridCol>
                <a:gridCol w="1460779">
                  <a:extLst>
                    <a:ext uri="{9D8B030D-6E8A-4147-A177-3AD203B41FA5}">
                      <a16:colId xmlns:a16="http://schemas.microsoft.com/office/drawing/2014/main" val="2390756642"/>
                    </a:ext>
                  </a:extLst>
                </a:gridCol>
                <a:gridCol w="1746218">
                  <a:extLst>
                    <a:ext uri="{9D8B030D-6E8A-4147-A177-3AD203B41FA5}">
                      <a16:colId xmlns:a16="http://schemas.microsoft.com/office/drawing/2014/main" val="277457997"/>
                    </a:ext>
                  </a:extLst>
                </a:gridCol>
                <a:gridCol w="2866803">
                  <a:extLst>
                    <a:ext uri="{9D8B030D-6E8A-4147-A177-3AD203B41FA5}">
                      <a16:colId xmlns:a16="http://schemas.microsoft.com/office/drawing/2014/main" val="256406863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483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676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681692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Rel-18 phase2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Rel-18 Dec'24 baseline for NR+E-UTRA+LPP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56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815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20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462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507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036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997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4535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752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87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735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TTCN Sidebar at RAN5#108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200" dirty="0"/>
              <a:t> Date:  </a:t>
            </a:r>
          </a:p>
          <a:p>
            <a:pPr lvl="1"/>
            <a:r>
              <a:rPr lang="en-GB" sz="2800" dirty="0"/>
              <a:t>Tuesday 26</a:t>
            </a:r>
            <a:r>
              <a:rPr lang="en-GB" sz="2800" baseline="30000" dirty="0"/>
              <a:t>th</a:t>
            </a:r>
            <a:r>
              <a:rPr lang="en-GB" sz="2800" dirty="0"/>
              <a:t> August @6PM. </a:t>
            </a:r>
          </a:p>
          <a:p>
            <a:endParaRPr lang="en-GB" sz="3200" dirty="0"/>
          </a:p>
          <a:p>
            <a:r>
              <a:rPr lang="en-GB" sz="3200" dirty="0"/>
              <a:t> Agenda and minutes: </a:t>
            </a:r>
          </a:p>
          <a:p>
            <a:pPr lvl="1"/>
            <a:r>
              <a:rPr lang="en-GB" sz="2800" dirty="0"/>
              <a:t>See RAN5#108_TTCN_Sidebar-v2.zip</a:t>
            </a:r>
          </a:p>
        </p:txBody>
      </p:sp>
    </p:spTree>
    <p:extLst>
      <p:ext uri="{BB962C8B-B14F-4D97-AF65-F5344CB8AC3E}">
        <p14:creationId xmlns:p14="http://schemas.microsoft.com/office/powerpoint/2010/main" val="250965533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sz="1800" b="1" dirty="0"/>
              <a:t>NR MBS:</a:t>
            </a:r>
            <a:r>
              <a:rPr lang="en-GB" altLang="en-US" sz="1800" dirty="0"/>
              <a:t> endorsed updates to NR_CLOSE_UE_TEST_LOOP type definition for Test Loop Mode C.</a:t>
            </a:r>
            <a:endParaRPr lang="en-GB" altLang="en-US" sz="1800" b="1" dirty="0"/>
          </a:p>
          <a:p>
            <a:pPr lvl="1" eaLnBrk="1" hangingPunct="1"/>
            <a:r>
              <a:rPr lang="en-GB" altLang="en-US" sz="2000" b="1" dirty="0"/>
              <a:t>Rel-18: </a:t>
            </a:r>
          </a:p>
          <a:p>
            <a:pPr lvl="2" eaLnBrk="1" hangingPunct="1"/>
            <a:r>
              <a:rPr lang="en-GB" altLang="en-US" sz="1800" b="1" dirty="0"/>
              <a:t>NR </a:t>
            </a:r>
            <a:r>
              <a:rPr lang="en-GB" altLang="en-US" sz="1800" b="1" dirty="0" err="1"/>
              <a:t>cov</a:t>
            </a:r>
            <a:r>
              <a:rPr lang="en-GB" altLang="en-US" sz="1800" b="1" dirty="0"/>
              <a:t>. </a:t>
            </a:r>
            <a:r>
              <a:rPr lang="en-GB" altLang="en-US" sz="1800" b="1" dirty="0" err="1"/>
              <a:t>enh</a:t>
            </a:r>
            <a:r>
              <a:rPr lang="en-GB" altLang="en-US" sz="1800" b="1" dirty="0"/>
              <a:t>. Ph2:</a:t>
            </a:r>
            <a:r>
              <a:rPr lang="en-GB" altLang="en-US" sz="1800" dirty="0"/>
              <a:t> endorsed ASP updates to add new MAC CE(s) for PHR with assumed PUSCH.</a:t>
            </a:r>
          </a:p>
          <a:p>
            <a:pPr lvl="2" eaLnBrk="1" hangingPunct="1"/>
            <a:r>
              <a:rPr lang="en-GB" altLang="en-US" sz="1800" b="1" dirty="0"/>
              <a:t>NR XR </a:t>
            </a:r>
            <a:r>
              <a:rPr lang="en-GB" altLang="en-US" sz="1800" b="1" dirty="0" err="1"/>
              <a:t>enh</a:t>
            </a:r>
            <a:r>
              <a:rPr lang="en-GB" altLang="en-US" sz="1800" b="1" dirty="0"/>
              <a:t>.:</a:t>
            </a:r>
            <a:r>
              <a:rPr lang="en-GB" altLang="en-US" sz="1800" dirty="0"/>
              <a:t> endorsed ASP updates to add new MAC CE for Delay Status Report (DSR).</a:t>
            </a:r>
          </a:p>
          <a:p>
            <a:pPr lvl="2" eaLnBrk="1" hangingPunct="1"/>
            <a:r>
              <a:rPr lang="en-GB" altLang="en-US" sz="1800" b="1" dirty="0"/>
              <a:t>NR ATG:</a:t>
            </a:r>
            <a:r>
              <a:rPr lang="en-GB" altLang="en-US" sz="1800" dirty="0"/>
              <a:t> endorsed initial test model &amp; ASP updates to enable NR ATG test cases implementation.</a:t>
            </a:r>
            <a:endParaRPr lang="en-GB" altLang="en-US" sz="1800" b="1" dirty="0"/>
          </a:p>
          <a:p>
            <a:pPr lvl="1" eaLnBrk="1" hangingPunct="1"/>
            <a:r>
              <a:rPr lang="en-GB" altLang="en-US" sz="2000" dirty="0"/>
              <a:t>Prose CR to TS 38.523-3 submitted at RAN5#108 for the above.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sz="2400" b="1" dirty="0"/>
              <a:t> Test Models – POS:</a:t>
            </a:r>
          </a:p>
          <a:p>
            <a:pPr lvl="1" eaLnBrk="1" hangingPunct="1"/>
            <a:r>
              <a:rPr lang="en-GB" altLang="en-US" sz="2000" b="1" dirty="0"/>
              <a:t>Rel-18 NR POS </a:t>
            </a:r>
            <a:r>
              <a:rPr lang="en-GB" altLang="en-US" sz="2000" b="1" dirty="0" err="1"/>
              <a:t>enh</a:t>
            </a:r>
            <a:r>
              <a:rPr lang="en-GB" altLang="en-US" sz="2000" b="1" dirty="0"/>
              <a:t>.:</a:t>
            </a:r>
            <a:r>
              <a:rPr lang="en-GB" altLang="en-US" sz="2000" dirty="0"/>
              <a:t> endorsed initial test model &amp; ASP updates to enable NR POS </a:t>
            </a:r>
            <a:r>
              <a:rPr lang="en-GB" altLang="en-US" sz="2000" dirty="0" err="1"/>
              <a:t>enh</a:t>
            </a:r>
            <a:r>
              <a:rPr lang="en-GB" altLang="en-US" sz="2000" dirty="0"/>
              <a:t>. test cases implementation.</a:t>
            </a:r>
            <a:endParaRPr lang="en-GB" altLang="en-US" sz="2000" b="1" dirty="0"/>
          </a:p>
          <a:p>
            <a:pPr lvl="1" eaLnBrk="1" hangingPunct="1"/>
            <a:r>
              <a:rPr lang="en-GB" altLang="en-US" sz="2000" dirty="0"/>
              <a:t>Prose CR to TS 37.571-4 submitted at RAN5#108 for the above.</a:t>
            </a:r>
          </a:p>
          <a:p>
            <a:pPr lvl="1" eaLnBrk="1" hangingPunct="1"/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#70 (3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Jul’25)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LTE:</a:t>
            </a:r>
          </a:p>
          <a:p>
            <a:pPr lvl="1" eaLnBrk="1" hangingPunct="1"/>
            <a:r>
              <a:rPr lang="en-GB" altLang="en-US" sz="2000" b="1" dirty="0"/>
              <a:t>Rel-18 band 106:</a:t>
            </a:r>
            <a:r>
              <a:rPr lang="en-GB" altLang="en-US" sz="2000" dirty="0"/>
              <a:t> endorsed test model updates to increase test coverage support.</a:t>
            </a:r>
          </a:p>
          <a:p>
            <a:pPr lvl="1" eaLnBrk="1" hangingPunct="1"/>
            <a:endParaRPr lang="en-GB" altLang="en-US" sz="1600" dirty="0"/>
          </a:p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Rel-16:</a:t>
            </a:r>
            <a:r>
              <a:rPr lang="en-GB" altLang="en-US" sz="2000" dirty="0"/>
              <a:t> endorsed further ASP updates to support Preconfigured UL Resource (PUR).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sz="2400" b="1" dirty="0"/>
              <a:t> </a:t>
            </a:r>
            <a:r>
              <a:rPr lang="en-GB" altLang="en-US" sz="2400" dirty="0"/>
              <a:t> Prose CR to TS 36.523-3 submitted at RAN5#108 for the above.</a:t>
            </a:r>
          </a:p>
          <a:p>
            <a:pPr eaLnBrk="1" hangingPunct="1"/>
            <a:endParaRPr lang="en-GB" altLang="en-US" sz="2400" dirty="0"/>
          </a:p>
          <a:p>
            <a:pPr eaLnBrk="1" hangingPunct="1"/>
            <a:r>
              <a:rPr lang="en-GB" altLang="en-US" sz="2400" dirty="0"/>
              <a:t> RAN5 TTCN Workshop #70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https://portal.3gpp.org/Home.aspx#/meeting?MtgId=82438</a:t>
            </a:r>
            <a:endParaRPr lang="en-GB" altLang="en-US" sz="2000" dirty="0">
              <a:hlinkClick r:id="rId4"/>
            </a:endParaRPr>
          </a:p>
          <a:p>
            <a:pPr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#70 (3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Jul’25)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1372656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7DAE9-34EA-FE5A-4322-93E3F7DE0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974A89E-F86F-6B5B-D4F0-F35C6855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May to Aug’25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96DCD990-DA86-4A54-EF42-E3D3BFC518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5G: </a:t>
            </a:r>
          </a:p>
          <a:p>
            <a:pPr lvl="2"/>
            <a:r>
              <a:rPr lang="en-GB" altLang="en-US" sz="1600" dirty="0"/>
              <a:t>Rel-17 NR MIMO further enhancements</a:t>
            </a:r>
          </a:p>
          <a:p>
            <a:pPr lvl="2"/>
            <a:endParaRPr lang="en-GB" altLang="en-US" sz="16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 err="1"/>
              <a:t>eRedCap</a:t>
            </a:r>
            <a:r>
              <a:rPr lang="en-GB" altLang="en-US" sz="1600" dirty="0"/>
              <a:t> UE</a:t>
            </a:r>
          </a:p>
          <a:p>
            <a:pPr lvl="2"/>
            <a:r>
              <a:rPr lang="it-IT" altLang="en-US" sz="1600" dirty="0"/>
              <a:t>NR multi-carrier enh. </a:t>
            </a:r>
            <a:br>
              <a:rPr lang="it-IT" altLang="en-US" sz="1600" dirty="0"/>
            </a:br>
            <a:r>
              <a:rPr lang="it-IT" altLang="en-US" sz="1600" dirty="0"/>
              <a:t>(DCI x_3)</a:t>
            </a:r>
          </a:p>
          <a:p>
            <a:pPr lvl="2"/>
            <a:r>
              <a:rPr lang="nn-NO" altLang="en-US" sz="1600" dirty="0"/>
              <a:t>NR MUSIM dual Tx/Rx </a:t>
            </a:r>
          </a:p>
          <a:p>
            <a:pPr lvl="2"/>
            <a:r>
              <a:rPr lang="en-GB" altLang="en-US" sz="1600" dirty="0"/>
              <a:t>NR MT small data Tx (SDT)</a:t>
            </a:r>
          </a:p>
          <a:p>
            <a:pPr lvl="2"/>
            <a:endParaRPr lang="en-GB" altLang="en-US" sz="1600" dirty="0"/>
          </a:p>
          <a:p>
            <a:pPr lvl="1"/>
            <a:r>
              <a:rPr lang="en-US" altLang="en-US" sz="1800" b="1" dirty="0"/>
              <a:t>NB-IoT Rel-17:</a:t>
            </a:r>
          </a:p>
          <a:p>
            <a:pPr lvl="2"/>
            <a:r>
              <a:rPr lang="en-GB" altLang="en-US" sz="1600" dirty="0"/>
              <a:t>IoT NTN early data Tx (EDT)</a:t>
            </a:r>
          </a:p>
          <a:p>
            <a:pPr lvl="1"/>
            <a:endParaRPr lang="en-GB" altLang="en-US" sz="1600" b="1" dirty="0"/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923A791-7F74-5B04-78FB-92DF10E993C4}"/>
              </a:ext>
            </a:extLst>
          </p:cNvPr>
          <p:cNvSpPr txBox="1">
            <a:spLocks/>
          </p:cNvSpPr>
          <p:nvPr/>
        </p:nvSpPr>
        <p:spPr bwMode="auto">
          <a:xfrm>
            <a:off x="8331199" y="1165129"/>
            <a:ext cx="3759199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5G non-public networks (NPN) - Phase 2</a:t>
            </a:r>
          </a:p>
          <a:p>
            <a:pPr lvl="1"/>
            <a:r>
              <a:rPr lang="en-US" altLang="en-US" sz="1800" b="1" dirty="0"/>
              <a:t>IMS Rel-15:</a:t>
            </a:r>
          </a:p>
          <a:p>
            <a:pPr lvl="2"/>
            <a:r>
              <a:rPr lang="en-US" altLang="en-US" sz="1600" dirty="0"/>
              <a:t>Real-time text (RTT)</a:t>
            </a:r>
          </a:p>
          <a:p>
            <a:pPr lvl="1"/>
            <a:r>
              <a:rPr lang="en-US" altLang="en-US" sz="1800" b="1" dirty="0"/>
              <a:t>NB-IoT Rel-18:</a:t>
            </a:r>
          </a:p>
          <a:p>
            <a:pPr lvl="2"/>
            <a:r>
              <a:rPr lang="en-GB" altLang="en-US" sz="1600" dirty="0"/>
              <a:t>IoT NTN flexible Tx-Rx separation</a:t>
            </a:r>
          </a:p>
          <a:p>
            <a:pPr lvl="1"/>
            <a:r>
              <a:rPr lang="en-US" altLang="en-US" sz="1800" b="1" dirty="0"/>
              <a:t>LTE Rel-18:</a:t>
            </a:r>
          </a:p>
          <a:p>
            <a:pPr lvl="2"/>
            <a:r>
              <a:rPr lang="de-DE" altLang="en-US" sz="1600" dirty="0"/>
              <a:t>LTE Band 106 (3MHz BW)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en-US" altLang="en-US" sz="1800" b="1" dirty="0"/>
              <a:t>Mission Critical Rel-17:</a:t>
            </a:r>
          </a:p>
          <a:p>
            <a:pPr lvl="2"/>
            <a:r>
              <a:rPr lang="en-US" altLang="en-US" sz="1600" dirty="0"/>
              <a:t>MCPTT over NR/5GC</a:t>
            </a:r>
          </a:p>
          <a:p>
            <a:pPr lvl="2"/>
            <a:r>
              <a:rPr lang="en-US" altLang="en-US" sz="1600" dirty="0" err="1"/>
              <a:t>MCVideo</a:t>
            </a:r>
            <a:r>
              <a:rPr lang="en-US" altLang="en-US" sz="1600" dirty="0"/>
              <a:t> over NR/5GC</a:t>
            </a:r>
          </a:p>
          <a:p>
            <a:pPr lvl="2"/>
            <a:r>
              <a:rPr lang="en-US" altLang="en-US" sz="1600" dirty="0" err="1"/>
              <a:t>MCData</a:t>
            </a:r>
            <a:r>
              <a:rPr lang="en-US" altLang="en-US" sz="1600" dirty="0"/>
              <a:t> over NR/5GC</a:t>
            </a:r>
          </a:p>
          <a:p>
            <a:pPr lvl="2"/>
            <a:endParaRPr lang="en-GB" altLang="en-US" sz="16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448EA51A-F98F-2ABC-8B85-67E9522A0F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5G: </a:t>
            </a:r>
          </a:p>
          <a:p>
            <a:pPr lvl="2"/>
            <a:r>
              <a:rPr lang="en-GB" altLang="en-US" sz="1600" dirty="0"/>
              <a:t>Rel-16 V2X with NR </a:t>
            </a:r>
            <a:r>
              <a:rPr lang="en-GB" altLang="en-US" sz="1600" dirty="0" err="1"/>
              <a:t>sidelink</a:t>
            </a:r>
            <a:endParaRPr lang="en-GB" altLang="en-US" sz="1600" dirty="0"/>
          </a:p>
          <a:p>
            <a:pPr lvl="2"/>
            <a:r>
              <a:rPr lang="en-GB" altLang="en-US" sz="1600" dirty="0"/>
              <a:t>Rel-17 NR MBS - Broadcast</a:t>
            </a: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NTN enhancements</a:t>
            </a:r>
          </a:p>
          <a:p>
            <a:pPr lvl="2"/>
            <a:r>
              <a:rPr lang="en-GB" altLang="en-US" sz="1600" dirty="0"/>
              <a:t>NR NW energy savings</a:t>
            </a:r>
          </a:p>
          <a:p>
            <a:pPr lvl="2"/>
            <a:r>
              <a:rPr lang="en-GB" altLang="en-US" sz="1600" dirty="0"/>
              <a:t>NR coverage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mobility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1"/>
            <a:r>
              <a:rPr lang="en-US" altLang="en-US" sz="1800" b="1" dirty="0"/>
              <a:t>NB-IoT Rel-18:</a:t>
            </a:r>
          </a:p>
          <a:p>
            <a:pPr lvl="2"/>
            <a:r>
              <a:rPr lang="en-GB" altLang="en-US" sz="1600" dirty="0"/>
              <a:t>IoT NTN enhancements</a:t>
            </a:r>
          </a:p>
          <a:p>
            <a:pPr lvl="1"/>
            <a:r>
              <a:rPr lang="en-US" altLang="en-US" sz="1800" b="1" dirty="0"/>
              <a:t>Positioning Rel-18:</a:t>
            </a:r>
          </a:p>
          <a:p>
            <a:pPr lvl="2"/>
            <a:r>
              <a:rPr lang="en-GB" altLang="en-US" sz="1600" dirty="0"/>
              <a:t>Expanded/improved NR POS</a:t>
            </a:r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Rel-18 IMS data channel</a:t>
            </a:r>
          </a:p>
          <a:p>
            <a:pPr lvl="2"/>
            <a:r>
              <a:rPr lang="en-GB" altLang="en-US" sz="1600" dirty="0"/>
              <a:t>Rel-19 </a:t>
            </a:r>
            <a:r>
              <a:rPr lang="en-GB" altLang="en-US" sz="1600" dirty="0" err="1"/>
              <a:t>eCall</a:t>
            </a:r>
            <a:r>
              <a:rPr lang="en-GB" altLang="en-US" sz="1600" dirty="0"/>
              <a:t> over IMS - CEN alignment</a:t>
            </a:r>
          </a:p>
        </p:txBody>
      </p:sp>
    </p:spTree>
    <p:extLst>
      <p:ext uri="{BB962C8B-B14F-4D97-AF65-F5344CB8AC3E}">
        <p14:creationId xmlns:p14="http://schemas.microsoft.com/office/powerpoint/2010/main" val="217008833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899774"/>
              </p:ext>
            </p:extLst>
          </p:nvPr>
        </p:nvGraphicFramePr>
        <p:xfrm>
          <a:off x="597524" y="1915411"/>
          <a:ext cx="10638672" cy="97485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P-CSCF restoration (38.523)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899176"/>
              </p:ext>
            </p:extLst>
          </p:nvPr>
        </p:nvGraphicFramePr>
        <p:xfrm>
          <a:off x="1109709" y="1725298"/>
          <a:ext cx="9972583" cy="45764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 / 164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69284"/>
              </p:ext>
            </p:extLst>
          </p:nvPr>
        </p:nvGraphicFramePr>
        <p:xfrm>
          <a:off x="1118587" y="1760601"/>
          <a:ext cx="9945949" cy="44890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36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075396"/>
              </p:ext>
            </p:extLst>
          </p:nvPr>
        </p:nvGraphicFramePr>
        <p:xfrm>
          <a:off x="805758" y="1875010"/>
          <a:ext cx="10004079" cy="368695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+6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70556344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41711</TotalTime>
  <Words>3932</Words>
  <Application>Microsoft Office PowerPoint</Application>
  <PresentationFormat>Widescreen</PresentationFormat>
  <Paragraphs>1240</Paragraphs>
  <Slides>21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May to Aug’25</vt:lpstr>
      <vt:lpstr>TTCN verification Progress for period: 16th May --&gt; 19th Aug’25</vt:lpstr>
      <vt:lpstr>TTCN verification Progress for period: 16th May --&gt; 19th Aug’25</vt:lpstr>
      <vt:lpstr>TTCN verification Progress for period: 16th May --&gt; 19th Aug’25</vt:lpstr>
      <vt:lpstr>TTCN verification Progress for period: 16th May --&gt; 19th Aug’25</vt:lpstr>
      <vt:lpstr>TTCN verification Progress for period: 16th May --&gt; 19th Aug’25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2025 schedule</vt:lpstr>
      <vt:lpstr>TTCN Sidebar at RAN5#108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860</cp:revision>
  <cp:lastPrinted>2023-02-21T14:07:15Z</cp:lastPrinted>
  <dcterms:created xsi:type="dcterms:W3CDTF">2010-02-05T13:52:04Z</dcterms:created>
  <dcterms:modified xsi:type="dcterms:W3CDTF">2025-08-29T02:19:54Z</dcterms:modified>
  <cp:contentStatus>Template 2017</cp:contentStatus>
</cp:coreProperties>
</file>