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82" d="100"/>
          <a:sy n="82" d="100"/>
        </p:scale>
        <p:origin x="52" y="40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2025/8/27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RAN5#108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R5-254901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R5-254901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670" y="1292378"/>
            <a:ext cx="3586115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36.523-1</a:t>
            </a:r>
            <a:endParaRPr lang="en-US" altLang="zh-TW" sz="2000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TS </a:t>
            </a:r>
            <a:r>
              <a:rPr lang="en-US" altLang="zh-TW" dirty="0" smtClean="0">
                <a:latin typeface="Arial" panose="020B0604020202020204" pitchFamily="34" charset="0"/>
              </a:rPr>
              <a:t>36.523-2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38.521-2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latin typeface="Arial" panose="020B0604020202020204" pitchFamily="34" charset="0"/>
              </a:rPr>
              <a:t>TS 38.521-3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TS </a:t>
            </a:r>
            <a:r>
              <a:rPr lang="en-US" altLang="zh-TW" dirty="0">
                <a:latin typeface="Arial" panose="020B0604020202020204" pitchFamily="34" charset="0"/>
              </a:rPr>
              <a:t>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</a:rPr>
              <a:t>TR </a:t>
            </a:r>
            <a:r>
              <a:rPr lang="en-US" altLang="zh-CN" dirty="0" smtClean="0">
                <a:latin typeface="Arial" panose="020B0604020202020204" pitchFamily="34" charset="0"/>
              </a:rPr>
              <a:t>38.903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latin typeface="Arial" panose="020B0604020202020204" pitchFamily="34" charset="0"/>
              </a:rPr>
              <a:t>TR 38.905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38.533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TS 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TR 38.903</a:t>
            </a:r>
            <a:endParaRPr lang="en-US" altLang="zh-TW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633036" y="1364369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025412"/>
              </p:ext>
            </p:extLst>
          </p:nvPr>
        </p:nvGraphicFramePr>
        <p:xfrm>
          <a:off x="5633036" y="1854378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36.521-1, TS 36.521-2,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36.521-3, TS 36.521-2, TR 36.903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9123</TotalTime>
  <Words>352</Words>
  <Application>Microsoft Office PowerPoint</Application>
  <PresentationFormat>宽屏</PresentationFormat>
  <Paragraphs>140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RAN5#108 </vt:lpstr>
      <vt:lpstr>R5-254901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1168</cp:revision>
  <dcterms:created xsi:type="dcterms:W3CDTF">2019-07-24T06:46:10Z</dcterms:created>
  <dcterms:modified xsi:type="dcterms:W3CDTF">2025-08-27T06:53:37Z</dcterms:modified>
</cp:coreProperties>
</file>