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1"/>
  </p:notesMasterIdLst>
  <p:handoutMasterIdLst>
    <p:handoutMasterId r:id="rId22"/>
  </p:handoutMasterIdLst>
  <p:sldIdLst>
    <p:sldId id="341" r:id="rId2"/>
    <p:sldId id="874" r:id="rId3"/>
    <p:sldId id="867" r:id="rId4"/>
    <p:sldId id="920" r:id="rId5"/>
    <p:sldId id="925" r:id="rId6"/>
    <p:sldId id="887" r:id="rId7"/>
    <p:sldId id="811" r:id="rId8"/>
    <p:sldId id="809" r:id="rId9"/>
    <p:sldId id="808" r:id="rId10"/>
    <p:sldId id="810" r:id="rId11"/>
    <p:sldId id="914" r:id="rId12"/>
    <p:sldId id="915" r:id="rId13"/>
    <p:sldId id="918" r:id="rId14"/>
    <p:sldId id="321" r:id="rId15"/>
    <p:sldId id="322" r:id="rId16"/>
    <p:sldId id="323" r:id="rId17"/>
    <p:sldId id="910" r:id="rId18"/>
    <p:sldId id="340" r:id="rId19"/>
    <p:sldId id="917" r:id="rId20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180" autoAdjust="0"/>
    <p:restoredTop sz="93216" autoAdjust="0"/>
  </p:normalViewPr>
  <p:slideViewPr>
    <p:cSldViewPr snapToGrid="0">
      <p:cViewPr varScale="1">
        <p:scale>
          <a:sx n="78" d="100"/>
          <a:sy n="78" d="100"/>
        </p:scale>
        <p:origin x="1349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C6955B83-3748-4FEA-98AB-EE9B8D55E337}"/>
    <pc:docChg chg="undo redo custSel addSld delSld modSld sldOrd modMainMaster">
      <pc:chgData name="Olivier Genoud" userId="e3287607-b312-4221-8c8d-a6943b641987" providerId="ADAL" clId="{C6955B83-3748-4FEA-98AB-EE9B8D55E337}" dt="2025-05-15T12:17:27.422" v="2010" actId="6549"/>
      <pc:docMkLst>
        <pc:docMk/>
      </pc:docMkLst>
      <pc:sldChg chg="delSp modSp mod">
        <pc:chgData name="Olivier Genoud" userId="e3287607-b312-4221-8c8d-a6943b641987" providerId="ADAL" clId="{C6955B83-3748-4FEA-98AB-EE9B8D55E337}" dt="2025-05-15T12:17:16.648" v="2004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C6955B83-3748-4FEA-98AB-EE9B8D55E337}" dt="2025-05-15T12:17:20.311" v="2006" actId="6549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C6955B83-3748-4FEA-98AB-EE9B8D55E337}" dt="2025-05-15T12:17:12.994" v="2002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C6955B83-3748-4FEA-98AB-EE9B8D55E337}" dt="2025-05-15T12:17:23.130" v="2008" actId="6549"/>
        <pc:sldMkLst>
          <pc:docMk/>
          <pc:sldMk cId="0" sldId="811"/>
        </pc:sldMkLst>
      </pc:sldChg>
      <pc:sldChg chg="modSp add mod">
        <pc:chgData name="Olivier Genoud" userId="e3287607-b312-4221-8c8d-a6943b641987" providerId="ADAL" clId="{C6955B83-3748-4FEA-98AB-EE9B8D55E337}" dt="2025-05-15T09:30:04.796" v="1984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C6955B83-3748-4FEA-98AB-EE9B8D55E337}" dt="2025-05-14T10:08:36.662" v="1263" actId="1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C6955B83-3748-4FEA-98AB-EE9B8D55E337}" dt="2025-05-15T12:17:27.422" v="2010" actId="6549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C6955B83-3748-4FEA-98AB-EE9B8D55E337}" dt="2025-05-14T13:05:10.943" v="1441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C6955B83-3748-4FEA-98AB-EE9B8D55E337}" dt="2025-05-15T12:10:35.171" v="1993" actId="478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6955B83-3748-4FEA-98AB-EE9B8D55E337}" dt="2025-05-14T08:26:18.767" v="11" actId="478"/>
        <pc:sldMkLst>
          <pc:docMk/>
          <pc:sldMk cId="2875641359" sldId="917"/>
        </pc:sldMkLst>
      </pc:sldChg>
      <pc:sldChg chg="delSp modSp mod">
        <pc:chgData name="Olivier Genoud" userId="e3287607-b312-4221-8c8d-a6943b641987" providerId="ADAL" clId="{C6955B83-3748-4FEA-98AB-EE9B8D55E337}" dt="2025-05-15T12:10:39.564" v="1994" actId="478"/>
        <pc:sldMkLst>
          <pc:docMk/>
          <pc:sldMk cId="0" sldId="918"/>
        </pc:sldMkLst>
      </pc:sldChg>
      <pc:sldChg chg="delSp modSp mod ord">
        <pc:chgData name="Olivier Genoud" userId="e3287607-b312-4221-8c8d-a6943b641987" providerId="ADAL" clId="{C6955B83-3748-4FEA-98AB-EE9B8D55E337}" dt="2025-05-14T10:09:45.723" v="1289" actId="478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6955B83-3748-4FEA-98AB-EE9B8D55E337}" dt="2025-05-14T10:10:15.212" v="1291" actId="47"/>
        <pc:sldMkLst>
          <pc:docMk/>
          <pc:sldMk cId="4202593214" sldId="922"/>
        </pc:sldMkLst>
      </pc:sldChg>
      <pc:sldChg chg="add del">
        <pc:chgData name="Olivier Genoud" userId="e3287607-b312-4221-8c8d-a6943b641987" providerId="ADAL" clId="{C6955B83-3748-4FEA-98AB-EE9B8D55E337}" dt="2025-05-14T10:10:16.584" v="1292" actId="47"/>
        <pc:sldMkLst>
          <pc:docMk/>
          <pc:sldMk cId="2276012951" sldId="923"/>
        </pc:sldMkLst>
      </pc:sldChg>
      <pc:sldChg chg="delSp modSp add mod">
        <pc:chgData name="Olivier Genoud" userId="e3287607-b312-4221-8c8d-a6943b641987" providerId="ADAL" clId="{C6955B83-3748-4FEA-98AB-EE9B8D55E337}" dt="2025-05-14T10:10:10.155" v="1290" actId="478"/>
        <pc:sldMkLst>
          <pc:docMk/>
          <pc:sldMk cId="1481362235" sldId="924"/>
        </pc:sldMkLst>
      </pc:sldChg>
      <pc:sldMasterChg chg="modSp mod">
        <pc:chgData name="Olivier Genoud" userId="e3287607-b312-4221-8c8d-a6943b641987" providerId="ADAL" clId="{C6955B83-3748-4FEA-98AB-EE9B8D55E337}" dt="2025-05-14T08:21:12.472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DA74B162-1EB5-4915-94B8-AB026C987A73}"/>
    <pc:docChg chg="undo custSel delSld modSld modMainMaster">
      <pc:chgData name="Olivier Genoud" userId="e3287607-b312-4221-8c8d-a6943b641987" providerId="ADAL" clId="{DA74B162-1EB5-4915-94B8-AB026C987A73}" dt="2024-12-02T22:20:11.488" v="235" actId="20577"/>
      <pc:docMkLst>
        <pc:docMk/>
      </pc:docMkLst>
      <pc:sldChg chg="modSp mod">
        <pc:chgData name="Olivier Genoud" userId="e3287607-b312-4221-8c8d-a6943b641987" providerId="ADAL" clId="{DA74B162-1EB5-4915-94B8-AB026C987A73}" dt="2024-12-02T22:04:51.096" v="192" actId="6549"/>
        <pc:sldMkLst>
          <pc:docMk/>
          <pc:sldMk cId="0" sldId="911"/>
        </pc:sldMkLst>
      </pc:sldChg>
      <pc:sldChg chg="modSp mod">
        <pc:chgData name="Olivier Genoud" userId="e3287607-b312-4221-8c8d-a6943b641987" providerId="ADAL" clId="{DA74B162-1EB5-4915-94B8-AB026C987A73}" dt="2024-12-02T22:12:54.187" v="206" actId="6549"/>
        <pc:sldMkLst>
          <pc:docMk/>
          <pc:sldMk cId="0" sldId="912"/>
        </pc:sldMkLst>
      </pc:sldChg>
      <pc:sldChg chg="modSp mod">
        <pc:chgData name="Olivier Genoud" userId="e3287607-b312-4221-8c8d-a6943b641987" providerId="ADAL" clId="{DA74B162-1EB5-4915-94B8-AB026C987A73}" dt="2024-11-26T10:25:32.975" v="78" actId="6549"/>
        <pc:sldMkLst>
          <pc:docMk/>
          <pc:sldMk cId="0" sldId="913"/>
        </pc:sldMkLst>
      </pc:sldChg>
      <pc:sldChg chg="modSp mod">
        <pc:chgData name="Olivier Genoud" userId="e3287607-b312-4221-8c8d-a6943b641987" providerId="ADAL" clId="{DA74B162-1EB5-4915-94B8-AB026C987A73}" dt="2024-12-02T22:15:08.634" v="222" actId="6549"/>
        <pc:sldMkLst>
          <pc:docMk/>
          <pc:sldMk cId="0" sldId="914"/>
        </pc:sldMkLst>
      </pc:sldChg>
      <pc:sldChg chg="modSp mod">
        <pc:chgData name="Olivier Genoud" userId="e3287607-b312-4221-8c8d-a6943b641987" providerId="ADAL" clId="{DA74B162-1EB5-4915-94B8-AB026C987A73}" dt="2024-12-02T22:19:55.327" v="234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DA74B162-1EB5-4915-94B8-AB026C987A73}" dt="2024-12-02T22:20:11.488" v="235" actId="20577"/>
        <pc:sldMkLst>
          <pc:docMk/>
          <pc:sldMk cId="0" sldId="918"/>
        </pc:sldMkLst>
      </pc:sldChg>
      <pc:sldChg chg="del">
        <pc:chgData name="Olivier Genoud" userId="e3287607-b312-4221-8c8d-a6943b641987" providerId="ADAL" clId="{DA74B162-1EB5-4915-94B8-AB026C987A73}" dt="2024-11-26T10:23:01.736" v="54" actId="47"/>
        <pc:sldMkLst>
          <pc:docMk/>
          <pc:sldMk cId="2509655333" sldId="921"/>
        </pc:sldMkLst>
      </pc:sldChg>
      <pc:sldMasterChg chg="modSp mod modSldLayout">
        <pc:chgData name="Olivier Genoud" userId="e3287607-b312-4221-8c8d-a6943b641987" providerId="ADAL" clId="{DA74B162-1EB5-4915-94B8-AB026C987A73}" dt="2024-11-26T10:22:14.704" v="53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A74B162-1EB5-4915-94B8-AB026C987A73}" dt="2024-11-26T10:22:04.266" v="43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</pc:sld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</pc:sldChg>
    </pc:docChg>
  </pc:docChgLst>
  <pc:docChgLst>
    <pc:chgData name="Olivier Genoud" userId="e3287607-b312-4221-8c8d-a6943b641987" providerId="ADAL" clId="{70C3B32E-D3E5-4723-BC7D-DF10E155B128}"/>
    <pc:docChg chg="undo redo custSel modSld">
      <pc:chgData name="Olivier Genoud" userId="e3287607-b312-4221-8c8d-a6943b641987" providerId="ADAL" clId="{70C3B32E-D3E5-4723-BC7D-DF10E155B128}" dt="2024-08-18T15:35:08.878" v="1013" actId="13926"/>
      <pc:docMkLst>
        <pc:docMk/>
      </pc:docMkLst>
      <pc:sldChg chg="delSp mod">
        <pc:chgData name="Olivier Genoud" userId="e3287607-b312-4221-8c8d-a6943b641987" providerId="ADAL" clId="{70C3B32E-D3E5-4723-BC7D-DF10E155B128}" dt="2024-08-13T15:48:18.236" v="343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70C3B32E-D3E5-4723-BC7D-DF10E155B128}" dt="2024-08-18T15:32:38.625" v="1012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70C3B32E-D3E5-4723-BC7D-DF10E155B128}" dt="2024-08-18T15:35:08.878" v="1013" actId="13926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70C3B32E-D3E5-4723-BC7D-DF10E155B128}" dt="2024-08-18T15:29:17.564" v="987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70C3B32E-D3E5-4723-BC7D-DF10E155B128}" dt="2024-08-13T14:54:10.368" v="249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70C3B32E-D3E5-4723-BC7D-DF10E155B128}" dt="2024-08-18T15:27:42.863" v="974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70C3B32E-D3E5-4723-BC7D-DF10E155B128}" dt="2024-08-18T15:28:36.554" v="983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70C3B32E-D3E5-4723-BC7D-DF10E155B128}" dt="2024-08-13T15:03:11.403" v="262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70C3B32E-D3E5-4723-BC7D-DF10E155B128}" dt="2024-08-18T15:25:41.357" v="972" actId="403"/>
        <pc:sldMkLst>
          <pc:docMk/>
          <pc:sldMk cId="781762355" sldId="887"/>
        </pc:sldMkLst>
      </pc:sldChg>
      <pc:sldChg chg="addSp delSp modSp mod">
        <pc:chgData name="Olivier Genoud" userId="e3287607-b312-4221-8c8d-a6943b641987" providerId="ADAL" clId="{70C3B32E-D3E5-4723-BC7D-DF10E155B128}" dt="2024-08-18T15:29:06.654" v="984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70C3B32E-D3E5-4723-BC7D-DF10E155B128}" dt="2024-08-18T15:29:10.051" v="985" actId="478"/>
        <pc:sldMkLst>
          <pc:docMk/>
          <pc:sldMk cId="0" sldId="906"/>
        </pc:sldMkLst>
      </pc:sldChg>
      <pc:sldChg chg="delSp modSp mod">
        <pc:chgData name="Olivier Genoud" userId="e3287607-b312-4221-8c8d-a6943b641987" providerId="ADAL" clId="{70C3B32E-D3E5-4723-BC7D-DF10E155B128}" dt="2024-08-14T15:14:32.010" v="746" actId="1035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70C3B32E-D3E5-4723-BC7D-DF10E155B128}" dt="2024-08-13T11:39:24.097" v="106" actId="20577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70C3B32E-D3E5-4723-BC7D-DF10E155B128}" dt="2024-08-16T09:47:00.144" v="965" actId="207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27CDAB57-B867-4688-837B-BF76B286FAFB}"/>
    <pc:docChg chg="undo custSel delSld modSld modMainMaster">
      <pc:chgData name="Olivier Genoud" userId="e3287607-b312-4221-8c8d-a6943b641987" providerId="ADAL" clId="{27CDAB57-B867-4688-837B-BF76B286FAFB}" dt="2025-05-30T13:02:27.205" v="141" actId="13926"/>
      <pc:docMkLst>
        <pc:docMk/>
      </pc:docMkLst>
      <pc:sldChg chg="modSp mod">
        <pc:chgData name="Olivier Genoud" userId="e3287607-b312-4221-8c8d-a6943b641987" providerId="ADAL" clId="{27CDAB57-B867-4688-837B-BF76B286FAFB}" dt="2025-05-30T13:01:49.049" v="133" actId="13926"/>
        <pc:sldMkLst>
          <pc:docMk/>
          <pc:sldMk cId="0" sldId="914"/>
        </pc:sldMkLst>
        <pc:graphicFrameChg chg="modGraphic">
          <ac:chgData name="Olivier Genoud" userId="e3287607-b312-4221-8c8d-a6943b641987" providerId="ADAL" clId="{27CDAB57-B867-4688-837B-BF76B286FAFB}" dt="2025-05-30T13:01:49.049" v="133" actId="13926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27CDAB57-B867-4688-837B-BF76B286FAFB}" dt="2025-05-30T13:02:27.205" v="141" actId="13926"/>
        <pc:sldMkLst>
          <pc:docMk/>
          <pc:sldMk cId="0" sldId="915"/>
        </pc:sldMkLst>
        <pc:graphicFrameChg chg="modGraphic">
          <ac:chgData name="Olivier Genoud" userId="e3287607-b312-4221-8c8d-a6943b641987" providerId="ADAL" clId="{27CDAB57-B867-4688-837B-BF76B286FAFB}" dt="2025-05-30T13:02:27.205" v="141" actId="13926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27CDAB57-B867-4688-837B-BF76B286FAFB}" dt="2025-05-30T13:01:00.622" v="132" actId="20577"/>
        <pc:sldMkLst>
          <pc:docMk/>
          <pc:sldMk cId="2880543571" sldId="921"/>
        </pc:sldMkLst>
      </pc:sldChg>
      <pc:sldChg chg="del">
        <pc:chgData name="Olivier Genoud" userId="e3287607-b312-4221-8c8d-a6943b641987" providerId="ADAL" clId="{27CDAB57-B867-4688-837B-BF76B286FAFB}" dt="2025-05-27T06:58:30.005" v="48" actId="47"/>
        <pc:sldMkLst>
          <pc:docMk/>
          <pc:sldMk cId="2509655333" sldId="925"/>
        </pc:sldMkLst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</pc:sld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</pc:sldChg>
    </pc:docChg>
  </pc:docChgLst>
  <pc:docChgLst>
    <pc:chgData name="Olivier Genoud" userId="e3287607-b312-4221-8c8d-a6943b641987" providerId="ADAL" clId="{5EAED11B-FC7B-40ED-9012-D7F54C1AA97C}"/>
    <pc:docChg chg="undo redo custSel addSld delSld modSld modMainMaster">
      <pc:chgData name="Olivier Genoud" userId="e3287607-b312-4221-8c8d-a6943b641987" providerId="ADAL" clId="{5EAED11B-FC7B-40ED-9012-D7F54C1AA97C}" dt="2024-08-08T12:39:05.700" v="375" actId="6549"/>
      <pc:docMkLst>
        <pc:docMk/>
      </pc:docMkLst>
      <pc:sldChg chg="modSp mod">
        <pc:chgData name="Olivier Genoud" userId="e3287607-b312-4221-8c8d-a6943b641987" providerId="ADAL" clId="{5EAED11B-FC7B-40ED-9012-D7F54C1AA97C}" dt="2024-07-25T15:23:43.862" v="21" actId="6549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5EAED11B-FC7B-40ED-9012-D7F54C1AA97C}" dt="2024-07-26T08:19:09.931" v="102" actId="20577"/>
        <pc:sldMkLst>
          <pc:docMk/>
          <pc:sldMk cId="0" sldId="322"/>
        </pc:sldMkLst>
      </pc:sldChg>
      <pc:sldChg chg="modSp mod">
        <pc:chgData name="Olivier Genoud" userId="e3287607-b312-4221-8c8d-a6943b641987" providerId="ADAL" clId="{5EAED11B-FC7B-40ED-9012-D7F54C1AA97C}" dt="2024-07-26T08:29:23.154" v="166" actId="1035"/>
        <pc:sldMkLst>
          <pc:docMk/>
          <pc:sldMk cId="0" sldId="323"/>
        </pc:sldMkLst>
      </pc:sldChg>
      <pc:sldChg chg="del">
        <pc:chgData name="Olivier Genoud" userId="e3287607-b312-4221-8c8d-a6943b641987" providerId="ADAL" clId="{5EAED11B-FC7B-40ED-9012-D7F54C1AA97C}" dt="2024-07-26T08:29:40.355" v="167" actId="47"/>
        <pc:sldMkLst>
          <pc:docMk/>
          <pc:sldMk cId="1867481550" sldId="866"/>
        </pc:sldMkLst>
      </pc:sldChg>
      <pc:sldChg chg="modSp del mod">
        <pc:chgData name="Olivier Genoud" userId="e3287607-b312-4221-8c8d-a6943b641987" providerId="ADAL" clId="{5EAED11B-FC7B-40ED-9012-D7F54C1AA97C}" dt="2024-07-26T08:28:15.527" v="143" actId="47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5EAED11B-FC7B-40ED-9012-D7F54C1AA97C}" dt="2024-07-25T15:26:56.976" v="86"/>
        <pc:sldMkLst>
          <pc:docMk/>
          <pc:sldMk cId="1808939307" sldId="908"/>
        </pc:sldMkLst>
      </pc:sldChg>
      <pc:sldChg chg="delSp modSp add del mod">
        <pc:chgData name="Olivier Genoud" userId="e3287607-b312-4221-8c8d-a6943b641987" providerId="ADAL" clId="{5EAED11B-FC7B-40ED-9012-D7F54C1AA97C}" dt="2024-07-29T15:51:02.666" v="367" actId="6549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5EAED11B-FC7B-40ED-9012-D7F54C1AA97C}" dt="2024-07-26T08:20:53.707" v="142" actId="6549"/>
        <pc:sldMkLst>
          <pc:docMk/>
          <pc:sldMk cId="0" sldId="910"/>
        </pc:sldMkLst>
      </pc:sldChg>
      <pc:sldChg chg="add del">
        <pc:chgData name="Olivier Genoud" userId="e3287607-b312-4221-8c8d-a6943b641987" providerId="ADAL" clId="{5EAED11B-FC7B-40ED-9012-D7F54C1AA97C}" dt="2024-07-26T09:26:04.020" v="344" actId="47"/>
        <pc:sldMkLst>
          <pc:docMk/>
          <pc:sldMk cId="4199073220" sldId="911"/>
        </pc:sldMkLst>
      </pc:sldChg>
    </pc:docChg>
  </pc:docChgLst>
  <pc:docChgLst>
    <pc:chgData name="Olivier Genoud" userId="e3287607-b312-4221-8c8d-a6943b641987" providerId="ADAL" clId="{FF5748AC-1C85-448A-AB10-35D26778616A}"/>
    <pc:docChg chg="undo custSel addSld delSld modSld sldOrd modMainMaster">
      <pc:chgData name="Olivier Genoud" userId="e3287607-b312-4221-8c8d-a6943b641987" providerId="ADAL" clId="{FF5748AC-1C85-448A-AB10-35D26778616A}" dt="2024-11-04T13:25:02.240" v="1871" actId="6549"/>
      <pc:docMkLst>
        <pc:docMk/>
      </pc:docMkLst>
      <pc:sldChg chg="addSp modSp del ord">
        <pc:chgData name="Olivier Genoud" userId="e3287607-b312-4221-8c8d-a6943b641987" providerId="ADAL" clId="{FF5748AC-1C85-448A-AB10-35D26778616A}" dt="2024-09-18T16:28:17.215" v="104" actId="47"/>
        <pc:sldMkLst>
          <pc:docMk/>
          <pc:sldMk cId="0" sldId="321"/>
        </pc:sldMkLst>
      </pc:sldChg>
      <pc:sldChg chg="addSp modSp del ord">
        <pc:chgData name="Olivier Genoud" userId="e3287607-b312-4221-8c8d-a6943b641987" providerId="ADAL" clId="{FF5748AC-1C85-448A-AB10-35D26778616A}" dt="2024-09-18T16:28:27.365" v="107" actId="47"/>
        <pc:sldMkLst>
          <pc:docMk/>
          <pc:sldMk cId="0" sldId="322"/>
        </pc:sldMkLst>
      </pc:sldChg>
      <pc:sldChg chg="addSp modSp del ord">
        <pc:chgData name="Olivier Genoud" userId="e3287607-b312-4221-8c8d-a6943b641987" providerId="ADAL" clId="{FF5748AC-1C85-448A-AB10-35D26778616A}" dt="2024-09-18T16:28:39.940" v="110" actId="47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F5748AC-1C85-448A-AB10-35D26778616A}" dt="2024-09-18T16:22:02.577" v="2" actId="20577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FF5748AC-1C85-448A-AB10-35D26778616A}" dt="2024-09-18T16:28:55.006" v="112" actId="47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FF5748AC-1C85-448A-AB10-35D26778616A}" dt="2024-09-18T16:24:54.921" v="76"/>
        <pc:sldMkLst>
          <pc:docMk/>
          <pc:sldMk cId="781762355" sldId="887"/>
        </pc:sldMkLst>
      </pc:sldChg>
      <pc:sldChg chg="addSp modSp del ord">
        <pc:chgData name="Olivier Genoud" userId="e3287607-b312-4221-8c8d-a6943b641987" providerId="ADAL" clId="{FF5748AC-1C85-448A-AB10-35D26778616A}" dt="2024-09-18T16:26:26.596" v="94" actId="47"/>
        <pc:sldMkLst>
          <pc:docMk/>
          <pc:sldMk cId="0" sldId="905"/>
        </pc:sldMkLst>
      </pc:sldChg>
      <pc:sldChg chg="addSp modSp del ord">
        <pc:chgData name="Olivier Genoud" userId="e3287607-b312-4221-8c8d-a6943b641987" providerId="ADAL" clId="{FF5748AC-1C85-448A-AB10-35D26778616A}" dt="2024-09-18T16:26:45.426" v="97" actId="47"/>
        <pc:sldMkLst>
          <pc:docMk/>
          <pc:sldMk cId="0" sldId="906"/>
        </pc:sldMkLst>
      </pc:sldChg>
      <pc:sldChg chg="addSp modSp mod">
        <pc:chgData name="Olivier Genoud" userId="e3287607-b312-4221-8c8d-a6943b641987" providerId="ADAL" clId="{FF5748AC-1C85-448A-AB10-35D26778616A}" dt="2024-09-18T16:33:16.872" v="123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FF5748AC-1C85-448A-AB10-35D26778616A}" dt="2024-09-23T08:45:14.169" v="960" actId="20577"/>
        <pc:sldMkLst>
          <pc:docMk/>
          <pc:sldMk cId="1474794172" sldId="909"/>
        </pc:sldMkLst>
      </pc:sldChg>
      <pc:sldChg chg="addSp modSp del">
        <pc:chgData name="Olivier Genoud" userId="e3287607-b312-4221-8c8d-a6943b641987" providerId="ADAL" clId="{FF5748AC-1C85-448A-AB10-35D26778616A}" dt="2024-09-18T16:28:51.471" v="111" actId="47"/>
        <pc:sldMkLst>
          <pc:docMk/>
          <pc:sldMk cId="0" sldId="910"/>
        </pc:sldMkLst>
      </pc:sldChg>
      <pc:sldChg chg="addSp modSp add mod">
        <pc:chgData name="Olivier Genoud" userId="e3287607-b312-4221-8c8d-a6943b641987" providerId="ADAL" clId="{FF5748AC-1C85-448A-AB10-35D26778616A}" dt="2024-10-31T12:14:54.185" v="988" actId="20577"/>
        <pc:sldMkLst>
          <pc:docMk/>
          <pc:sldMk cId="0" sldId="911"/>
        </pc:sldMkLst>
      </pc:sldChg>
      <pc:sldChg chg="del">
        <pc:chgData name="Olivier Genoud" userId="e3287607-b312-4221-8c8d-a6943b641987" providerId="ADAL" clId="{FF5748AC-1C85-448A-AB10-35D26778616A}" dt="2024-09-18T16:25:18.845" v="90" actId="47"/>
        <pc:sldMkLst>
          <pc:docMk/>
          <pc:sldMk cId="2509655333" sldId="911"/>
        </pc:sldMkLst>
      </pc:sldChg>
      <pc:sldChg chg="addSp modSp add mod">
        <pc:chgData name="Olivier Genoud" userId="e3287607-b312-4221-8c8d-a6943b641987" providerId="ADAL" clId="{FF5748AC-1C85-448A-AB10-35D26778616A}" dt="2024-10-31T10:17:04.048" v="984" actId="6549"/>
        <pc:sldMkLst>
          <pc:docMk/>
          <pc:sldMk cId="0" sldId="912"/>
        </pc:sldMkLst>
      </pc:sldChg>
      <pc:sldChg chg="addSp modSp add del mod">
        <pc:chgData name="Olivier Genoud" userId="e3287607-b312-4221-8c8d-a6943b641987" providerId="ADAL" clId="{FF5748AC-1C85-448A-AB10-35D26778616A}" dt="2024-10-31T14:30:41.684" v="1842" actId="13926"/>
        <pc:sldMkLst>
          <pc:docMk/>
          <pc:sldMk cId="0" sldId="913"/>
        </pc:sldMkLst>
      </pc:sldChg>
      <pc:sldChg chg="addSp modSp add mod">
        <pc:chgData name="Olivier Genoud" userId="e3287607-b312-4221-8c8d-a6943b641987" providerId="ADAL" clId="{FF5748AC-1C85-448A-AB10-35D26778616A}" dt="2024-09-23T08:20:44.396" v="945" actId="207"/>
        <pc:sldMkLst>
          <pc:docMk/>
          <pc:sldMk cId="0" sldId="914"/>
        </pc:sldMkLst>
      </pc:sldChg>
      <pc:sldChg chg="addSp modSp add mod">
        <pc:chgData name="Olivier Genoud" userId="e3287607-b312-4221-8c8d-a6943b641987" providerId="ADAL" clId="{FF5748AC-1C85-448A-AB10-35D26778616A}" dt="2024-09-19T07:10:12.198" v="223"/>
        <pc:sldMkLst>
          <pc:docMk/>
          <pc:sldMk cId="0" sldId="915"/>
        </pc:sldMkLst>
      </pc:sldChg>
      <pc:sldChg chg="addSp modSp add del">
        <pc:chgData name="Olivier Genoud" userId="e3287607-b312-4221-8c8d-a6943b641987" providerId="ADAL" clId="{FF5748AC-1C85-448A-AB10-35D26778616A}" dt="2024-09-19T07:17:43.766" v="272" actId="47"/>
        <pc:sldMkLst>
          <pc:docMk/>
          <pc:sldMk cId="0" sldId="916"/>
        </pc:sldMkLst>
      </pc:sldChg>
      <pc:sldChg chg="addSp delSp modSp add mod">
        <pc:chgData name="Olivier Genoud" userId="e3287607-b312-4221-8c8d-a6943b641987" providerId="ADAL" clId="{FF5748AC-1C85-448A-AB10-35D26778616A}" dt="2024-09-19T07:20:48.034" v="334" actId="1035"/>
        <pc:sldMkLst>
          <pc:docMk/>
          <pc:sldMk cId="2875641359" sldId="917"/>
        </pc:sldMkLst>
      </pc:sldChg>
      <pc:sldChg chg="modSp add mod">
        <pc:chgData name="Olivier Genoud" userId="e3287607-b312-4221-8c8d-a6943b641987" providerId="ADAL" clId="{FF5748AC-1C85-448A-AB10-35D26778616A}" dt="2024-09-19T07:15:45.382" v="271" actId="6549"/>
        <pc:sldMkLst>
          <pc:docMk/>
          <pc:sldMk cId="0" sldId="918"/>
        </pc:sldMkLst>
      </pc:sldChg>
      <pc:sldChg chg="add del">
        <pc:chgData name="Olivier Genoud" userId="e3287607-b312-4221-8c8d-a6943b641987" providerId="ADAL" clId="{FF5748AC-1C85-448A-AB10-35D26778616A}" dt="2024-10-31T14:30:06.264" v="1841" actId="47"/>
        <pc:sldMkLst>
          <pc:docMk/>
          <pc:sldMk cId="3258415193" sldId="919"/>
        </pc:sldMkLst>
      </pc:sldChg>
      <pc:sldChg chg="add del">
        <pc:chgData name="Olivier Genoud" userId="e3287607-b312-4221-8c8d-a6943b641987" providerId="ADAL" clId="{FF5748AC-1C85-448A-AB10-35D26778616A}" dt="2024-09-20T14:13:01.989" v="875" actId="47"/>
        <pc:sldMkLst>
          <pc:docMk/>
          <pc:sldMk cId="4040426125" sldId="919"/>
        </pc:sldMkLst>
      </pc:sldChg>
      <pc:sldChg chg="delSp modSp add mod">
        <pc:chgData name="Olivier Genoud" userId="e3287607-b312-4221-8c8d-a6943b641987" providerId="ADAL" clId="{FF5748AC-1C85-448A-AB10-35D26778616A}" dt="2024-10-31T15:03:09.171" v="1863" actId="15"/>
        <pc:sldMkLst>
          <pc:docMk/>
          <pc:sldMk cId="1113726564" sldId="920"/>
        </pc:sldMkLst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</pc:sld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A85384AC-F38F-4E78-8972-277554D9A18E}"/>
    <pc:docChg chg="undo custSel modSld">
      <pc:chgData name="Olivier Genoud" userId="e3287607-b312-4221-8c8d-a6943b641987" providerId="ADAL" clId="{A85384AC-F38F-4E78-8972-277554D9A18E}" dt="2024-11-15T13:18:16.268" v="806" actId="13926"/>
      <pc:docMkLst>
        <pc:docMk/>
      </pc:docMkLst>
      <pc:sldChg chg="delSp mod">
        <pc:chgData name="Olivier Genoud" userId="e3287607-b312-4221-8c8d-a6943b641987" providerId="ADAL" clId="{A85384AC-F38F-4E78-8972-277554D9A18E}" dt="2024-11-07T14:46:12.494" v="0" actId="478"/>
        <pc:sldMkLst>
          <pc:docMk/>
          <pc:sldMk cId="1808939307" sldId="908"/>
        </pc:sldMkLst>
      </pc:sldChg>
      <pc:sldChg chg="delSp modSp mod">
        <pc:chgData name="Olivier Genoud" userId="e3287607-b312-4221-8c8d-a6943b641987" providerId="ADAL" clId="{A85384AC-F38F-4E78-8972-277554D9A18E}" dt="2024-11-14T12:34:46.762" v="435" actId="478"/>
        <pc:sldMkLst>
          <pc:docMk/>
          <pc:sldMk cId="0" sldId="911"/>
        </pc:sldMkLst>
      </pc:sldChg>
      <pc:sldChg chg="delSp modSp mod">
        <pc:chgData name="Olivier Genoud" userId="e3287607-b312-4221-8c8d-a6943b641987" providerId="ADAL" clId="{A85384AC-F38F-4E78-8972-277554D9A18E}" dt="2024-11-14T12:38:29.827" v="439" actId="478"/>
        <pc:sldMkLst>
          <pc:docMk/>
          <pc:sldMk cId="0" sldId="912"/>
        </pc:sldMkLst>
      </pc:sldChg>
      <pc:sldChg chg="delSp modSp mod">
        <pc:chgData name="Olivier Genoud" userId="e3287607-b312-4221-8c8d-a6943b641987" providerId="ADAL" clId="{A85384AC-F38F-4E78-8972-277554D9A18E}" dt="2024-11-15T13:16:23.566" v="800" actId="478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A85384AC-F38F-4E78-8972-277554D9A18E}" dt="2024-11-14T13:41:53.691" v="789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A85384AC-F38F-4E78-8972-277554D9A18E}" dt="2024-11-14T13:41:46.395" v="788" actId="478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A85384AC-F38F-4E78-8972-277554D9A18E}" dt="2024-11-14T13:41:30.350" v="787" actId="478"/>
        <pc:sldMkLst>
          <pc:docMk/>
          <pc:sldMk cId="2875641359" sldId="917"/>
        </pc:sldMkLst>
      </pc:sldChg>
      <pc:sldChg chg="modSp mod modNotesTx">
        <pc:chgData name="Olivier Genoud" userId="e3287607-b312-4221-8c8d-a6943b641987" providerId="ADAL" clId="{A85384AC-F38F-4E78-8972-277554D9A18E}" dt="2024-11-15T13:18:16.268" v="806" actId="13926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3T13:21:58.786" v="1056" actId="2165"/>
        <pc:sldMkLst>
          <pc:docMk/>
          <pc:sldMk cId="1867481550" sldId="866"/>
        </pc:sldMkLst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3E9DAFC3-05F1-45D8-A62E-AA71924ED427}"/>
    <pc:docChg chg="undo custSel addSld modSld modMainMaster">
      <pc:chgData name="Olivier Genoud" userId="e3287607-b312-4221-8c8d-a6943b641987" providerId="ADAL" clId="{3E9DAFC3-05F1-45D8-A62E-AA71924ED427}" dt="2024-08-23T07:32:04.487" v="315"/>
      <pc:docMkLst>
        <pc:docMk/>
      </pc:docMkLst>
      <pc:sldChg chg="addSp delSp modSp add mod">
        <pc:chgData name="Olivier Genoud" userId="e3287607-b312-4221-8c8d-a6943b641987" providerId="ADAL" clId="{3E9DAFC3-05F1-45D8-A62E-AA71924ED427}" dt="2024-08-23T07:18:47.305" v="290" actId="6549"/>
        <pc:sldMkLst>
          <pc:docMk/>
          <pc:sldMk cId="1701940600" sldId="877"/>
        </pc:sldMkLst>
      </pc:sldChg>
      <pc:sldChg chg="addSp delSp modSp mod">
        <pc:chgData name="Olivier Genoud" userId="e3287607-b312-4221-8c8d-a6943b641987" providerId="ADAL" clId="{3E9DAFC3-05F1-45D8-A62E-AA71924ED427}" dt="2024-08-23T07:17:37.188" v="287" actId="20577"/>
        <pc:sldMkLst>
          <pc:docMk/>
          <pc:sldMk cId="0" sldId="910"/>
        </pc:sldMkLst>
      </pc:sldChg>
      <pc:sldChg chg="addSp delSp modSp add mod">
        <pc:chgData name="Olivier Genoud" userId="e3287607-b312-4221-8c8d-a6943b641987" providerId="ADAL" clId="{3E9DAFC3-05F1-45D8-A62E-AA71924ED427}" dt="2024-08-23T05:46:50.593" v="162" actId="13926"/>
        <pc:sldMkLst>
          <pc:docMk/>
          <pc:sldMk cId="2509655333" sldId="911"/>
        </pc:sldMkLst>
      </pc:sldChg>
    </pc:docChg>
  </pc:docChgLst>
  <pc:docChgLst>
    <pc:chgData name="Olivier Genoud" userId="e3287607-b312-4221-8c8d-a6943b641987" providerId="ADAL" clId="{2644A3FD-5541-4B10-9C16-9F96C7F87F3B}"/>
    <pc:docChg chg="undo custSel addSld delSld modSld sldOrd modMainMaster">
      <pc:chgData name="Olivier Genoud" userId="e3287607-b312-4221-8c8d-a6943b641987" providerId="ADAL" clId="{2644A3FD-5541-4B10-9C16-9F96C7F87F3B}" dt="2025-02-05T10:56:30.881" v="822" actId="478"/>
      <pc:docMkLst>
        <pc:docMk/>
      </pc:docMkLst>
      <pc:sldChg chg="addSp delSp modSp mod ord">
        <pc:chgData name="Olivier Genoud" userId="e3287607-b312-4221-8c8d-a6943b641987" providerId="ADAL" clId="{2644A3FD-5541-4B10-9C16-9F96C7F87F3B}" dt="2025-01-09T08:34:33.478" v="384"/>
        <pc:sldMkLst>
          <pc:docMk/>
          <pc:sldMk cId="1474794172" sldId="909"/>
        </pc:sldMkLst>
      </pc:sldChg>
      <pc:sldChg chg="addSp modSp mod">
        <pc:chgData name="Olivier Genoud" userId="e3287607-b312-4221-8c8d-a6943b641987" providerId="ADAL" clId="{2644A3FD-5541-4B10-9C16-9F96C7F87F3B}" dt="2025-01-13T14:39:30.986" v="677" actId="13926"/>
        <pc:sldMkLst>
          <pc:docMk/>
          <pc:sldMk cId="0" sldId="911"/>
        </pc:sldMkLst>
      </pc:sldChg>
      <pc:sldChg chg="addSp modSp mod">
        <pc:chgData name="Olivier Genoud" userId="e3287607-b312-4221-8c8d-a6943b641987" providerId="ADAL" clId="{2644A3FD-5541-4B10-9C16-9F96C7F87F3B}" dt="2025-01-14T08:42:06.917" v="725" actId="6549"/>
        <pc:sldMkLst>
          <pc:docMk/>
          <pc:sldMk cId="0" sldId="912"/>
        </pc:sldMkLst>
      </pc:sldChg>
      <pc:sldChg chg="addSp modSp mod">
        <pc:chgData name="Olivier Genoud" userId="e3287607-b312-4221-8c8d-a6943b641987" providerId="ADAL" clId="{2644A3FD-5541-4B10-9C16-9F96C7F87F3B}" dt="2025-01-08T15:36:05.996" v="56" actId="207"/>
        <pc:sldMkLst>
          <pc:docMk/>
          <pc:sldMk cId="0" sldId="913"/>
        </pc:sldMkLst>
      </pc:sldChg>
      <pc:sldChg chg="addSp modSp mod">
        <pc:chgData name="Olivier Genoud" userId="e3287607-b312-4221-8c8d-a6943b641987" providerId="ADAL" clId="{2644A3FD-5541-4B10-9C16-9F96C7F87F3B}" dt="2025-01-22T14:59:25.145" v="786" actId="207"/>
        <pc:sldMkLst>
          <pc:docMk/>
          <pc:sldMk cId="0" sldId="914"/>
        </pc:sldMkLst>
      </pc:sldChg>
      <pc:sldChg chg="addSp modSp mod">
        <pc:chgData name="Olivier Genoud" userId="e3287607-b312-4221-8c8d-a6943b641987" providerId="ADAL" clId="{2644A3FD-5541-4B10-9C16-9F96C7F87F3B}" dt="2025-01-21T09:42:08.738" v="735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2644A3FD-5541-4B10-9C16-9F96C7F87F3B}" dt="2025-02-05T10:56:30.881" v="822" actId="478"/>
        <pc:sldMkLst>
          <pc:docMk/>
          <pc:sldMk cId="2875641359" sldId="917"/>
        </pc:sldMkLst>
      </pc:sldChg>
      <pc:sldChg chg="addSp modSp mod">
        <pc:chgData name="Olivier Genoud" userId="e3287607-b312-4221-8c8d-a6943b641987" providerId="ADAL" clId="{2644A3FD-5541-4B10-9C16-9F96C7F87F3B}" dt="2025-01-22T14:55:13.313" v="783" actId="14"/>
        <pc:sldMkLst>
          <pc:docMk/>
          <pc:sldMk cId="0" sldId="918"/>
        </pc:sldMkLst>
      </pc:sldChg>
      <pc:sldChg chg="addSp modSp">
        <pc:chgData name="Olivier Genoud" userId="e3287607-b312-4221-8c8d-a6943b641987" providerId="ADAL" clId="{2644A3FD-5541-4B10-9C16-9F96C7F87F3B}" dt="2025-01-08T15:26:24.781" v="30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2644A3FD-5541-4B10-9C16-9F96C7F87F3B}" dt="2025-01-08T17:09:45.032" v="316" actId="47"/>
        <pc:sldMkLst>
          <pc:docMk/>
          <pc:sldMk cId="587583524" sldId="921"/>
        </pc:sldMkLst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</pc:sld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</pc:sld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DD741B83-7BB6-4F5F-8097-DC17B0B1AD73}"/>
    <pc:docChg chg="modSld modMainMaster">
      <pc:chgData name="Olivier Genoud" userId="e3287607-b312-4221-8c8d-a6943b641987" providerId="ADAL" clId="{DD741B83-7BB6-4F5F-8097-DC17B0B1AD73}" dt="2025-08-11T09:31:01.938" v="9" actId="6549"/>
      <pc:docMkLst>
        <pc:docMk/>
      </pc:docMkLst>
      <pc:sldChg chg="modSp">
        <pc:chgData name="Olivier Genoud" userId="e3287607-b312-4221-8c8d-a6943b641987" providerId="ADAL" clId="{DD741B83-7BB6-4F5F-8097-DC17B0B1AD73}" dt="2025-08-05T15:48:10.866" v="1"/>
        <pc:sldMkLst>
          <pc:docMk/>
          <pc:sldMk cId="2875641359" sldId="917"/>
        </pc:sldMkLst>
        <pc:graphicFrameChg chg="mod">
          <ac:chgData name="Olivier Genoud" userId="e3287607-b312-4221-8c8d-a6943b641987" providerId="ADAL" clId="{DD741B83-7BB6-4F5F-8097-DC17B0B1AD73}" dt="2025-08-05T15:48:10.866" v="1"/>
          <ac:graphicFrameMkLst>
            <pc:docMk/>
            <pc:sldMk cId="2875641359" sldId="917"/>
            <ac:graphicFrameMk id="4" creationId="{F5491AEF-E589-62A3-F596-A5B1981756A4}"/>
          </ac:graphicFrameMkLst>
        </pc:graphicFrameChg>
      </pc:sld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</pc:docChg>
  </pc:docChgLst>
  <pc:docChgLst>
    <pc:chgData name="Olivier Genoud" userId="e3287607-b312-4221-8c8d-a6943b641987" providerId="ADAL" clId="{5ACC186B-F520-4541-A34C-8FA04F34A05F}"/>
    <pc:docChg chg="custSel addSld modSld modMainMaster">
      <pc:chgData name="Olivier Genoud" userId="e3287607-b312-4221-8c8d-a6943b641987" providerId="ADAL" clId="{5ACC186B-F520-4541-A34C-8FA04F34A05F}" dt="2024-11-22T14:06:06.940" v="242" actId="13926"/>
      <pc:docMkLst>
        <pc:docMk/>
      </pc:docMkLst>
      <pc:sldChg chg="modSp mod">
        <pc:chgData name="Olivier Genoud" userId="e3287607-b312-4221-8c8d-a6943b641987" providerId="ADAL" clId="{5ACC186B-F520-4541-A34C-8FA04F34A05F}" dt="2024-11-21T23:24:33.972" v="104" actId="13926"/>
        <pc:sldMkLst>
          <pc:docMk/>
          <pc:sldMk cId="0" sldId="912"/>
        </pc:sldMkLst>
      </pc:sldChg>
      <pc:sldChg chg="modSp mod">
        <pc:chgData name="Olivier Genoud" userId="e3287607-b312-4221-8c8d-a6943b641987" providerId="ADAL" clId="{5ACC186B-F520-4541-A34C-8FA04F34A05F}" dt="2024-11-22T14:06:06.940" v="242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5ACC186B-F520-4541-A34C-8FA04F34A05F}" dt="2024-11-21T23:43:03.508" v="240" actId="6549"/>
        <pc:sldMkLst>
          <pc:docMk/>
          <pc:sldMk cId="2875641359" sldId="917"/>
        </pc:sldMkLst>
      </pc:sldChg>
      <pc:sldChg chg="modSp mod">
        <pc:chgData name="Olivier Genoud" userId="e3287607-b312-4221-8c8d-a6943b641987" providerId="ADAL" clId="{5ACC186B-F520-4541-A34C-8FA04F34A05F}" dt="2024-11-21T23:31:15.574" v="187"/>
        <pc:sldMkLst>
          <pc:docMk/>
          <pc:sldMk cId="0" sldId="918"/>
        </pc:sldMkLst>
      </pc:sldChg>
      <pc:sldChg chg="modSp add mod">
        <pc:chgData name="Olivier Genoud" userId="e3287607-b312-4221-8c8d-a6943b641987" providerId="ADAL" clId="{5ACC186B-F520-4541-A34C-8FA04F34A05F}" dt="2024-11-20T20:22:11.380" v="94" actId="6549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C55759F1-304B-412F-A09B-7C99A6F4F27E}"/>
    <pc:docChg chg="undo custSel addSld delSld modSld modMainMaster">
      <pc:chgData name="Olivier Genoud" userId="e3287607-b312-4221-8c8d-a6943b641987" providerId="ADAL" clId="{C55759F1-304B-412F-A09B-7C99A6F4F27E}" dt="2025-02-13T07:48:19.478" v="972" actId="6549"/>
      <pc:docMkLst>
        <pc:docMk/>
      </pc:docMkLst>
      <pc:sldChg chg="modSp mod">
        <pc:chgData name="Olivier Genoud" userId="e3287607-b312-4221-8c8d-a6943b641987" providerId="ADAL" clId="{C55759F1-304B-412F-A09B-7C99A6F4F27E}" dt="2025-02-13T07:44:25.686" v="966" actId="20577"/>
        <pc:sldMkLst>
          <pc:docMk/>
          <pc:sldMk cId="1474794172" sldId="909"/>
        </pc:sldMkLst>
      </pc:sldChg>
      <pc:sldChg chg="del">
        <pc:chgData name="Olivier Genoud" userId="e3287607-b312-4221-8c8d-a6943b641987" providerId="ADAL" clId="{C55759F1-304B-412F-A09B-7C99A6F4F27E}" dt="2025-02-11T14:37:37.512" v="0" actId="47"/>
        <pc:sldMkLst>
          <pc:docMk/>
          <pc:sldMk cId="0" sldId="911"/>
        </pc:sldMkLst>
      </pc:sldChg>
      <pc:sldChg chg="del">
        <pc:chgData name="Olivier Genoud" userId="e3287607-b312-4221-8c8d-a6943b641987" providerId="ADAL" clId="{C55759F1-304B-412F-A09B-7C99A6F4F27E}" dt="2025-02-11T14:37:39.597" v="1" actId="47"/>
        <pc:sldMkLst>
          <pc:docMk/>
          <pc:sldMk cId="0" sldId="912"/>
        </pc:sldMkLst>
      </pc:sldChg>
      <pc:sldChg chg="del">
        <pc:chgData name="Olivier Genoud" userId="e3287607-b312-4221-8c8d-a6943b641987" providerId="ADAL" clId="{C55759F1-304B-412F-A09B-7C99A6F4F27E}" dt="2025-02-11T14:37:42.076" v="3" actId="47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C55759F1-304B-412F-A09B-7C99A6F4F27E}" dt="2025-02-11T17:11:31.886" v="702" actId="6549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C55759F1-304B-412F-A09B-7C99A6F4F27E}" dt="2025-02-13T07:14:38.710" v="951" actId="6549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55759F1-304B-412F-A09B-7C99A6F4F27E}" dt="2025-02-13T07:47:35.681" v="970" actId="207"/>
        <pc:sldMkLst>
          <pc:docMk/>
          <pc:sldMk cId="0" sldId="918"/>
        </pc:sldMkLst>
      </pc:sldChg>
      <pc:sldChg chg="delSp modSp mod">
        <pc:chgData name="Olivier Genoud" userId="e3287607-b312-4221-8c8d-a6943b641987" providerId="ADAL" clId="{C55759F1-304B-412F-A09B-7C99A6F4F27E}" dt="2025-02-11T16:51:02.817" v="658" actId="20577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55759F1-304B-412F-A09B-7C99A6F4F27E}" dt="2025-02-11T16:28:58.776" v="125" actId="47"/>
        <pc:sldMkLst>
          <pc:docMk/>
          <pc:sldMk cId="3996025329" sldId="921"/>
        </pc:sldMkLst>
      </pc:sldChg>
    </pc:docChg>
  </pc:docChgLst>
  <pc:docChgLst>
    <pc:chgData name="Olivier Genoud" userId="e3287607-b312-4221-8c8d-a6943b641987" providerId="ADAL" clId="{B989ADE7-7037-499C-808D-93B061C04B6E}"/>
    <pc:docChg chg="addSld modSld modMainMaster">
      <pc:chgData name="Olivier Genoud" userId="e3287607-b312-4221-8c8d-a6943b641987" providerId="ADAL" clId="{B989ADE7-7037-499C-808D-93B061C04B6E}" dt="2025-02-19T15:19:12.987" v="34" actId="6549"/>
      <pc:docMkLst>
        <pc:docMk/>
      </pc:docMkLst>
      <pc:sldChg chg="modSp add mod">
        <pc:chgData name="Olivier Genoud" userId="e3287607-b312-4221-8c8d-a6943b641987" providerId="ADAL" clId="{B989ADE7-7037-499C-808D-93B061C04B6E}" dt="2025-02-19T15:19:12.987" v="34" actId="6549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02B45CF4-37B8-4DF4-81D1-5FD836C578C0}"/>
    <pc:docChg chg="custSel addSld modSld modMainMaster">
      <pc:chgData name="Olivier Genoud" userId="e3287607-b312-4221-8c8d-a6943b641987" providerId="ADAL" clId="{02B45CF4-37B8-4DF4-81D1-5FD836C578C0}" dt="2024-07-02T09:34:10.889" v="687" actId="6549"/>
      <pc:docMkLst>
        <pc:docMk/>
      </pc:docMkLst>
      <pc:sldChg chg="addSp modSp add mod">
        <pc:chgData name="Olivier Genoud" userId="e3287607-b312-4221-8c8d-a6943b641987" providerId="ADAL" clId="{02B45CF4-37B8-4DF4-81D1-5FD836C578C0}" dt="2024-06-20T08:20:24.066" v="107" actId="6549"/>
        <pc:sldMkLst>
          <pc:docMk/>
          <pc:sldMk cId="0" sldId="321"/>
        </pc:sldMkLst>
      </pc:sldChg>
      <pc:sldChg chg="addSp modSp add mod">
        <pc:chgData name="Olivier Genoud" userId="e3287607-b312-4221-8c8d-a6943b641987" providerId="ADAL" clId="{02B45CF4-37B8-4DF4-81D1-5FD836C578C0}" dt="2024-06-20T08:18:22.959" v="100" actId="6549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02B45CF4-37B8-4DF4-81D1-5FD836C578C0}" dt="2024-06-20T08:18:19.359" v="98" actId="6549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0CA98A02-E8F0-4A44-A91C-268DC773DECF}"/>
    <pc:docChg chg="undo custSel modSld">
      <pc:chgData name="Olivier Genoud" userId="e3287607-b312-4221-8c8d-a6943b641987" providerId="ADAL" clId="{0CA98A02-E8F0-4A44-A91C-268DC773DECF}" dt="2024-11-15T14:34:22.998" v="21" actId="13926"/>
      <pc:docMkLst>
        <pc:docMk/>
      </pc:docMkLst>
      <pc:sldChg chg="modSp mod">
        <pc:chgData name="Olivier Genoud" userId="e3287607-b312-4221-8c8d-a6943b641987" providerId="ADAL" clId="{0CA98A02-E8F0-4A44-A91C-268DC773DECF}" dt="2024-11-15T14:34:22.998" v="21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0CA98A02-E8F0-4A44-A91C-268DC773DECF}" dt="2024-11-15T14:34:18.282" v="20" actId="13926"/>
        <pc:sldMkLst>
          <pc:docMk/>
          <pc:sldMk cId="0" sldId="915"/>
        </pc:sldMkLst>
      </pc:sld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</pc:sld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</pc:docChg>
  </pc:docChgLst>
  <pc:docChgLst>
    <pc:chgData name="Olivier Genoud" userId="e3287607-b312-4221-8c8d-a6943b641987" providerId="ADAL" clId="{F1A7F580-9FE6-48FE-8665-519EF37BA2A3}"/>
    <pc:docChg chg="addSld modSld modMainMaster">
      <pc:chgData name="Olivier Genoud" userId="e3287607-b312-4221-8c8d-a6943b641987" providerId="ADAL" clId="{F1A7F580-9FE6-48FE-8665-519EF37BA2A3}" dt="2025-05-23T04:58:04.803" v="57" actId="403"/>
      <pc:docMkLst>
        <pc:docMk/>
      </pc:docMkLst>
      <pc:sldChg chg="modSp add mod">
        <pc:chgData name="Olivier Genoud" userId="e3287607-b312-4221-8c8d-a6943b641987" providerId="ADAL" clId="{F1A7F580-9FE6-48FE-8665-519EF37BA2A3}" dt="2025-05-23T04:58:04.803" v="57" actId="403"/>
        <pc:sldMkLst>
          <pc:docMk/>
          <pc:sldMk cId="2509655333" sldId="925"/>
        </pc:sldMkLst>
      </pc:sldChg>
    </pc:docChg>
  </pc:docChgLst>
  <pc:docChgLst>
    <pc:chgData name="Olivier Genoud" userId="e3287607-b312-4221-8c8d-a6943b641987" providerId="ADAL" clId="{7441432B-18A2-4A32-A5E9-F8ACB60FD3B9}"/>
    <pc:docChg chg="custSel delSld modSld modMainMaster">
      <pc:chgData name="Olivier Genoud" userId="e3287607-b312-4221-8c8d-a6943b641987" providerId="ADAL" clId="{7441432B-18A2-4A32-A5E9-F8ACB60FD3B9}" dt="2025-03-04T10:27:08.518" v="148"/>
      <pc:docMkLst>
        <pc:docMk/>
      </pc:docMkLst>
      <pc:sldChg chg="addSp delSp modSp mod">
        <pc:chgData name="Olivier Genoud" userId="e3287607-b312-4221-8c8d-a6943b641987" providerId="ADAL" clId="{7441432B-18A2-4A32-A5E9-F8ACB60FD3B9}" dt="2025-02-27T14:46:30.692" v="145" actId="20577"/>
        <pc:sldMkLst>
          <pc:docMk/>
          <pc:sldMk cId="0" sldId="914"/>
        </pc:sldMkLst>
      </pc:sldChg>
      <pc:sldChg chg="modSp">
        <pc:chgData name="Olivier Genoud" userId="e3287607-b312-4221-8c8d-a6943b641987" providerId="ADAL" clId="{7441432B-18A2-4A32-A5E9-F8ACB60FD3B9}" dt="2025-03-04T10:27:08.518" v="148"/>
        <pc:sldMkLst>
          <pc:docMk/>
          <pc:sldMk cId="2875641359" sldId="917"/>
        </pc:sldMkLst>
      </pc:sldChg>
      <pc:sldChg chg="modSp mod">
        <pc:chgData name="Olivier Genoud" userId="e3287607-b312-4221-8c8d-a6943b641987" providerId="ADAL" clId="{7441432B-18A2-4A32-A5E9-F8ACB60FD3B9}" dt="2025-02-25T15:53:06.776" v="60" actId="207"/>
        <pc:sldMkLst>
          <pc:docMk/>
          <pc:sldMk cId="0" sldId="918"/>
        </pc:sldMkLst>
      </pc:sldChg>
      <pc:sldChg chg="del">
        <pc:chgData name="Olivier Genoud" userId="e3287607-b312-4221-8c8d-a6943b641987" providerId="ADAL" clId="{7441432B-18A2-4A32-A5E9-F8ACB60FD3B9}" dt="2025-02-25T15:52:23.319" v="59" actId="47"/>
        <pc:sldMkLst>
          <pc:docMk/>
          <pc:sldMk cId="2509655333" sldId="921"/>
        </pc:sldMkLst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</pc:sld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</pc:sldChg>
    </pc:docChg>
  </pc:docChgLst>
  <pc:docChgLst>
    <pc:chgData name="Olivier Genoud" userId="e3287607-b312-4221-8c8d-a6943b641987" providerId="ADAL" clId="{99503919-0EB5-4B59-A73D-F75637C6A834}"/>
    <pc:docChg chg="undo redo custSel addSld delSld modSld sldOrd modMainMaster">
      <pc:chgData name="Olivier Genoud" userId="e3287607-b312-4221-8c8d-a6943b641987" providerId="ADAL" clId="{99503919-0EB5-4B59-A73D-F75637C6A834}" dt="2025-03-21T14:13:51.059" v="718" actId="47"/>
      <pc:docMkLst>
        <pc:docMk/>
      </pc:docMkLst>
      <pc:sldChg chg="addSp modSp">
        <pc:chgData name="Olivier Genoud" userId="e3287607-b312-4221-8c8d-a6943b641987" providerId="ADAL" clId="{99503919-0EB5-4B59-A73D-F75637C6A834}" dt="2025-03-12T10:39:12.547" v="62"/>
        <pc:sldMkLst>
          <pc:docMk/>
          <pc:sldMk cId="2875641359" sldId="917"/>
        </pc:sldMkLst>
      </pc:sldChg>
      <pc:sldChg chg="addSp modSp mod">
        <pc:chgData name="Olivier Genoud" userId="e3287607-b312-4221-8c8d-a6943b641987" providerId="ADAL" clId="{99503919-0EB5-4B59-A73D-F75637C6A834}" dt="2025-03-21T08:41:25.366" v="75" actId="207"/>
        <pc:sldMkLst>
          <pc:docMk/>
          <pc:sldMk cId="0" sldId="918"/>
        </pc:sldMkLst>
      </pc:sldChg>
      <pc:sldChg chg="addSp modSp">
        <pc:chgData name="Olivier Genoud" userId="e3287607-b312-4221-8c8d-a6943b641987" providerId="ADAL" clId="{99503919-0EB5-4B59-A73D-F75637C6A834}" dt="2025-03-12T10:38:55.972" v="53"/>
        <pc:sldMkLst>
          <pc:docMk/>
          <pc:sldMk cId="1113726564" sldId="920"/>
        </pc:sldMkLst>
      </pc:sldChg>
      <pc:sldChg chg="delSp modSp add mod ord">
        <pc:chgData name="Olivier Genoud" userId="e3287607-b312-4221-8c8d-a6943b641987" providerId="ADAL" clId="{99503919-0EB5-4B59-A73D-F75637C6A834}" dt="2025-03-21T14:13:44.207" v="717"/>
        <pc:sldMkLst>
          <pc:docMk/>
          <pc:sldMk cId="2880543571" sldId="921"/>
        </pc:sldMkLst>
      </pc:sld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</pc:sldChg>
    </pc:docChg>
  </pc:docChgLst>
  <pc:docChgLst>
    <pc:chgData name="Olivier Genoud" userId="e3287607-b312-4221-8c8d-a6943b641987" providerId="ADAL" clId="{4079BC75-87DA-4FF0-8580-CD69811501A7}"/>
    <pc:docChg chg="undo custSel addSld delSld modSld sldOrd">
      <pc:chgData name="Olivier Genoud" userId="e3287607-b312-4221-8c8d-a6943b641987" providerId="ADAL" clId="{4079BC75-87DA-4FF0-8580-CD69811501A7}" dt="2025-08-23T16:10:36" v="1800" actId="20577"/>
      <pc:docMkLst>
        <pc:docMk/>
      </pc:docMkLst>
      <pc:sldChg chg="modSp mod">
        <pc:chgData name="Olivier Genoud" userId="e3287607-b312-4221-8c8d-a6943b641987" providerId="ADAL" clId="{4079BC75-87DA-4FF0-8580-CD69811501A7}" dt="2025-08-23T16:10:36" v="1800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4079BC75-87DA-4FF0-8580-CD69811501A7}" dt="2025-08-23T16:10:36" v="1800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4079BC75-87DA-4FF0-8580-CD69811501A7}" dt="2025-08-23T15:00:35.741" v="1692"/>
        <pc:sldMkLst>
          <pc:docMk/>
          <pc:sldMk cId="0" sldId="910"/>
        </pc:sldMkLst>
        <pc:spChg chg="mod">
          <ac:chgData name="Olivier Genoud" userId="e3287607-b312-4221-8c8d-a6943b641987" providerId="ADAL" clId="{4079BC75-87DA-4FF0-8580-CD69811501A7}" dt="2025-08-20T08:50:44.663" v="928" actId="6549"/>
          <ac:spMkLst>
            <pc:docMk/>
            <pc:sldMk cId="0" sldId="910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4079BC75-87DA-4FF0-8580-CD69811501A7}" dt="2025-08-23T15:00:35.741" v="1692"/>
          <ac:graphicFrameMkLst>
            <pc:docMk/>
            <pc:sldMk cId="0" sldId="910"/>
            <ac:graphicFrameMk id="6" creationId="{39EF35DE-51FD-49FE-8CC9-80BA75B1483B}"/>
          </ac:graphicFrameMkLst>
        </pc:graphicFrameChg>
      </pc:sldChg>
      <pc:sldChg chg="delSp modSp mod">
        <pc:chgData name="Olivier Genoud" userId="e3287607-b312-4221-8c8d-a6943b641987" providerId="ADAL" clId="{4079BC75-87DA-4FF0-8580-CD69811501A7}" dt="2025-08-20T08:54:39.977" v="950" actId="478"/>
        <pc:sldMkLst>
          <pc:docMk/>
          <pc:sldMk cId="2875641359" sldId="917"/>
        </pc:sldMkLst>
        <pc:graphicFrameChg chg="mod">
          <ac:chgData name="Olivier Genoud" userId="e3287607-b312-4221-8c8d-a6943b641987" providerId="ADAL" clId="{4079BC75-87DA-4FF0-8580-CD69811501A7}" dt="2025-08-20T08:54:32.636" v="949"/>
          <ac:graphicFrameMkLst>
            <pc:docMk/>
            <pc:sldMk cId="2875641359" sldId="917"/>
            <ac:graphicFrameMk id="4" creationId="{F5491AEF-E589-62A3-F596-A5B1981756A4}"/>
          </ac:graphicFrameMkLst>
        </pc:graphicFrameChg>
      </pc:sldChg>
      <pc:sldChg chg="delSp modSp mod ord">
        <pc:chgData name="Olivier Genoud" userId="e3287607-b312-4221-8c8d-a6943b641987" providerId="ADAL" clId="{4079BC75-87DA-4FF0-8580-CD69811501A7}" dt="2025-08-20T08:41:09.568" v="865" actId="20577"/>
        <pc:sldMkLst>
          <pc:docMk/>
          <pc:sldMk cId="1113726564" sldId="920"/>
        </pc:sldMkLst>
        <pc:spChg chg="mod">
          <ac:chgData name="Olivier Genoud" userId="e3287607-b312-4221-8c8d-a6943b641987" providerId="ADAL" clId="{4079BC75-87DA-4FF0-8580-CD69811501A7}" dt="2025-08-19T14:44:59.715" v="318" actId="20577"/>
          <ac:spMkLst>
            <pc:docMk/>
            <pc:sldMk cId="1113726564" sldId="920"/>
            <ac:spMk id="4" creationId="{C5B93149-CD1D-4C62-8DFE-579BA4A128B1}"/>
          </ac:spMkLst>
        </pc:spChg>
        <pc:spChg chg="mod">
          <ac:chgData name="Olivier Genoud" userId="e3287607-b312-4221-8c8d-a6943b641987" providerId="ADAL" clId="{4079BC75-87DA-4FF0-8580-CD69811501A7}" dt="2025-08-20T08:41:09.568" v="865" actId="20577"/>
          <ac:spMkLst>
            <pc:docMk/>
            <pc:sldMk cId="1113726564" sldId="920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4079BC75-87DA-4FF0-8580-CD69811501A7}" dt="2025-08-19T14:55:56.479" v="470" actId="47"/>
        <pc:sldMkLst>
          <pc:docMk/>
          <pc:sldMk cId="1481362235" sldId="924"/>
        </pc:sldMkLst>
      </pc:sldChg>
      <pc:sldChg chg="add del">
        <pc:chgData name="Olivier Genoud" userId="e3287607-b312-4221-8c8d-a6943b641987" providerId="ADAL" clId="{4079BC75-87DA-4FF0-8580-CD69811501A7}" dt="2025-08-19T14:55:53.005" v="468" actId="47"/>
        <pc:sldMkLst>
          <pc:docMk/>
          <pc:sldMk cId="1125443821" sldId="926"/>
        </pc:sldMkLst>
      </pc:sldChg>
      <pc:sldChg chg="add del">
        <pc:chgData name="Olivier Genoud" userId="e3287607-b312-4221-8c8d-a6943b641987" providerId="ADAL" clId="{4079BC75-87DA-4FF0-8580-CD69811501A7}" dt="2025-08-19T14:55:54.084" v="469" actId="47"/>
        <pc:sldMkLst>
          <pc:docMk/>
          <pc:sldMk cId="1866351025" sldId="927"/>
        </pc:sldMkLst>
      </pc:sldChg>
    </pc:docChg>
  </pc:docChgLst>
  <pc:docChgLst>
    <pc:chgData name="Olivier Genoud" userId="e3287607-b312-4221-8c8d-a6943b641987" providerId="ADAL" clId="{3073CD59-D5FC-4D82-8405-094F5EADD817}"/>
    <pc:docChg chg="custSel modSld">
      <pc:chgData name="Olivier Genoud" userId="e3287607-b312-4221-8c8d-a6943b641987" providerId="ADAL" clId="{3073CD59-D5FC-4D82-8405-094F5EADD817}" dt="2024-08-18T15:38:57.388" v="32" actId="478"/>
      <pc:docMkLst>
        <pc:docMk/>
      </pc:docMkLst>
      <pc:sldChg chg="delSp mod">
        <pc:chgData name="Olivier Genoud" userId="e3287607-b312-4221-8c8d-a6943b641987" providerId="ADAL" clId="{3073CD59-D5FC-4D82-8405-094F5EADD817}" dt="2024-08-18T15:38:57.388" v="32" actId="478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</pc:sldChg>
    </pc:docChg>
  </pc:docChgLst>
  <pc:docChgLst>
    <pc:chgData name="Olivier Genoud" userId="e3287607-b312-4221-8c8d-a6943b641987" providerId="ADAL" clId="{669E46B8-9D7A-4E01-9CA9-E23CA5FFF167}"/>
    <pc:docChg chg="undo redo custSel addSld delSld modSld sldOrd modMainMaster">
      <pc:chgData name="Olivier Genoud" userId="e3287607-b312-4221-8c8d-a6943b641987" providerId="ADAL" clId="{669E46B8-9D7A-4E01-9CA9-E23CA5FFF167}" dt="2025-06-20T08:03:08.229" v="593" actId="13926"/>
      <pc:docMkLst>
        <pc:docMk/>
      </pc:docMkLst>
      <pc:sldChg chg="addSp modSp add mod">
        <pc:chgData name="Olivier Genoud" userId="e3287607-b312-4221-8c8d-a6943b641987" providerId="ADAL" clId="{669E46B8-9D7A-4E01-9CA9-E23CA5FFF167}" dt="2025-06-18T12:27:04.216" v="122" actId="6549"/>
        <pc:sldMkLst>
          <pc:docMk/>
          <pc:sldMk cId="0" sldId="910"/>
        </pc:sldMkLst>
        <pc:spChg chg="add mod">
          <ac:chgData name="Olivier Genoud" userId="e3287607-b312-4221-8c8d-a6943b641987" providerId="ADAL" clId="{669E46B8-9D7A-4E01-9CA9-E23CA5FFF167}" dt="2025-06-18T12:26:30.236" v="110"/>
          <ac:spMkLst>
            <pc:docMk/>
            <pc:sldMk cId="0" sldId="910"/>
            <ac:spMk id="2" creationId="{5607FDC9-6F53-91F3-2B28-540D7DCDE3E6}"/>
          </ac:spMkLst>
        </pc:spChg>
        <pc:spChg chg="mod">
          <ac:chgData name="Olivier Genoud" userId="e3287607-b312-4221-8c8d-a6943b641987" providerId="ADAL" clId="{669E46B8-9D7A-4E01-9CA9-E23CA5FFF167}" dt="2025-06-18T12:27:04.216" v="122" actId="6549"/>
          <ac:spMkLst>
            <pc:docMk/>
            <pc:sldMk cId="0" sldId="910"/>
            <ac:spMk id="7" creationId="{DF69BCE0-183F-452C-B374-53373370D1C7}"/>
          </ac:spMkLst>
        </pc:spChg>
      </pc:sldChg>
      <pc:sldChg chg="addSp modSp">
        <pc:chgData name="Olivier Genoud" userId="e3287607-b312-4221-8c8d-a6943b641987" providerId="ADAL" clId="{669E46B8-9D7A-4E01-9CA9-E23CA5FFF167}" dt="2025-06-18T12:23:47.226" v="93"/>
        <pc:sldMkLst>
          <pc:docMk/>
          <pc:sldMk cId="1113726564" sldId="920"/>
        </pc:sldMkLst>
      </pc:sldChg>
      <pc:sldChg chg="addSp modSp del">
        <pc:chgData name="Olivier Genoud" userId="e3287607-b312-4221-8c8d-a6943b641987" providerId="ADAL" clId="{669E46B8-9D7A-4E01-9CA9-E23CA5FFF167}" dt="2025-06-20T07:23:14.636" v="578" actId="47"/>
        <pc:sldMkLst>
          <pc:docMk/>
          <pc:sldMk cId="2880543571" sldId="921"/>
        </pc:sldMkLst>
      </pc:sldChg>
      <pc:sldChg chg="addSp modSp">
        <pc:chgData name="Olivier Genoud" userId="e3287607-b312-4221-8c8d-a6943b641987" providerId="ADAL" clId="{669E46B8-9D7A-4E01-9CA9-E23CA5FFF167}" dt="2025-06-18T12:23:49.060" v="94"/>
        <pc:sldMkLst>
          <pc:docMk/>
          <pc:sldMk cId="1481362235" sldId="924"/>
        </pc:sldMkLst>
      </pc:sldChg>
      <pc:sldChg chg="delSp modSp add mod ord">
        <pc:chgData name="Olivier Genoud" userId="e3287607-b312-4221-8c8d-a6943b641987" providerId="ADAL" clId="{669E46B8-9D7A-4E01-9CA9-E23CA5FFF167}" dt="2025-06-20T07:23:43.151" v="580" actId="20577"/>
        <pc:sldMkLst>
          <pc:docMk/>
          <pc:sldMk cId="2170088337" sldId="925"/>
        </pc:sldMkLst>
        <pc:spChg chg="mod">
          <ac:chgData name="Olivier Genoud" userId="e3287607-b312-4221-8c8d-a6943b641987" providerId="ADAL" clId="{669E46B8-9D7A-4E01-9CA9-E23CA5FFF167}" dt="2025-06-20T07:22:39.049" v="575" actId="207"/>
          <ac:spMkLst>
            <pc:docMk/>
            <pc:sldMk cId="2170088337" sldId="925"/>
            <ac:spMk id="5" creationId="{4923A791-7F74-5B04-78FB-92DF10E993C4}"/>
          </ac:spMkLst>
        </pc:spChg>
        <pc:spChg chg="mod">
          <ac:chgData name="Olivier Genoud" userId="e3287607-b312-4221-8c8d-a6943b641987" providerId="ADAL" clId="{669E46B8-9D7A-4E01-9CA9-E23CA5FFF167}" dt="2025-06-19T14:33:56.372" v="185" actId="6549"/>
          <ac:spMkLst>
            <pc:docMk/>
            <pc:sldMk cId="2170088337" sldId="925"/>
            <ac:spMk id="8194" creationId="{2974A89E-F86F-6B5B-D4F0-F35C6855B3BA}"/>
          </ac:spMkLst>
        </pc:spChg>
        <pc:spChg chg="mod">
          <ac:chgData name="Olivier Genoud" userId="e3287607-b312-4221-8c8d-a6943b641987" providerId="ADAL" clId="{669E46B8-9D7A-4E01-9CA9-E23CA5FFF167}" dt="2025-06-20T07:23:43.151" v="580" actId="20577"/>
          <ac:spMkLst>
            <pc:docMk/>
            <pc:sldMk cId="2170088337" sldId="925"/>
            <ac:spMk id="8195" creationId="{96DCD990-DA86-4A54-EF42-E3D3BFC518D1}"/>
          </ac:spMkLst>
        </pc:spChg>
        <pc:spChg chg="mod">
          <ac:chgData name="Olivier Genoud" userId="e3287607-b312-4221-8c8d-a6943b641987" providerId="ADAL" clId="{669E46B8-9D7A-4E01-9CA9-E23CA5FFF167}" dt="2025-06-20T07:22:31.285" v="573" actId="207"/>
          <ac:spMkLst>
            <pc:docMk/>
            <pc:sldMk cId="2170088337" sldId="925"/>
            <ac:spMk id="8196" creationId="{448EA51A-F98F-2ABC-8B85-67E9522A0F4F}"/>
          </ac:spMkLst>
        </pc:spChg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2024 will only be completed in 2025 due to a</a:t>
            </a:r>
            <a:r>
              <a:rPr lang="en-GB" altLang="en-US" sz="1400" dirty="0"/>
              <a:t>vailability of prose late in CY2024,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2025 will only be completed in 2026 due to a</a:t>
            </a:r>
            <a:r>
              <a:rPr lang="en-GB" altLang="en-US" sz="1400" dirty="0"/>
              <a:t>vailability of prose late in CY2025,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7694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BE09B1-DACB-D82F-5F6E-B563BD0A5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7E7221A8-6FAB-136A-F5AA-6F829DD5ED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499B40FE-9D70-316E-27F1-47CD6F8EE2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23F9A3B4-7F79-754F-962F-86FBCB19ED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1813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108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Bengaluru, India – 25th to 29th August 2025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RP-253971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82438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8172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r>
              <a:rPr lang="en-GB" altLang="en-US" sz="3600" b="1" dirty="0"/>
              <a:t>(pre-RAN5#108)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 Starting: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5617"/>
              </p:ext>
            </p:extLst>
          </p:nvPr>
        </p:nvGraphicFramePr>
        <p:xfrm>
          <a:off x="1004286" y="1860524"/>
          <a:ext cx="10313813" cy="155379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14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6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01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4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217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(GSO)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22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+9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13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940671269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16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338CC5B-92DA-4805-42E4-7667711928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9115"/>
              </p:ext>
            </p:extLst>
          </p:nvPr>
        </p:nvGraphicFramePr>
        <p:xfrm>
          <a:off x="1004286" y="4449554"/>
          <a:ext cx="10313813" cy="160255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79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9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40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187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NTN (NGSO)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333_NB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4521434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NR/5GC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(NR5GC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39277087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085143"/>
              </p:ext>
            </p:extLst>
          </p:nvPr>
        </p:nvGraphicFramePr>
        <p:xfrm>
          <a:off x="841972" y="820712"/>
          <a:ext cx="10474861" cy="60264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52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82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1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 (carried over)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TC#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Aug’25) / Comments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Q4’20-Q4’25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9762132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7718020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273224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0776486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35353612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29198365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39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3950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23955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2025</a:t>
            </a:r>
          </a:p>
          <a:p>
            <a:pPr eaLnBrk="1" hangingPunct="1"/>
            <a:r>
              <a:rPr lang="en-GB" altLang="en-US" sz="3200" dirty="0"/>
              <a:t>Status of 2024 tasks carried over and maintenance</a:t>
            </a:r>
            <a:r>
              <a:rPr lang="en-US" altLang="en-US" sz="3200" dirty="0"/>
              <a:t> tasks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05064"/>
              </p:ext>
            </p:extLst>
          </p:nvPr>
        </p:nvGraphicFramePr>
        <p:xfrm>
          <a:off x="904037" y="1501342"/>
          <a:ext cx="10317790" cy="46589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02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Aug’25)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Band 106 (3MHz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9012045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 (3MHz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MT SDT</a:t>
                      </a: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4401674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6963645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based 5G terrestrial broadcast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76725739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air-to-ground network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7104977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7403725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evolution for DL &amp; UL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NR high-speed train scenario in FR2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058400186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5378379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03585503"/>
                  </a:ext>
                </a:extLst>
              </a:tr>
              <a:tr h="2437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(misc. test coverage enhancement)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Q1’25-Q4’25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total after RAN5#107: 18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9202742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360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2025</a:t>
            </a:r>
          </a:p>
          <a:p>
            <a:pPr eaLnBrk="1" hangingPunct="1"/>
            <a:r>
              <a:rPr lang="en-US" altLang="en-US" sz="3200" dirty="0"/>
              <a:t>Status of new 2025 tasks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2025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100</a:t>
            </a:r>
            <a:r>
              <a:rPr lang="en-US" altLang="en-US" sz="2000" b="1" dirty="0"/>
              <a:t>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PCG#53/OP#52 </a:t>
            </a:r>
            <a:r>
              <a:rPr lang="en-GB" altLang="en-US" sz="2000" dirty="0"/>
              <a:t>approved the 3GPP funding of 58 pm for 2025 TTCN tasks.</a:t>
            </a:r>
          </a:p>
          <a:p>
            <a:pPr>
              <a:defRPr/>
            </a:pPr>
            <a:r>
              <a:rPr lang="en-GB" altLang="en-US" sz="2000" dirty="0"/>
              <a:t> GCF and CTIA/PTCRB have agreed to continue TF160 financial support in 2025.</a:t>
            </a:r>
          </a:p>
          <a:p>
            <a:pPr>
              <a:defRPr/>
            </a:pPr>
            <a:r>
              <a:rPr lang="en-GB" altLang="en-US" sz="2000" dirty="0"/>
              <a:t> Current commitments for 2025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4">
              <a:defRPr/>
            </a:pPr>
            <a:endParaRPr lang="en-GB" altLang="en-US" sz="1000" dirty="0"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2025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dirty="0">
                <a:sym typeface="Wingdings" panose="05000000000000000000" pitchFamily="2" charset="2"/>
              </a:rPr>
              <a:t>estimated funding gap of 3 pm</a:t>
            </a:r>
            <a:r>
              <a:rPr lang="en-GB" altLang="en-US" sz="2000" dirty="0"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2025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616357"/>
              </p:ext>
            </p:extLst>
          </p:nvPr>
        </p:nvGraphicFramePr>
        <p:xfrm>
          <a:off x="1065291" y="3045348"/>
          <a:ext cx="4254501" cy="173865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PCG#53/OP#52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NR_feMIMO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ATSSS,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NR_cov_enh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(2),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NR_XR_enh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NR_MT_SDT,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eCoverage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feMobility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97634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NR_Mob_enh2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296883"/>
              </p:ext>
            </p:extLst>
          </p:nvPr>
        </p:nvGraphicFramePr>
        <p:xfrm>
          <a:off x="6264564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11EE9470-50B4-49F7-B12A-E7302C497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 Course of action to secure funding for TF160 work in 2026: </a:t>
            </a:r>
            <a:endParaRPr lang="en-US" altLang="en-US" sz="2400" dirty="0"/>
          </a:p>
          <a:p>
            <a:pPr lvl="1"/>
            <a:r>
              <a:rPr lang="en-US" altLang="en-US" sz="2000" dirty="0"/>
              <a:t>Prior to RAN5#108 meeting (August), a request to identify the potential TTCN development tasks in 2026 has been made to 3GPP members. </a:t>
            </a:r>
          </a:p>
          <a:p>
            <a:pPr lvl="1"/>
            <a:r>
              <a:rPr lang="en-US" altLang="en-US" sz="2000" dirty="0"/>
              <a:t>At RAN5#108, a provisional ‘TTCN Tasks List’ shall be endorsed by RAN5. </a:t>
            </a:r>
          </a:p>
          <a:p>
            <a:pPr lvl="1"/>
            <a:r>
              <a:rPr lang="en-US" altLang="en-US" sz="2000" dirty="0"/>
              <a:t>The TTCN Tasks List will be presented at RAN#109 (Sept) for TSG RAN initial endorsement. </a:t>
            </a:r>
          </a:p>
          <a:p>
            <a:pPr lvl="1"/>
            <a:r>
              <a:rPr lang="en-US" altLang="en-US" sz="2000" dirty="0"/>
              <a:t>The RAN Chair will then present the List to 3GPP PCG/OP (Nov) in order to support TF160 request for the TTCN funding in 2026. </a:t>
            </a:r>
          </a:p>
          <a:p>
            <a:pPr lvl="1"/>
            <a:r>
              <a:rPr lang="en-US" altLang="en-US" sz="2000" dirty="0"/>
              <a:t>The finalized TTCN Tasks List will be reviewed &amp; endorsed at RAN5#109 (Nov) for TSG RAN approval at RAN#110 (Dec). </a:t>
            </a:r>
          </a:p>
          <a:p>
            <a:endParaRPr lang="en-GB" altLang="en-US" sz="2400" dirty="0"/>
          </a:p>
          <a:p>
            <a:r>
              <a:rPr lang="en-GB" altLang="en-US" sz="2400" dirty="0"/>
              <a:t> Based on feedback from several RAN5 member companies and 3GPP MRPs, the list of TTCN tasks presented in the next slides has been produced by the TF160 Leader.</a:t>
            </a:r>
            <a:endParaRPr lang="en-US" altLang="en-US" sz="2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9A096-8F94-4FAE-9D0D-0CECDDDEBC48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2026 TTCN Work</a:t>
            </a:r>
          </a:p>
          <a:p>
            <a:pPr eaLnBrk="1" hangingPunct="1"/>
            <a:r>
              <a:rPr lang="en-US" altLang="en-US" sz="3200" dirty="0"/>
              <a:t>Overview</a:t>
            </a: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3188591"/>
              </p:ext>
            </p:extLst>
          </p:nvPr>
        </p:nvGraphicFramePr>
        <p:xfrm>
          <a:off x="593452" y="998034"/>
          <a:ext cx="10723382" cy="584668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319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8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79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5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6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9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826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1, 2 &amp;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ATSSS_Ph2-UEConTest,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ATSSS_Ph3-UEConTest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5147202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NR_XR_enh_plus_CT1-UEConTest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NR_Mob_enh2-UEConTest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291983653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NR_pos_enh2-UEConTest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 (3MHz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NR_FR1_lessthan_5MHz_BW-UEConTest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NR_IDC_enh-UEConTest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NR_NTN_enh_plus_CT-UEConTest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based 5G terrestrial broadcast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LTE_terr_bcast_bands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NR_MBS_enh_5MBS_Ph2-UEConTest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evolution for DL &amp; UL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NR_MIMO_evo_DL_UL-UEConTest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NR high-speed train scenario in FR2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NR_HST_FR2_enh-UEConTest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NR_UAV_plus_CT1-UEConTest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 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eCallCEN-UEConTest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9818683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Q1’25-Q2’27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NR_lic_bands_BW_R19-UEConTest,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NR_CADC_NR_LTE_DC_R19-UEConTest,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IoT_NTN_FDD_S_band-UEConTest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pt-BR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289</a:t>
                      </a:r>
                      <a:endParaRPr kumimoji="0" lang="en-US" altLang="en-US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2026 TTCN Work – Tasks List</a:t>
            </a:r>
          </a:p>
          <a:p>
            <a:pPr eaLnBrk="1" hangingPunct="1"/>
            <a:r>
              <a:rPr lang="en-US" altLang="en-US" sz="3200" dirty="0"/>
              <a:t>2025 tasks completion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744096"/>
              </p:ext>
            </p:extLst>
          </p:nvPr>
        </p:nvGraphicFramePr>
        <p:xfrm>
          <a:off x="593452" y="1330141"/>
          <a:ext cx="10814169" cy="505495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87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4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32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4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71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67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405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when access to EPC/5GC is WLAN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MPS_WLAN-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Low-power wake-up signal &amp; receiver for NR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NR_LPWUS-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 – Phase 2 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NR_MC_enh2-UEConTest /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20721139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- TDD mode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IoT_NTN_TDD-UEConTest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Ambient IoT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Ambient_IoT_Solutions-ConTest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duplex evolution: sub-band full duplex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Q3’27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Q1’26-Q4’27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NR_duplex_evo-UEConTest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Rel-18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~30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enh4MCPTT, MCOver5MBS, MCGWUE, MC_AHGC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4293933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evolution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NR_SL_enh2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95152814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– Phase 3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IoT_NTN_Ph3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NR_NTN_Ph3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5062489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XR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NR_XR_Ph3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2580352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 – Phase 2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Netw_Energy_NR_enh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30766571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 – Phase 4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NR_Mob_Ph4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514846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– Phase 5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NR_MIMO_Ph5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63060438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NR air interface 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NR_AIML_air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594716008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mobility from E-UTRA TN to NR NTN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LTE_TN_NR_NTN_mob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20829334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Server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19527431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2026 TTCN Work – Tasks List</a:t>
            </a:r>
          </a:p>
          <a:p>
            <a:pPr eaLnBrk="1" hangingPunct="1"/>
            <a:r>
              <a:rPr lang="en-US" altLang="en-US" sz="3200" dirty="0"/>
              <a:t>New 2026 tasks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4913377"/>
          </a:xfrm>
        </p:spPr>
        <p:txBody>
          <a:bodyPr/>
          <a:lstStyle/>
          <a:p>
            <a:pPr>
              <a:defRPr/>
            </a:pPr>
            <a:r>
              <a:rPr lang="en-GB" altLang="en-US" sz="2400" b="1" dirty="0"/>
              <a:t> 2026 Funding: </a:t>
            </a:r>
            <a:r>
              <a:rPr lang="en-US" altLang="en-US" sz="2400" dirty="0"/>
              <a:t>2026 workload is estimated at </a:t>
            </a:r>
            <a:r>
              <a:rPr lang="en-US" altLang="en-US" sz="2400" b="1" dirty="0">
                <a:solidFill>
                  <a:srgbClr val="0000FF"/>
                </a:solidFill>
              </a:rPr>
              <a:t>99 person-months </a:t>
            </a:r>
            <a:r>
              <a:rPr lang="en-US" altLang="en-US" sz="2400" dirty="0"/>
              <a:t>(pm), see previous slides.</a:t>
            </a:r>
          </a:p>
          <a:p>
            <a:pPr lvl="1">
              <a:defRPr/>
            </a:pPr>
            <a:r>
              <a:rPr lang="en-GB" altLang="en-US" sz="2000" dirty="0"/>
              <a:t>Funding will be requested to 3GPP PCG/OP. </a:t>
            </a:r>
          </a:p>
          <a:p>
            <a:pPr lvl="2">
              <a:defRPr/>
            </a:pPr>
            <a:r>
              <a:rPr lang="en-GB" altLang="en-US" sz="1800" dirty="0"/>
              <a:t>Typically, only part of necessary funding provided by PCG/OP</a:t>
            </a:r>
          </a:p>
          <a:p>
            <a:pPr lvl="3">
              <a:defRPr/>
            </a:pPr>
            <a:r>
              <a:rPr lang="en-GB" altLang="en-US" sz="1600" dirty="0"/>
              <a:t>example: 58 person-months in 2025 </a:t>
            </a:r>
          </a:p>
          <a:p>
            <a:pPr lvl="1">
              <a:defRPr/>
            </a:pPr>
            <a:r>
              <a:rPr lang="en-GB" altLang="en-US" sz="2000" dirty="0"/>
              <a:t>Funding shall also be obtained through voluntary contributions from 3GPP companies and/or MRPs. </a:t>
            </a:r>
            <a:endParaRPr lang="en-US" altLang="en-US" sz="2000" dirty="0"/>
          </a:p>
          <a:p>
            <a:pPr lvl="2">
              <a:defRPr/>
            </a:pPr>
            <a:r>
              <a:rPr lang="en-GB" altLang="en-US" sz="1600" dirty="0"/>
              <a:t>Commitments received to date: </a:t>
            </a:r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>
              <a:defRPr/>
            </a:pPr>
            <a:endParaRPr lang="en-GB" altLang="en-US" sz="20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>
              <a:defRPr/>
            </a:pPr>
            <a:r>
              <a:rPr lang="en-GB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RAN / RAN5 member companies and 3GPP MRPs are respectfully asked to consider providing funding support for the TTCN tasks in 2026. </a:t>
            </a:r>
            <a:endParaRPr lang="en-US" altLang="en-US" sz="2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03DA3C9-0A7B-4757-93FC-88F0D348DED4}"/>
              </a:ext>
            </a:extLst>
          </p:cNvPr>
          <p:cNvGraphicFramePr>
            <a:graphicFrameLocks noGrp="1"/>
          </p:cNvGraphicFramePr>
          <p:nvPr/>
        </p:nvGraphicFramePr>
        <p:xfrm>
          <a:off x="2030413" y="3922714"/>
          <a:ext cx="4064000" cy="981075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23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1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9EF35DE-51FD-49FE-8CC9-80BA75B148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53631"/>
              </p:ext>
            </p:extLst>
          </p:nvPr>
        </p:nvGraphicFramePr>
        <p:xfrm>
          <a:off x="6411913" y="3914776"/>
          <a:ext cx="3798888" cy="1195582"/>
        </p:xfrm>
        <a:graphic>
          <a:graphicData uri="http://schemas.openxmlformats.org/drawingml/2006/table">
            <a:tbl>
              <a:tblPr/>
              <a:tblGrid>
                <a:gridCol w="115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33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81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81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8867850"/>
                  </a:ext>
                </a:extLst>
              </a:tr>
              <a:tr h="200081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2026 TTCN Work</a:t>
            </a:r>
          </a:p>
          <a:p>
            <a:pPr eaLnBrk="1" hangingPunct="1"/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2025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183" y="5117708"/>
            <a:ext cx="8976414" cy="1302757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four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2025: </a:t>
            </a:r>
          </a:p>
          <a:p>
            <a:pPr lvl="1"/>
            <a:r>
              <a:rPr lang="en-GB" altLang="en-US" sz="1800" dirty="0"/>
              <a:t>Rel-18 Phase2: partial upgrade to Rel-18 Dec'24 baseline for NR+E-UTRA+LPP due to new/updated ASN.1 IEs required by Rel-18 NR, NB-IoT &amp; POS test cases.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5491AEF-E589-62A3-F596-A5B1981756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084890"/>
              </p:ext>
            </p:extLst>
          </p:nvPr>
        </p:nvGraphicFramePr>
        <p:xfrm>
          <a:off x="656947" y="1350160"/>
          <a:ext cx="9834887" cy="3733800"/>
        </p:xfrm>
        <a:graphic>
          <a:graphicData uri="http://schemas.openxmlformats.org/drawingml/2006/table">
            <a:tbl>
              <a:tblPr/>
              <a:tblGrid>
                <a:gridCol w="1007434">
                  <a:extLst>
                    <a:ext uri="{9D8B030D-6E8A-4147-A177-3AD203B41FA5}">
                      <a16:colId xmlns:a16="http://schemas.microsoft.com/office/drawing/2014/main" val="566877171"/>
                    </a:ext>
                  </a:extLst>
                </a:gridCol>
                <a:gridCol w="1393617">
                  <a:extLst>
                    <a:ext uri="{9D8B030D-6E8A-4147-A177-3AD203B41FA5}">
                      <a16:colId xmlns:a16="http://schemas.microsoft.com/office/drawing/2014/main" val="74801960"/>
                    </a:ext>
                  </a:extLst>
                </a:gridCol>
                <a:gridCol w="1360036">
                  <a:extLst>
                    <a:ext uri="{9D8B030D-6E8A-4147-A177-3AD203B41FA5}">
                      <a16:colId xmlns:a16="http://schemas.microsoft.com/office/drawing/2014/main" val="3278564183"/>
                    </a:ext>
                  </a:extLst>
                </a:gridCol>
                <a:gridCol w="1460779">
                  <a:extLst>
                    <a:ext uri="{9D8B030D-6E8A-4147-A177-3AD203B41FA5}">
                      <a16:colId xmlns:a16="http://schemas.microsoft.com/office/drawing/2014/main" val="2390756642"/>
                    </a:ext>
                  </a:extLst>
                </a:gridCol>
                <a:gridCol w="1746218">
                  <a:extLst>
                    <a:ext uri="{9D8B030D-6E8A-4147-A177-3AD203B41FA5}">
                      <a16:colId xmlns:a16="http://schemas.microsoft.com/office/drawing/2014/main" val="277457997"/>
                    </a:ext>
                  </a:extLst>
                </a:gridCol>
                <a:gridCol w="2866803">
                  <a:extLst>
                    <a:ext uri="{9D8B030D-6E8A-4147-A177-3AD203B41FA5}">
                      <a16:colId xmlns:a16="http://schemas.microsoft.com/office/drawing/2014/main" val="2564068635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9483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17-Jan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400" b="0" i="0" u="none" strike="noStrike">
                          <a:effectLst/>
                          <a:latin typeface="Arial" panose="020B0604020202020204" pitchFamily="34" charset="0"/>
                        </a:rPr>
                        <a:t>GCF CAG#81 (21-22 Jan)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6763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28-Feb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PVG#108 (4-6 Mar)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681692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10-Mar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</a:t>
                      </a:r>
                      <a:b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Rel-18 phase2</a:t>
                      </a:r>
                      <a:b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n-NO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Rel-18 Dec'24 baseline for NR+E-UTRA+LPP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565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25-Apr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GCF CAG#82 (29-30 Apr)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6815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09-May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PVG#109 (13-15 May)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9209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09-Jun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4621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18-Jul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CAG#83 (22-23 Jul)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45079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08-Aug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PVG#110 (12-14 Aug)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10369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997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10-Oct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CAG#84 (14-15 Oct)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45350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31-Oct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PVG#111 (4-6 Nov)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6752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3873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3735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64135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sz="1800" b="1" dirty="0"/>
              <a:t>NR MBS:</a:t>
            </a:r>
            <a:r>
              <a:rPr lang="en-GB" altLang="en-US" sz="1800" dirty="0"/>
              <a:t> endorsed updates to NR_CLOSE_UE_TEST_LOOP type definition for Test Loop Mode C.</a:t>
            </a:r>
            <a:endParaRPr lang="en-GB" altLang="en-US" sz="1800" b="1" dirty="0"/>
          </a:p>
          <a:p>
            <a:pPr lvl="1" eaLnBrk="1" hangingPunct="1"/>
            <a:r>
              <a:rPr lang="en-GB" altLang="en-US" sz="2000" b="1" dirty="0"/>
              <a:t>Rel-18: </a:t>
            </a:r>
          </a:p>
          <a:p>
            <a:pPr lvl="2" eaLnBrk="1" hangingPunct="1"/>
            <a:r>
              <a:rPr lang="en-GB" altLang="en-US" sz="1800" b="1" dirty="0"/>
              <a:t>NR </a:t>
            </a:r>
            <a:r>
              <a:rPr lang="en-GB" altLang="en-US" sz="1800" b="1" dirty="0" err="1"/>
              <a:t>cov</a:t>
            </a:r>
            <a:r>
              <a:rPr lang="en-GB" altLang="en-US" sz="1800" b="1" dirty="0"/>
              <a:t>. </a:t>
            </a:r>
            <a:r>
              <a:rPr lang="en-GB" altLang="en-US" sz="1800" b="1" dirty="0" err="1"/>
              <a:t>enh</a:t>
            </a:r>
            <a:r>
              <a:rPr lang="en-GB" altLang="en-US" sz="1800" b="1" dirty="0"/>
              <a:t>. Ph2:</a:t>
            </a:r>
            <a:r>
              <a:rPr lang="en-GB" altLang="en-US" sz="1800" dirty="0"/>
              <a:t> endorsed ASP updates to add new MAC CE(s) for PHR with assumed PUSCH.</a:t>
            </a:r>
          </a:p>
          <a:p>
            <a:pPr lvl="2" eaLnBrk="1" hangingPunct="1"/>
            <a:r>
              <a:rPr lang="en-GB" altLang="en-US" sz="1800" b="1" dirty="0"/>
              <a:t>NR XR </a:t>
            </a:r>
            <a:r>
              <a:rPr lang="en-GB" altLang="en-US" sz="1800" b="1" dirty="0" err="1"/>
              <a:t>enh</a:t>
            </a:r>
            <a:r>
              <a:rPr lang="en-GB" altLang="en-US" sz="1800" b="1" dirty="0"/>
              <a:t>.:</a:t>
            </a:r>
            <a:r>
              <a:rPr lang="en-GB" altLang="en-US" sz="1800" dirty="0"/>
              <a:t> endorsed ASP updates to add new MAC CE for Delay Status Report (DSR).</a:t>
            </a:r>
          </a:p>
          <a:p>
            <a:pPr lvl="2" eaLnBrk="1" hangingPunct="1"/>
            <a:r>
              <a:rPr lang="en-GB" altLang="en-US" sz="1800" b="1" dirty="0"/>
              <a:t>NR ATG:</a:t>
            </a:r>
            <a:r>
              <a:rPr lang="en-GB" altLang="en-US" sz="1800" dirty="0"/>
              <a:t> endorsed initial test model &amp; ASP updates to enable NR ATG test cases implementation.</a:t>
            </a:r>
            <a:endParaRPr lang="en-GB" altLang="en-US" sz="1800" b="1" dirty="0"/>
          </a:p>
          <a:p>
            <a:pPr lvl="1" eaLnBrk="1" hangingPunct="1"/>
            <a:r>
              <a:rPr lang="en-GB" altLang="en-US" sz="2000" dirty="0"/>
              <a:t>Prose CR to TS 38.523-3 submitted at RAN5#108 for the above.</a:t>
            </a:r>
          </a:p>
          <a:p>
            <a:pPr lvl="1" eaLnBrk="1" hangingPunct="1"/>
            <a:endParaRPr lang="en-GB" altLang="en-US" sz="2000" dirty="0"/>
          </a:p>
          <a:p>
            <a:pPr eaLnBrk="1" hangingPunct="1"/>
            <a:r>
              <a:rPr lang="en-GB" altLang="en-US" sz="2400" b="1" dirty="0"/>
              <a:t> Test Models – POS:</a:t>
            </a:r>
          </a:p>
          <a:p>
            <a:pPr lvl="1" eaLnBrk="1" hangingPunct="1"/>
            <a:r>
              <a:rPr lang="en-GB" altLang="en-US" sz="2000" b="1" dirty="0"/>
              <a:t>Rel-18 NR POS </a:t>
            </a:r>
            <a:r>
              <a:rPr lang="en-GB" altLang="en-US" sz="2000" b="1" dirty="0" err="1"/>
              <a:t>enh</a:t>
            </a:r>
            <a:r>
              <a:rPr lang="en-GB" altLang="en-US" sz="2000" b="1" dirty="0"/>
              <a:t>.:</a:t>
            </a:r>
            <a:r>
              <a:rPr lang="en-GB" altLang="en-US" sz="2000" dirty="0"/>
              <a:t> endorsed initial test model &amp; ASP updates to enable NR POS </a:t>
            </a:r>
            <a:r>
              <a:rPr lang="en-GB" altLang="en-US" sz="2000" dirty="0" err="1"/>
              <a:t>enh</a:t>
            </a:r>
            <a:r>
              <a:rPr lang="en-GB" altLang="en-US" sz="2000" dirty="0"/>
              <a:t>. test cases implementation.</a:t>
            </a:r>
            <a:endParaRPr lang="en-GB" altLang="en-US" sz="2000" b="1" dirty="0"/>
          </a:p>
          <a:p>
            <a:pPr lvl="1" eaLnBrk="1" hangingPunct="1"/>
            <a:r>
              <a:rPr lang="en-GB" altLang="en-US" sz="2000" dirty="0"/>
              <a:t>Prose CR to TS 37.571-4 submitted at RAN5#108 for the above.</a:t>
            </a:r>
          </a:p>
          <a:p>
            <a:pPr lvl="1" eaLnBrk="1" hangingPunct="1"/>
            <a:endParaRPr lang="en-GB" altLang="en-US" sz="1600" dirty="0"/>
          </a:p>
          <a:p>
            <a:pPr lvl="1"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#70 (3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Jul’25)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LTE:</a:t>
            </a:r>
          </a:p>
          <a:p>
            <a:pPr lvl="1" eaLnBrk="1" hangingPunct="1"/>
            <a:r>
              <a:rPr lang="en-GB" altLang="en-US" sz="2000" b="1" dirty="0"/>
              <a:t>Rel-18 band 106:</a:t>
            </a:r>
            <a:r>
              <a:rPr lang="en-GB" altLang="en-US" sz="2000" dirty="0"/>
              <a:t> endorsed test model updates to increase test coverage support.</a:t>
            </a:r>
          </a:p>
          <a:p>
            <a:pPr lvl="1" eaLnBrk="1" hangingPunct="1"/>
            <a:endParaRPr lang="en-GB" altLang="en-US" sz="1600" dirty="0"/>
          </a:p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b="1" dirty="0"/>
              <a:t>Rel-16:</a:t>
            </a:r>
            <a:r>
              <a:rPr lang="en-GB" altLang="en-US" sz="2000" dirty="0"/>
              <a:t> endorsed further ASP updates to support Preconfigured UL Resource (PUR).</a:t>
            </a:r>
          </a:p>
          <a:p>
            <a:pPr lvl="1" eaLnBrk="1" hangingPunct="1"/>
            <a:endParaRPr lang="en-GB" altLang="en-US" sz="2000" dirty="0"/>
          </a:p>
          <a:p>
            <a:pPr eaLnBrk="1" hangingPunct="1"/>
            <a:r>
              <a:rPr lang="en-GB" altLang="en-US" sz="2400" b="1" dirty="0"/>
              <a:t> </a:t>
            </a:r>
            <a:r>
              <a:rPr lang="en-GB" altLang="en-US" sz="2400" dirty="0"/>
              <a:t> Prose CR to TS 36.523-3 submitted at RAN5#108 for the above.</a:t>
            </a:r>
          </a:p>
          <a:p>
            <a:pPr eaLnBrk="1" hangingPunct="1"/>
            <a:endParaRPr lang="en-GB" altLang="en-US" sz="2400" dirty="0"/>
          </a:p>
          <a:p>
            <a:pPr eaLnBrk="1" hangingPunct="1"/>
            <a:r>
              <a:rPr lang="en-GB" altLang="en-US" sz="2400" dirty="0"/>
              <a:t> RAN5 TTCN Workshop #70 material:</a:t>
            </a:r>
          </a:p>
          <a:p>
            <a:pPr lvl="1" eaLnBrk="1" hangingPunct="1"/>
            <a:r>
              <a:rPr lang="en-GB" altLang="en-US" sz="2000" dirty="0">
                <a:hlinkClick r:id="rId3"/>
              </a:rPr>
              <a:t>https://portal.3gpp.org/Home.aspx#/meeting?MtgId=82438</a:t>
            </a:r>
            <a:endParaRPr lang="en-GB" altLang="en-US" sz="2000" dirty="0">
              <a:hlinkClick r:id="rId4"/>
            </a:endParaRPr>
          </a:p>
          <a:p>
            <a:pPr eaLnBrk="1" hangingPunct="1"/>
            <a:endParaRPr lang="en-GB" alt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#70 (3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Jul’25)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11372656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77DAE9-34EA-FE5A-4322-93E3F7DE0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2974A89E-F86F-6B5B-D4F0-F35C6855B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May to Aug’25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96DCD990-DA86-4A54-EF42-E3D3BFC518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1601" y="1165128"/>
            <a:ext cx="4036290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sz="2400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1800" b="1" dirty="0"/>
              <a:t>5G: </a:t>
            </a:r>
          </a:p>
          <a:p>
            <a:pPr lvl="2"/>
            <a:r>
              <a:rPr lang="en-GB" altLang="en-US" sz="1600" dirty="0"/>
              <a:t>Rel-17 NR MIMO further enhancements</a:t>
            </a:r>
          </a:p>
          <a:p>
            <a:pPr lvl="2"/>
            <a:endParaRPr lang="en-GB" altLang="en-US" sz="1600" dirty="0"/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 err="1"/>
              <a:t>eRedCap</a:t>
            </a:r>
            <a:r>
              <a:rPr lang="en-GB" altLang="en-US" sz="1600" dirty="0"/>
              <a:t> UE</a:t>
            </a:r>
          </a:p>
          <a:p>
            <a:pPr lvl="2"/>
            <a:r>
              <a:rPr lang="it-IT" altLang="en-US" sz="1600" dirty="0"/>
              <a:t>NR multi-carrier enh. </a:t>
            </a:r>
            <a:br>
              <a:rPr lang="it-IT" altLang="en-US" sz="1600" dirty="0"/>
            </a:br>
            <a:r>
              <a:rPr lang="it-IT" altLang="en-US" sz="1600" dirty="0"/>
              <a:t>(DCI x_3)</a:t>
            </a:r>
          </a:p>
          <a:p>
            <a:pPr lvl="2"/>
            <a:r>
              <a:rPr lang="nn-NO" altLang="en-US" sz="1600" dirty="0"/>
              <a:t>NR MUSIM dual Tx/Rx </a:t>
            </a:r>
          </a:p>
          <a:p>
            <a:pPr lvl="2"/>
            <a:r>
              <a:rPr lang="en-GB" altLang="en-US" sz="1600" dirty="0"/>
              <a:t>NR MT small data Tx (SDT)</a:t>
            </a:r>
          </a:p>
          <a:p>
            <a:pPr lvl="2"/>
            <a:endParaRPr lang="en-GB" altLang="en-US" sz="1600" dirty="0"/>
          </a:p>
          <a:p>
            <a:pPr lvl="1"/>
            <a:r>
              <a:rPr lang="en-US" altLang="en-US" sz="1800" b="1" dirty="0"/>
              <a:t>NB-IoT Rel-17:</a:t>
            </a:r>
          </a:p>
          <a:p>
            <a:pPr lvl="2"/>
            <a:r>
              <a:rPr lang="en-GB" altLang="en-US" sz="1600" dirty="0"/>
              <a:t>IoT NTN early data Tx (EDT)</a:t>
            </a:r>
          </a:p>
          <a:p>
            <a:pPr lvl="1"/>
            <a:endParaRPr lang="en-GB" altLang="en-US" sz="1600" b="1" dirty="0"/>
          </a:p>
          <a:p>
            <a:pPr lvl="2"/>
            <a:endParaRPr lang="en-GB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923A791-7F74-5B04-78FB-92DF10E993C4}"/>
              </a:ext>
            </a:extLst>
          </p:cNvPr>
          <p:cNvSpPr txBox="1">
            <a:spLocks/>
          </p:cNvSpPr>
          <p:nvPr/>
        </p:nvSpPr>
        <p:spPr bwMode="auto">
          <a:xfrm>
            <a:off x="8331199" y="1165129"/>
            <a:ext cx="3759199" cy="5289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400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5G non-public networks (NPN) - Phase 2</a:t>
            </a:r>
          </a:p>
          <a:p>
            <a:pPr lvl="1"/>
            <a:r>
              <a:rPr lang="en-US" altLang="en-US" sz="1800" b="1" dirty="0"/>
              <a:t>IMS Rel-15:</a:t>
            </a:r>
          </a:p>
          <a:p>
            <a:pPr lvl="2"/>
            <a:r>
              <a:rPr lang="en-US" altLang="en-US" sz="1600" dirty="0"/>
              <a:t>Real-time text (RTT)</a:t>
            </a:r>
          </a:p>
          <a:p>
            <a:pPr lvl="1"/>
            <a:r>
              <a:rPr lang="en-US" altLang="en-US" sz="1800" b="1" dirty="0"/>
              <a:t>NB-IoT Rel-18:</a:t>
            </a:r>
          </a:p>
          <a:p>
            <a:pPr lvl="2"/>
            <a:r>
              <a:rPr lang="en-GB" altLang="en-US" sz="1600" dirty="0"/>
              <a:t>IoT NTN flexible Tx-Rx separation</a:t>
            </a:r>
          </a:p>
          <a:p>
            <a:pPr lvl="1"/>
            <a:r>
              <a:rPr lang="en-US" altLang="en-US" sz="1800" b="1" dirty="0"/>
              <a:t>LTE Rel-18:</a:t>
            </a:r>
          </a:p>
          <a:p>
            <a:pPr lvl="2"/>
            <a:r>
              <a:rPr lang="de-DE" altLang="en-US" sz="1600" dirty="0"/>
              <a:t>LTE Band 106 (3MHz BW)</a:t>
            </a:r>
          </a:p>
          <a:p>
            <a:pPr lvl="2"/>
            <a:endParaRPr lang="en-GB" altLang="en-US" sz="1600" dirty="0">
              <a:solidFill>
                <a:srgbClr val="0000FF"/>
              </a:solidFill>
            </a:endParaRPr>
          </a:p>
          <a:p>
            <a:r>
              <a:rPr lang="en-GB" altLang="en-US" sz="24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en-US" altLang="en-US" sz="1800" b="1" dirty="0"/>
              <a:t>Mission Critical Rel-17:</a:t>
            </a:r>
          </a:p>
          <a:p>
            <a:pPr lvl="2"/>
            <a:r>
              <a:rPr lang="en-US" altLang="en-US" sz="1600" dirty="0"/>
              <a:t>MCPTT over NR/5GC</a:t>
            </a:r>
          </a:p>
          <a:p>
            <a:pPr lvl="2"/>
            <a:r>
              <a:rPr lang="en-US" altLang="en-US" sz="1600" dirty="0" err="1"/>
              <a:t>MCVideo</a:t>
            </a:r>
            <a:r>
              <a:rPr lang="en-US" altLang="en-US" sz="1600" dirty="0"/>
              <a:t> over NR/5GC</a:t>
            </a:r>
          </a:p>
          <a:p>
            <a:pPr lvl="2"/>
            <a:r>
              <a:rPr lang="en-US" altLang="en-US" sz="1600" dirty="0" err="1"/>
              <a:t>MCData</a:t>
            </a:r>
            <a:r>
              <a:rPr lang="en-US" altLang="en-US" sz="1600" dirty="0"/>
              <a:t> over NR/5GC</a:t>
            </a:r>
          </a:p>
          <a:p>
            <a:pPr lvl="2"/>
            <a:endParaRPr lang="en-GB" altLang="en-US" sz="1600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448EA51A-F98F-2ABC-8B85-67E9522A0F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37891" y="1165129"/>
            <a:ext cx="4193308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sz="24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1800" b="1" dirty="0"/>
              <a:t>5G: </a:t>
            </a:r>
          </a:p>
          <a:p>
            <a:pPr lvl="2"/>
            <a:r>
              <a:rPr lang="en-GB" altLang="en-US" sz="1600" dirty="0"/>
              <a:t>Rel-16 V2X with NR </a:t>
            </a:r>
            <a:r>
              <a:rPr lang="en-GB" altLang="en-US" sz="1600" dirty="0" err="1"/>
              <a:t>sidelink</a:t>
            </a:r>
            <a:endParaRPr lang="en-GB" altLang="en-US" sz="1600" dirty="0"/>
          </a:p>
          <a:p>
            <a:pPr lvl="2"/>
            <a:r>
              <a:rPr lang="en-GB" altLang="en-US" sz="1600" dirty="0"/>
              <a:t>Rel-17 NR MBS - Broadcast</a:t>
            </a:r>
          </a:p>
          <a:p>
            <a:pPr lvl="1"/>
            <a:r>
              <a:rPr lang="fr-FR" altLang="en-US" sz="1800" b="1" dirty="0"/>
              <a:t>5G-Advanced Rel-18: </a:t>
            </a:r>
          </a:p>
          <a:p>
            <a:pPr lvl="2"/>
            <a:r>
              <a:rPr lang="en-GB" altLang="en-US" sz="1600" dirty="0"/>
              <a:t>NR NTN enhancements</a:t>
            </a:r>
          </a:p>
          <a:p>
            <a:pPr lvl="2"/>
            <a:r>
              <a:rPr lang="en-GB" altLang="en-US" sz="1600" dirty="0"/>
              <a:t>NR NW energy savings</a:t>
            </a:r>
          </a:p>
          <a:p>
            <a:pPr lvl="2"/>
            <a:r>
              <a:rPr lang="en-GB" altLang="en-US" sz="1600" dirty="0"/>
              <a:t>NR coverage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NR mobility further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1"/>
            <a:r>
              <a:rPr lang="en-US" altLang="en-US" sz="1800" b="1" dirty="0"/>
              <a:t>NB-IoT Rel-18:</a:t>
            </a:r>
          </a:p>
          <a:p>
            <a:pPr lvl="2"/>
            <a:r>
              <a:rPr lang="en-GB" altLang="en-US" sz="1600" dirty="0"/>
              <a:t>IoT NTN enhancements</a:t>
            </a:r>
          </a:p>
          <a:p>
            <a:pPr lvl="1"/>
            <a:r>
              <a:rPr lang="en-US" altLang="en-US" sz="1800" b="1" dirty="0"/>
              <a:t>Positioning Rel-18:</a:t>
            </a:r>
          </a:p>
          <a:p>
            <a:pPr lvl="2"/>
            <a:r>
              <a:rPr lang="en-GB" altLang="en-US" sz="1600" dirty="0"/>
              <a:t>Expanded/improved NR POS</a:t>
            </a:r>
          </a:p>
          <a:p>
            <a:pPr lvl="1"/>
            <a:r>
              <a:rPr lang="en-US" altLang="en-US" sz="1800" b="1" dirty="0"/>
              <a:t>IMS:</a:t>
            </a:r>
          </a:p>
          <a:p>
            <a:pPr lvl="2"/>
            <a:r>
              <a:rPr lang="en-US" altLang="en-US" sz="1600" dirty="0"/>
              <a:t>Rel-18 IMS data channel</a:t>
            </a:r>
          </a:p>
          <a:p>
            <a:pPr lvl="2"/>
            <a:r>
              <a:rPr lang="en-GB" altLang="en-US" sz="1600" dirty="0"/>
              <a:t>Rel-19 </a:t>
            </a:r>
            <a:r>
              <a:rPr lang="en-GB" altLang="en-US" sz="1600" dirty="0" err="1"/>
              <a:t>eCall</a:t>
            </a:r>
            <a:r>
              <a:rPr lang="en-GB" altLang="en-US" sz="1600" dirty="0"/>
              <a:t> over IMS - CEN alignment</a:t>
            </a:r>
          </a:p>
        </p:txBody>
      </p:sp>
    </p:spTree>
    <p:extLst>
      <p:ext uri="{BB962C8B-B14F-4D97-AF65-F5344CB8AC3E}">
        <p14:creationId xmlns:p14="http://schemas.microsoft.com/office/powerpoint/2010/main" val="217008833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899774"/>
              </p:ext>
            </p:extLst>
          </p:nvPr>
        </p:nvGraphicFramePr>
        <p:xfrm>
          <a:off x="597524" y="1915411"/>
          <a:ext cx="10638672" cy="97485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P-CSCF restoration (38.523)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16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899176"/>
              </p:ext>
            </p:extLst>
          </p:nvPr>
        </p:nvGraphicFramePr>
        <p:xfrm>
          <a:off x="1109709" y="1725298"/>
          <a:ext cx="9972583" cy="45764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/ 104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155 / 164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953232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16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69284"/>
              </p:ext>
            </p:extLst>
          </p:nvPr>
        </p:nvGraphicFramePr>
        <p:xfrm>
          <a:off x="1118587" y="1760601"/>
          <a:ext cx="9945949" cy="448905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978481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36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16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353600"/>
              </p:ext>
            </p:extLst>
          </p:nvPr>
        </p:nvGraphicFramePr>
        <p:xfrm>
          <a:off x="805758" y="1875010"/>
          <a:ext cx="10004079" cy="399182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ACB per PLMN 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/ 14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+6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70556344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16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19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41578</TotalTime>
  <Words>3925</Words>
  <Application>Microsoft Office PowerPoint</Application>
  <PresentationFormat>Widescreen</PresentationFormat>
  <Paragraphs>1262</Paragraphs>
  <Slides>19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(pre-RAN5#108)</vt:lpstr>
      <vt:lpstr>PowerPoint Presentation</vt:lpstr>
      <vt:lpstr>PowerPoint Presentation</vt:lpstr>
      <vt:lpstr>PowerPoint Presentation</vt:lpstr>
      <vt:lpstr>TTCN development  Progress for period: May to Aug’25</vt:lpstr>
      <vt:lpstr>TTCN verification Progress for period: 16th May --&gt; 19th Aug’25</vt:lpstr>
      <vt:lpstr>TTCN verification Progress for period: 16th May --&gt; 19th Aug’25</vt:lpstr>
      <vt:lpstr>TTCN verification Progress for period: 16th May --&gt; 19th Aug’25</vt:lpstr>
      <vt:lpstr>TTCN verification Progress for period: 16th May --&gt; 19th Aug’25</vt:lpstr>
      <vt:lpstr>TTCN verification Progress for period: 16th May --&gt; 19th Aug’25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Annexes</vt:lpstr>
      <vt:lpstr>TTCN deliveries and baseline 2025 schedule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860</cp:revision>
  <cp:lastPrinted>2023-02-21T14:07:15Z</cp:lastPrinted>
  <dcterms:created xsi:type="dcterms:W3CDTF">2010-02-05T13:52:04Z</dcterms:created>
  <dcterms:modified xsi:type="dcterms:W3CDTF">2025-08-24T16:25:03Z</dcterms:modified>
  <cp:contentStatus>Template 2017</cp:contentStatus>
</cp:coreProperties>
</file>