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99" r:id="rId6"/>
    <p:sldId id="300" r:id="rId7"/>
    <p:sldId id="301" r:id="rId8"/>
    <p:sldId id="303" r:id="rId9"/>
    <p:sldId id="292" r:id="rId10"/>
  </p:sldIdLst>
  <p:sldSz cx="12192000" cy="6858000"/>
  <p:notesSz cx="6858000" cy="9144000"/>
  <p:defaultTextStyle>
    <a:defPPr>
      <a:defRPr lang="en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6F81ED-E690-4FB6-B644-775CFCA7CD00}" v="24" dt="2025-08-15T12:18:17.8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5" d="100"/>
          <a:sy n="125" d="100"/>
        </p:scale>
        <p:origin x="54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las Weiler" userId="15f39c7b-d9a9-4905-9221-26f26c51fae5" providerId="ADAL" clId="{586F81ED-E690-4FB6-B644-775CFCA7CD00}"/>
    <pc:docChg chg="custSel addSld delSld modSld sldOrd">
      <pc:chgData name="Niclas Weiler" userId="15f39c7b-d9a9-4905-9221-26f26c51fae5" providerId="ADAL" clId="{586F81ED-E690-4FB6-B644-775CFCA7CD00}" dt="2025-08-15T13:37:20.487" v="1985" actId="255"/>
      <pc:docMkLst>
        <pc:docMk/>
      </pc:docMkLst>
      <pc:sldChg chg="modSp mod">
        <pc:chgData name="Niclas Weiler" userId="15f39c7b-d9a9-4905-9221-26f26c51fae5" providerId="ADAL" clId="{586F81ED-E690-4FB6-B644-775CFCA7CD00}" dt="2025-08-15T12:31:11.746" v="1984" actId="20577"/>
        <pc:sldMkLst>
          <pc:docMk/>
          <pc:sldMk cId="697815256" sldId="256"/>
        </pc:sldMkLst>
        <pc:spChg chg="mod">
          <ac:chgData name="Niclas Weiler" userId="15f39c7b-d9a9-4905-9221-26f26c51fae5" providerId="ADAL" clId="{586F81ED-E690-4FB6-B644-775CFCA7CD00}" dt="2025-08-12T17:19:07.090" v="724" actId="20577"/>
          <ac:spMkLst>
            <pc:docMk/>
            <pc:sldMk cId="697815256" sldId="256"/>
            <ac:spMk id="2" creationId="{53EFC16E-39A9-6672-7180-531B32AA08A8}"/>
          </ac:spMkLst>
        </pc:spChg>
        <pc:spChg chg="mod">
          <ac:chgData name="Niclas Weiler" userId="15f39c7b-d9a9-4905-9221-26f26c51fae5" providerId="ADAL" clId="{586F81ED-E690-4FB6-B644-775CFCA7CD00}" dt="2025-08-15T12:18:33.266" v="1972" actId="20577"/>
          <ac:spMkLst>
            <pc:docMk/>
            <pc:sldMk cId="697815256" sldId="256"/>
            <ac:spMk id="3" creationId="{5ECA276C-62A6-B4C2-E0F1-F23F16B919BC}"/>
          </ac:spMkLst>
        </pc:spChg>
        <pc:spChg chg="mod">
          <ac:chgData name="Niclas Weiler" userId="15f39c7b-d9a9-4905-9221-26f26c51fae5" providerId="ADAL" clId="{586F81ED-E690-4FB6-B644-775CFCA7CD00}" dt="2025-08-15T12:31:11.746" v="1984" actId="20577"/>
          <ac:spMkLst>
            <pc:docMk/>
            <pc:sldMk cId="697815256" sldId="256"/>
            <ac:spMk id="10" creationId="{57F3AE33-4323-781C-CCBF-00BD3CF4EF00}"/>
          </ac:spMkLst>
        </pc:spChg>
        <pc:spChg chg="mod">
          <ac:chgData name="Niclas Weiler" userId="15f39c7b-d9a9-4905-9221-26f26c51fae5" providerId="ADAL" clId="{586F81ED-E690-4FB6-B644-775CFCA7CD00}" dt="2025-08-12T17:00:44.324" v="39" actId="20577"/>
          <ac:spMkLst>
            <pc:docMk/>
            <pc:sldMk cId="697815256" sldId="256"/>
            <ac:spMk id="11" creationId="{05F3CF98-C562-7AAB-8339-4FF277B47562}"/>
          </ac:spMkLst>
        </pc:spChg>
      </pc:sldChg>
      <pc:sldChg chg="delSp modSp add del setBg delDesignElem">
        <pc:chgData name="Niclas Weiler" userId="15f39c7b-d9a9-4905-9221-26f26c51fae5" providerId="ADAL" clId="{586F81ED-E690-4FB6-B644-775CFCA7CD00}" dt="2025-08-13T09:19:46.851" v="1760" actId="2696"/>
        <pc:sldMkLst>
          <pc:docMk/>
          <pc:sldMk cId="3801647449" sldId="291"/>
        </pc:sldMkLst>
      </pc:sldChg>
      <pc:sldChg chg="modSp mod">
        <pc:chgData name="Niclas Weiler" userId="15f39c7b-d9a9-4905-9221-26f26c51fae5" providerId="ADAL" clId="{586F81ED-E690-4FB6-B644-775CFCA7CD00}" dt="2025-08-15T13:37:20.487" v="1985" actId="255"/>
        <pc:sldMkLst>
          <pc:docMk/>
          <pc:sldMk cId="2197608168" sldId="292"/>
        </pc:sldMkLst>
        <pc:spChg chg="mod">
          <ac:chgData name="Niclas Weiler" userId="15f39c7b-d9a9-4905-9221-26f26c51fae5" providerId="ADAL" clId="{586F81ED-E690-4FB6-B644-775CFCA7CD00}" dt="2025-08-15T13:37:20.487" v="1985" actId="255"/>
          <ac:spMkLst>
            <pc:docMk/>
            <pc:sldMk cId="2197608168" sldId="292"/>
            <ac:spMk id="4" creationId="{17996C5C-02BF-E986-30F9-7B309430C55E}"/>
          </ac:spMkLst>
        </pc:spChg>
        <pc:spChg chg="mod">
          <ac:chgData name="Niclas Weiler" userId="15f39c7b-d9a9-4905-9221-26f26c51fae5" providerId="ADAL" clId="{586F81ED-E690-4FB6-B644-775CFCA7CD00}" dt="2025-08-12T17:18:42.462" v="711" actId="20577"/>
          <ac:spMkLst>
            <pc:docMk/>
            <pc:sldMk cId="2197608168" sldId="292"/>
            <ac:spMk id="27" creationId="{10F778E8-905F-25E3-826F-8CFB329D406D}"/>
          </ac:spMkLst>
        </pc:spChg>
      </pc:sldChg>
      <pc:sldChg chg="delSp add del ord setBg delDesignElem">
        <pc:chgData name="Niclas Weiler" userId="15f39c7b-d9a9-4905-9221-26f26c51fae5" providerId="ADAL" clId="{586F81ED-E690-4FB6-B644-775CFCA7CD00}" dt="2025-08-13T09:19:50.394" v="1761" actId="2696"/>
        <pc:sldMkLst>
          <pc:docMk/>
          <pc:sldMk cId="2912338010" sldId="294"/>
        </pc:sldMkLst>
      </pc:sldChg>
      <pc:sldChg chg="modSp del mod">
        <pc:chgData name="Niclas Weiler" userId="15f39c7b-d9a9-4905-9221-26f26c51fae5" providerId="ADAL" clId="{586F81ED-E690-4FB6-B644-775CFCA7CD00}" dt="2025-08-12T17:20:41.463" v="726" actId="2696"/>
        <pc:sldMkLst>
          <pc:docMk/>
          <pc:sldMk cId="1489420717" sldId="295"/>
        </pc:sldMkLst>
      </pc:sldChg>
      <pc:sldChg chg="modSp mod">
        <pc:chgData name="Niclas Weiler" userId="15f39c7b-d9a9-4905-9221-26f26c51fae5" providerId="ADAL" clId="{586F81ED-E690-4FB6-B644-775CFCA7CD00}" dt="2025-08-13T08:02:15.784" v="1333" actId="20577"/>
        <pc:sldMkLst>
          <pc:docMk/>
          <pc:sldMk cId="2681875096" sldId="299"/>
        </pc:sldMkLst>
        <pc:spChg chg="mod">
          <ac:chgData name="Niclas Weiler" userId="15f39c7b-d9a9-4905-9221-26f26c51fae5" providerId="ADAL" clId="{586F81ED-E690-4FB6-B644-775CFCA7CD00}" dt="2025-08-13T08:02:15.784" v="1333" actId="20577"/>
          <ac:spMkLst>
            <pc:docMk/>
            <pc:sldMk cId="2681875096" sldId="299"/>
            <ac:spMk id="3" creationId="{9B266F63-91AC-735E-9086-D1057EBD9290}"/>
          </ac:spMkLst>
        </pc:spChg>
      </pc:sldChg>
      <pc:sldChg chg="modSp add mod">
        <pc:chgData name="Niclas Weiler" userId="15f39c7b-d9a9-4905-9221-26f26c51fae5" providerId="ADAL" clId="{586F81ED-E690-4FB6-B644-775CFCA7CD00}" dt="2025-08-15T12:14:26.409" v="1947" actId="20577"/>
        <pc:sldMkLst>
          <pc:docMk/>
          <pc:sldMk cId="785042577" sldId="300"/>
        </pc:sldMkLst>
        <pc:spChg chg="mod">
          <ac:chgData name="Niclas Weiler" userId="15f39c7b-d9a9-4905-9221-26f26c51fae5" providerId="ADAL" clId="{586F81ED-E690-4FB6-B644-775CFCA7CD00}" dt="2025-08-12T17:21:01.591" v="746" actId="20577"/>
          <ac:spMkLst>
            <pc:docMk/>
            <pc:sldMk cId="785042577" sldId="300"/>
            <ac:spMk id="2" creationId="{5049398F-C60E-9526-8980-DD9BA46C7B18}"/>
          </ac:spMkLst>
        </pc:spChg>
        <pc:spChg chg="mod">
          <ac:chgData name="Niclas Weiler" userId="15f39c7b-d9a9-4905-9221-26f26c51fae5" providerId="ADAL" clId="{586F81ED-E690-4FB6-B644-775CFCA7CD00}" dt="2025-08-15T12:14:26.409" v="1947" actId="20577"/>
          <ac:spMkLst>
            <pc:docMk/>
            <pc:sldMk cId="785042577" sldId="300"/>
            <ac:spMk id="3" creationId="{925DA9E8-C07A-18D5-E131-F323D6A12159}"/>
          </ac:spMkLst>
        </pc:spChg>
      </pc:sldChg>
      <pc:sldChg chg="modSp add mod">
        <pc:chgData name="Niclas Weiler" userId="15f39c7b-d9a9-4905-9221-26f26c51fae5" providerId="ADAL" clId="{586F81ED-E690-4FB6-B644-775CFCA7CD00}" dt="2025-08-13T11:43:59.770" v="1767" actId="13926"/>
        <pc:sldMkLst>
          <pc:docMk/>
          <pc:sldMk cId="1008630017" sldId="301"/>
        </pc:sldMkLst>
        <pc:spChg chg="mod">
          <ac:chgData name="Niclas Weiler" userId="15f39c7b-d9a9-4905-9221-26f26c51fae5" providerId="ADAL" clId="{586F81ED-E690-4FB6-B644-775CFCA7CD00}" dt="2025-08-13T09:18:02.552" v="1753" actId="255"/>
          <ac:spMkLst>
            <pc:docMk/>
            <pc:sldMk cId="1008630017" sldId="301"/>
            <ac:spMk id="2" creationId="{043B261C-BD65-B9A0-A64B-3B3D08AD9150}"/>
          </ac:spMkLst>
        </pc:spChg>
        <pc:spChg chg="mod">
          <ac:chgData name="Niclas Weiler" userId="15f39c7b-d9a9-4905-9221-26f26c51fae5" providerId="ADAL" clId="{586F81ED-E690-4FB6-B644-775CFCA7CD00}" dt="2025-08-13T11:43:59.770" v="1767" actId="13926"/>
          <ac:spMkLst>
            <pc:docMk/>
            <pc:sldMk cId="1008630017" sldId="301"/>
            <ac:spMk id="3" creationId="{BE44CD25-B984-AD12-BBF4-2C53D9EE9CC1}"/>
          </ac:spMkLst>
        </pc:spChg>
      </pc:sldChg>
      <pc:sldChg chg="del">
        <pc:chgData name="Niclas Weiler" userId="15f39c7b-d9a9-4905-9221-26f26c51fae5" providerId="ADAL" clId="{586F81ED-E690-4FB6-B644-775CFCA7CD00}" dt="2025-08-12T17:18:04.995" v="698" actId="2696"/>
        <pc:sldMkLst>
          <pc:docMk/>
          <pc:sldMk cId="3694700369" sldId="301"/>
        </pc:sldMkLst>
      </pc:sldChg>
      <pc:sldChg chg="delSp add del setBg delDesignElem">
        <pc:chgData name="Niclas Weiler" userId="15f39c7b-d9a9-4905-9221-26f26c51fae5" providerId="ADAL" clId="{586F81ED-E690-4FB6-B644-775CFCA7CD00}" dt="2025-08-13T09:11:13.069" v="1569" actId="2696"/>
        <pc:sldMkLst>
          <pc:docMk/>
          <pc:sldMk cId="273867325" sldId="302"/>
        </pc:sldMkLst>
      </pc:sldChg>
      <pc:sldChg chg="modSp add mod">
        <pc:chgData name="Niclas Weiler" userId="15f39c7b-d9a9-4905-9221-26f26c51fae5" providerId="ADAL" clId="{586F81ED-E690-4FB6-B644-775CFCA7CD00}" dt="2025-08-13T09:18:56.800" v="1758" actId="108"/>
        <pc:sldMkLst>
          <pc:docMk/>
          <pc:sldMk cId="427335010" sldId="303"/>
        </pc:sldMkLst>
        <pc:spChg chg="mod">
          <ac:chgData name="Niclas Weiler" userId="15f39c7b-d9a9-4905-9221-26f26c51fae5" providerId="ADAL" clId="{586F81ED-E690-4FB6-B644-775CFCA7CD00}" dt="2025-08-13T09:18:56.800" v="1758" actId="108"/>
          <ac:spMkLst>
            <pc:docMk/>
            <pc:sldMk cId="427335010" sldId="303"/>
            <ac:spMk id="2" creationId="{C898EBA8-8FE8-1266-5A3D-D8CB04772755}"/>
          </ac:spMkLst>
        </pc:spChg>
        <pc:spChg chg="mod">
          <ac:chgData name="Niclas Weiler" userId="15f39c7b-d9a9-4905-9221-26f26c51fae5" providerId="ADAL" clId="{586F81ED-E690-4FB6-B644-775CFCA7CD00}" dt="2025-08-13T09:15:35.538" v="1727" actId="20577"/>
          <ac:spMkLst>
            <pc:docMk/>
            <pc:sldMk cId="427335010" sldId="303"/>
            <ac:spMk id="3" creationId="{B907A35C-8389-3485-DDED-91616D690260}"/>
          </ac:spMkLst>
        </pc:spChg>
      </pc:sldChg>
      <pc:sldChg chg="del">
        <pc:chgData name="Niclas Weiler" userId="15f39c7b-d9a9-4905-9221-26f26c51fae5" providerId="ADAL" clId="{586F81ED-E690-4FB6-B644-775CFCA7CD00}" dt="2025-08-12T17:17:11.531" v="660" actId="2696"/>
        <pc:sldMkLst>
          <pc:docMk/>
          <pc:sldMk cId="1913532891" sldId="303"/>
        </pc:sldMkLst>
      </pc:sldChg>
      <pc:sldChg chg="del">
        <pc:chgData name="Niclas Weiler" userId="15f39c7b-d9a9-4905-9221-26f26c51fae5" providerId="ADAL" clId="{586F81ED-E690-4FB6-B644-775CFCA7CD00}" dt="2025-08-12T17:02:58.673" v="172" actId="2696"/>
        <pc:sldMkLst>
          <pc:docMk/>
          <pc:sldMk cId="3389446069" sldId="304"/>
        </pc:sldMkLst>
      </pc:sldChg>
      <pc:sldChg chg="del">
        <pc:chgData name="Niclas Weiler" userId="15f39c7b-d9a9-4905-9221-26f26c51fae5" providerId="ADAL" clId="{586F81ED-E690-4FB6-B644-775CFCA7CD00}" dt="2025-08-12T17:18:28.868" v="699" actId="2696"/>
        <pc:sldMkLst>
          <pc:docMk/>
          <pc:sldMk cId="801846432" sldId="305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72F070-3977-40A7-2154-C2D7DF03CD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678E92-5624-0B6D-F298-8DEEF768D7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F41305-E5CA-CE23-1E8A-186BEEB65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2025-08-15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40ECCA-8209-DDCA-EC12-C1DEA545D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BB6FF0-C17F-6906-9800-ED9FCBACC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172203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548B9-D17B-E12B-4C88-A287A759CF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4842F7-3141-8D29-33C2-98193A8D94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6419FE-4317-259D-6C7B-A79CEE804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2025-08-15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282234-6AF3-382D-6563-91DA6D129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EC2B48-44F2-8B83-C9EB-E8C266793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984605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C3D1B64-49B8-1224-BBD7-9885EE07B6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348FFF-AB85-CB02-5EFA-F55D21537E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54DF50-D4C1-A61C-185D-C90A6100A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2025-08-15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51BA42-6A01-378A-291B-3207DD945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02B55D-B3C9-FE88-A577-AD014A77D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676111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6FB692-4E90-6B2D-B377-44F2E53AD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7AB99B-D3FF-0EAD-32A2-C685D703C2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13BCBC-B016-9B8D-BCCE-23E808A14B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2025-08-15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9CA743-85D2-BFAA-21E6-B1CDD7033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855352-F823-0E8A-B94B-F46E2CDC6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486304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B36180-E90B-D886-0160-47F9FF011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13DC2B-CDC7-4976-F191-B2C5CBAF0B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432514-7592-B365-306D-1BE7E5A85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2025-08-15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CD7398-0467-61A1-61C2-9CFDE226F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4AFA3C-111A-8B1A-90D5-183ED0580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852760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A7DD4-8A28-95E3-A75A-6EFDD43448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C701C0-73E0-2D15-3BD8-814FD2A6CC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EECC8A-9E44-86E3-8528-012F51CA01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C4F693-7657-40E6-BF32-98DD0BCEC0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2025-08-15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99A91E-5D3A-20AB-5934-5BEABE570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219A25-D722-89C9-BD0D-49F2963C7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4356411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78EA00-D783-EE85-31C5-BC75ED443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2C524E-CE78-CDCC-44FE-2BB22B3465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EF323F-04FB-0B2A-982B-CBBA375DD1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D815EE-0B0D-E489-7CC4-53DFAD71EB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96BBD6-5F6B-4184-7C41-9228F5575F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D57E9BD-5A84-5BC2-B21E-3F304DB4C8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2025-08-15</a:t>
            </a:fld>
            <a:endParaRPr lang="en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3AE0832-02E3-5095-9B45-085239386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90D8727-9861-CBF5-F509-38744E86F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434442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91D19-D40C-E6DE-1590-D9CB5C64EF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EEC4EA-9CE5-D243-FEA9-672EB3C493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2025-08-15</a:t>
            </a:fld>
            <a:endParaRPr lang="en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B4C908-A226-50AA-6FB4-E9645B0815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F39DA8-35E7-7039-0F3D-BE1426841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937123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885FD2-1F1E-59DC-9BA0-92DEED38F2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2025-08-15</a:t>
            </a:fld>
            <a:endParaRPr lang="en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F340FD-3A9E-20F4-9D68-F6A54C233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C02EFC-43CA-03B0-0281-C25E964E0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4070164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CF411F-681D-DD28-C0A2-F6949EC97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28CD3A-8E78-8091-31A4-EF0240B198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FEC74F-A8AD-FE4D-F957-79F2795C58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65F090-C61D-20A9-A7EF-3F9450EFB7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2025-08-15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EEB605-4916-0112-4A89-9616AADEB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B671DD-394E-5EF2-B2F1-C39F6AC18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925698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FD8A5C-7F97-56F4-2C11-38CA5A9FC3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565A5E-8242-2030-FE5D-8F96F453E5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9CAE03-6628-9A0D-D840-0D9DE39352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A36FA1-6D05-8C18-142A-CE678381F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2025-08-15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33FD07-3AD0-9F46-F1D9-D2CB6562CB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6533C9-BCD9-D7F0-358E-3BE94C381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396462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90A5A20-CF15-0745-E20B-6F32B4DE28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FE846B-4903-A81C-135F-D21176737B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0F1603-F4B5-8A8E-B8B1-EA60D84571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B9BC97-687A-4368-B742-7C759E4F63EC}" type="datetimeFigureOut">
              <a:rPr lang="en-SE" smtClean="0"/>
              <a:t>2025-08-15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A6FA8A-A9BF-A98D-9FF8-94ADD19DF8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47D501-3A81-D390-FA87-10009B5904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823637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EFC16E-39A9-6672-7180-531B32AA08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Test Frequency Calculation Tool, updates and way forward.</a:t>
            </a:r>
            <a:endParaRPr lang="en-SE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CA276C-62A6-B4C2-E0F1-F23F16B919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93478"/>
            <a:ext cx="9144000" cy="1655762"/>
          </a:xfrm>
        </p:spPr>
        <p:txBody>
          <a:bodyPr/>
          <a:lstStyle/>
          <a:p>
            <a:r>
              <a:rPr lang="en-US" dirty="0"/>
              <a:t>Document for discussion and information.</a:t>
            </a:r>
          </a:p>
          <a:p>
            <a:r>
              <a:rPr lang="en-US" dirty="0"/>
              <a:t>Agenda Item:5.3.3.10</a:t>
            </a:r>
            <a:endParaRPr lang="en-SE" dirty="0"/>
          </a:p>
          <a:p>
            <a:endParaRPr lang="en-SE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F3AE33-4323-781C-CCBF-00BD3CF4EF00}"/>
              </a:ext>
            </a:extLst>
          </p:cNvPr>
          <p:cNvSpPr txBox="1"/>
          <p:nvPr/>
        </p:nvSpPr>
        <p:spPr>
          <a:xfrm>
            <a:off x="9486901" y="182227"/>
            <a:ext cx="24607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R5-254695</a:t>
            </a:r>
            <a:endParaRPr lang="en-SE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SE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F3CF98-C562-7AAB-8339-4FF277B47562}"/>
              </a:ext>
            </a:extLst>
          </p:cNvPr>
          <p:cNvSpPr txBox="1"/>
          <p:nvPr/>
        </p:nvSpPr>
        <p:spPr>
          <a:xfrm>
            <a:off x="312420" y="259676"/>
            <a:ext cx="33416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3GPP TSG-RAN5 Meeting #108</a:t>
            </a:r>
            <a:endParaRPr lang="en-US" sz="1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/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Bangalore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Aug 25</a:t>
            </a: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29 2025</a:t>
            </a:r>
            <a:endParaRPr lang="en-SE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6978152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EF26A0-F3D1-EAA4-446B-164C92B404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2" y="586855"/>
            <a:ext cx="3201366" cy="3387497"/>
          </a:xfrm>
        </p:spPr>
        <p:txBody>
          <a:bodyPr anchor="b">
            <a:normAutofit/>
          </a:bodyPr>
          <a:lstStyle/>
          <a:p>
            <a:pPr algn="r"/>
            <a:r>
              <a:rPr lang="en-US" sz="4000" dirty="0">
                <a:solidFill>
                  <a:srgbClr val="FFFFFF"/>
                </a:solidFill>
              </a:rPr>
              <a:t>Introduction</a:t>
            </a:r>
            <a:endParaRPr lang="en-SE" sz="4000" dirty="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266F63-91AC-735E-9086-D1057EBD92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259" y="649480"/>
            <a:ext cx="6555347" cy="5546047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1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- </a:t>
            </a:r>
            <a:r>
              <a:rPr lang="en-US" sz="1800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This discussion paper will share the updates and suggested way forward for the development of the Frequency Calculation Tool.</a:t>
            </a:r>
            <a:endParaRPr lang="en-US" sz="1800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1875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D67B7D2-BD9D-7690-021D-851985362B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313DAF5-10F2-2E76-58F8-6A9B50A6E5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73ABC7F-D328-3B88-2C6B-908C48E421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6C632B2-C79D-E0FE-00BC-2A027B8985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1AF1534-7682-B1CA-5D49-BBC8C7AC6B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F8242F4-E504-03AF-CED8-C028D9C6FD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BD580E6C-61F8-3AC9-77FA-B36D7F4DAF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FA252A6-2113-9186-EBD9-F86DA61FD2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49398F-C60E-9526-8980-DD9BA46C7B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2" y="586855"/>
            <a:ext cx="3201366" cy="3387497"/>
          </a:xfrm>
        </p:spPr>
        <p:txBody>
          <a:bodyPr anchor="b">
            <a:normAutofit/>
          </a:bodyPr>
          <a:lstStyle/>
          <a:p>
            <a:pPr algn="r"/>
            <a:r>
              <a:rPr lang="en-US" sz="4000" dirty="0">
                <a:solidFill>
                  <a:srgbClr val="FFFFFF"/>
                </a:solidFill>
              </a:rPr>
              <a:t>Updates since RAN5#107.</a:t>
            </a:r>
            <a:endParaRPr lang="en-SE" sz="4000" dirty="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5DA9E8-C07A-18D5-E131-F323D6A12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259" y="649481"/>
            <a:ext cx="6555347" cy="5086900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2000" dirty="0"/>
              <a:t>Support for new output format in .JSON was added. </a:t>
            </a:r>
          </a:p>
          <a:p>
            <a:pPr marL="0" indent="0">
              <a:buNone/>
            </a:pPr>
            <a:r>
              <a:rPr lang="en-US" sz="2000" dirty="0"/>
              <a:t>The old output format (.CSV) is still available. </a:t>
            </a:r>
          </a:p>
          <a:p>
            <a:pPr marL="0" indent="0">
              <a:buNone/>
            </a:pPr>
            <a:r>
              <a:rPr lang="en-US" sz="2000" dirty="0"/>
              <a:t>At this stage, .JSON output is only supported for </a:t>
            </a:r>
            <a:r>
              <a:rPr lang="en-US" sz="2000" dirty="0">
                <a:latin typeface="Aptos" panose="020B0004020202020204" pitchFamily="34" charset="0"/>
              </a:rPr>
              <a:t>intra band noncontiguous CA combination, including UL CA.</a:t>
            </a:r>
          </a:p>
        </p:txBody>
      </p:sp>
    </p:spTree>
    <p:extLst>
      <p:ext uri="{BB962C8B-B14F-4D97-AF65-F5344CB8AC3E}">
        <p14:creationId xmlns:p14="http://schemas.microsoft.com/office/powerpoint/2010/main" val="7850425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09CCC18-DD14-B9B8-7D60-4E2733300C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47F1EEF-10DC-BF8B-4D6F-2D87236E15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AFAE904-603F-4C2D-5121-288F2B22C6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070D470-7918-CF1B-849B-FBF0380971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B35E53A-04CC-95D8-EB86-737281AF41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C111E88-D532-0D79-0E42-D4FA9B5510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AEEA7C0-91DA-F3FF-37B2-B8FCB26F78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2236486-3842-84F9-0C23-A32DFF0D32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3B261C-BD65-B9A0-A64B-3B3D08AD91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2" y="586855"/>
            <a:ext cx="3201366" cy="3639705"/>
          </a:xfrm>
        </p:spPr>
        <p:txBody>
          <a:bodyPr anchor="b">
            <a:normAutofit/>
          </a:bodyPr>
          <a:lstStyle/>
          <a:p>
            <a:pPr algn="r"/>
            <a:r>
              <a:rPr lang="en-US" sz="4000" dirty="0">
                <a:solidFill>
                  <a:srgbClr val="FFFFFF"/>
                </a:solidFill>
              </a:rPr>
              <a:t>What is supported by the tool today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2800" dirty="0">
                <a:solidFill>
                  <a:srgbClr val="FFFFFF"/>
                </a:solidFill>
              </a:rPr>
              <a:t>(38.508-1, Annex C)</a:t>
            </a:r>
            <a:endParaRPr lang="en-SE" sz="2800" dirty="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44CD25-B984-AD12-BBF4-2C53D9EE9C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259" y="284480"/>
            <a:ext cx="6555347" cy="5451901"/>
          </a:xfrm>
        </p:spPr>
        <p:txBody>
          <a:bodyPr anchor="ctr">
            <a:normAutofit/>
          </a:bodyPr>
          <a:lstStyle/>
          <a:p>
            <a:r>
              <a:rPr lang="en-GB" sz="2000" dirty="0"/>
              <a:t>C.3: Determination of SSB and CORESET#0</a:t>
            </a:r>
          </a:p>
          <a:p>
            <a:r>
              <a:rPr lang="en-GB" sz="2000" dirty="0"/>
              <a:t>C.2.1.1: Determination of test frequencies for Low-, Mid- and High-Range,</a:t>
            </a:r>
            <a:r>
              <a:rPr lang="en-US" sz="2000" dirty="0"/>
              <a:t> (FR1, FR2, FDD, TDD).</a:t>
            </a:r>
          </a:p>
          <a:p>
            <a:r>
              <a:rPr lang="en-GB" sz="2000" dirty="0"/>
              <a:t>C.2.2: Determination of test frequencies for asymmetric NR bands and symmetric uplink and downlink channel bandwidth combinations</a:t>
            </a:r>
            <a:r>
              <a:rPr lang="en-US" sz="2000" dirty="0"/>
              <a:t>.</a:t>
            </a:r>
          </a:p>
          <a:p>
            <a:r>
              <a:rPr lang="en-GB" sz="2000" dirty="0"/>
              <a:t>C.2.3: Determination of test frequencies for asymmetric uplink and downlink channel bandwidth combinations</a:t>
            </a:r>
            <a:r>
              <a:rPr lang="en-US" sz="2000" dirty="0"/>
              <a:t>.</a:t>
            </a:r>
          </a:p>
          <a:p>
            <a:r>
              <a:rPr lang="en-GB" sz="2000" dirty="0"/>
              <a:t>C.2.4.2.2: Determination of test frequencies for Low-, Mid- and High-Range, for </a:t>
            </a:r>
            <a:r>
              <a:rPr lang="en-GB" sz="2000" b="1" u="sng" dirty="0"/>
              <a:t>NR Intra-band Contiguous CA</a:t>
            </a:r>
            <a:r>
              <a:rPr lang="en-GB" sz="2000" dirty="0"/>
              <a:t>, FR1 and FR2, for 2 carriers only.</a:t>
            </a:r>
          </a:p>
          <a:p>
            <a:r>
              <a:rPr lang="en-GB" sz="2000" dirty="0"/>
              <a:t>C.2.4.3: Determination of test frequencies for </a:t>
            </a:r>
            <a:r>
              <a:rPr lang="en-GB" sz="2000" b="1" u="sng" dirty="0"/>
              <a:t>NR Intra-band Non-Contiguous CA </a:t>
            </a:r>
            <a:r>
              <a:rPr lang="en-GB" sz="2000" dirty="0"/>
              <a:t>, only FR1, only 2 carriers.</a:t>
            </a:r>
          </a:p>
          <a:p>
            <a:r>
              <a:rPr lang="en-GB" sz="2000" dirty="0"/>
              <a:t>New: Determination of test frequencies for single frequency with flexible TX-RX separation (NTN)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086300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AC814F0-8ECF-2C87-2ECF-AAEA9AA8FB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8C151E9-DF55-514E-7E8E-243ABD6ADC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FC259B4-D2BA-8E5F-9668-EC4D6142DD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4F22851-1E68-EE3A-2FBC-F55AAC113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B6DE895-659B-8936-5C43-A95434E0D0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7E0F4B-D9AE-57B1-6C7A-E87C5B8DB6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202D99B6-9FF9-5D69-0A5B-F9E145BB07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C4E5CB3-5AD4-C183-2999-3780708209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898EBA8-8FE8-1266-5A3D-D8CB047727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269" y="613850"/>
            <a:ext cx="3201366" cy="3639705"/>
          </a:xfrm>
        </p:spPr>
        <p:txBody>
          <a:bodyPr anchor="b">
            <a:normAutofit/>
          </a:bodyPr>
          <a:lstStyle/>
          <a:p>
            <a:pPr algn="r"/>
            <a:r>
              <a:rPr lang="en-US" sz="4000" dirty="0">
                <a:solidFill>
                  <a:srgbClr val="FFFFFF"/>
                </a:solidFill>
              </a:rPr>
              <a:t>What is not supported by the tool today. </a:t>
            </a:r>
            <a:r>
              <a:rPr lang="en-US" sz="2800" dirty="0">
                <a:solidFill>
                  <a:srgbClr val="FFFFFF"/>
                </a:solidFill>
              </a:rPr>
              <a:t>(38.508-1, Annex C)</a:t>
            </a:r>
            <a:endParaRPr lang="en-SE" sz="2800" dirty="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07A35C-8389-3485-DDED-91616D6902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259" y="284480"/>
            <a:ext cx="6555347" cy="5451901"/>
          </a:xfrm>
        </p:spPr>
        <p:txBody>
          <a:bodyPr anchor="ctr">
            <a:normAutofit/>
          </a:bodyPr>
          <a:lstStyle/>
          <a:p>
            <a:r>
              <a:rPr lang="en-US" sz="2000" dirty="0"/>
              <a:t>C.2.1.2: </a:t>
            </a:r>
            <a:r>
              <a:rPr lang="en-GB" sz="2000" dirty="0"/>
              <a:t>Determination test frequencies for Mid-Low and Mid-High-Range for signalling tests.</a:t>
            </a:r>
          </a:p>
          <a:p>
            <a:r>
              <a:rPr lang="en-US" sz="2000" dirty="0"/>
              <a:t>C.2.4.2A: </a:t>
            </a:r>
            <a:r>
              <a:rPr lang="en-GB" sz="2000" dirty="0"/>
              <a:t>Determination of test frequencies for FR1 NR Intra-band Contiguous CA without UL CA for bands with uplink bandwidth less than downlink bandwidth</a:t>
            </a:r>
            <a:r>
              <a:rPr lang="en-US" sz="2000" dirty="0"/>
              <a:t>.</a:t>
            </a:r>
          </a:p>
          <a:p>
            <a:pPr lvl="0"/>
            <a:r>
              <a:rPr lang="en-US" sz="2000" dirty="0"/>
              <a:t>C.2.5: Frequency determination for supplemental uplink.</a:t>
            </a:r>
          </a:p>
          <a:p>
            <a:pPr lvl="0"/>
            <a:r>
              <a:rPr lang="en-US" sz="2000" dirty="0"/>
              <a:t>C.2.6: Frequency determination for EN-DC configurations.</a:t>
            </a:r>
          </a:p>
          <a:p>
            <a:r>
              <a:rPr lang="en-GB" sz="2000" dirty="0"/>
              <a:t>C.4: Determination of SSB and CORESET#0 for RRM testing with SSB SCS 120 kHz and 240 kHz</a:t>
            </a:r>
            <a:r>
              <a:rPr lang="en-US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73350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ight Triangle 33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itle 26">
            <a:extLst>
              <a:ext uri="{FF2B5EF4-FFF2-40B4-BE49-F238E27FC236}">
                <a16:creationId xmlns:a16="http://schemas.microsoft.com/office/drawing/2014/main" id="{10F778E8-905F-25E3-826F-8CFB329D40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767" y="1188637"/>
            <a:ext cx="2988234" cy="448072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6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                                                          </a:t>
            </a:r>
            <a:r>
              <a:rPr lang="en-US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Way forward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23AAC9B5-8015-485C-ACF9-A750390E9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1852863"/>
            <a:ext cx="0" cy="3236495"/>
          </a:xfrm>
          <a:prstGeom prst="line">
            <a:avLst/>
          </a:prstGeom>
          <a:ln w="19050" cap="sq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17996C5C-02BF-E986-30F9-7B309430C55E}"/>
              </a:ext>
            </a:extLst>
          </p:cNvPr>
          <p:cNvSpPr txBox="1"/>
          <p:nvPr/>
        </p:nvSpPr>
        <p:spPr>
          <a:xfrm>
            <a:off x="5255260" y="970547"/>
            <a:ext cx="4702848" cy="42385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endParaRPr lang="en-US" sz="1100" dirty="0"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n-US" sz="1100" dirty="0">
              <a:effectLst/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SE" sz="1600" dirty="0">
                <a:latin typeface="Aptos" panose="020B0004020202020204" pitchFamily="34" charset="0"/>
                <a:cs typeface="Times New Roman" panose="02020603050405020304" pitchFamily="18" charset="0"/>
              </a:rPr>
              <a:t>Sort out legal matters (copyright, etc) on how to handle the python tool.</a:t>
            </a:r>
            <a:endParaRPr lang="en-US" sz="1600" dirty="0">
              <a:latin typeface="Aptos" panose="020B000402020202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600" dirty="0"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 handling of Notes to the calculation tool for .JSON tables.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SE" sz="1600" dirty="0"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Update tool to produce output according to JSON format definition</a:t>
            </a:r>
            <a:r>
              <a:rPr lang="en-US" sz="1600" dirty="0"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for Intra band CA contiguous combination. (for other variants, like “single frequency” tables?).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600" dirty="0"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Continue to remove manual input for different bands.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100" dirty="0"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100" dirty="0"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100" dirty="0"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n-SE" sz="1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21976081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9BA8FEC6E16014C9C8AE11707D99D2B" ma:contentTypeVersion="13" ma:contentTypeDescription="Create a new document." ma:contentTypeScope="" ma:versionID="89d34a0efb5b0f6520d43c061667cd78">
  <xsd:schema xmlns:xsd="http://www.w3.org/2001/XMLSchema" xmlns:xs="http://www.w3.org/2001/XMLSchema" xmlns:p="http://schemas.microsoft.com/office/2006/metadata/properties" xmlns:ns2="667a4cda-c0b6-4763-85d5-d71c40529199" xmlns:ns3="2a30137f-e0bf-4e7e-83c6-70af91abb4cd" targetNamespace="http://schemas.microsoft.com/office/2006/metadata/properties" ma:root="true" ma:fieldsID="0fdc5a49979096797e5df388e5d6b269" ns2:_="" ns3:_="">
    <xsd:import namespace="667a4cda-c0b6-4763-85d5-d71c40529199"/>
    <xsd:import namespace="2a30137f-e0bf-4e7e-83c6-70af91abb4c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7a4cda-c0b6-4763-85d5-d71c405291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a30137f-e0bf-4e7e-83c6-70af91abb4cd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DA09C96-84BF-4C5B-85FD-AF49565D48DF}">
  <ds:schemaRefs>
    <ds:schemaRef ds:uri="http://purl.org/dc/elements/1.1/"/>
    <ds:schemaRef ds:uri="http://schemas.microsoft.com/office/2006/documentManagement/types"/>
    <ds:schemaRef ds:uri="http://purl.org/dc/terms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2a30137f-e0bf-4e7e-83c6-70af91abb4cd"/>
    <ds:schemaRef ds:uri="667a4cda-c0b6-4763-85d5-d71c40529199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BE014FB-E796-476C-A224-33B2EEF1F70D}">
  <ds:schemaRefs>
    <ds:schemaRef ds:uri="2a30137f-e0bf-4e7e-83c6-70af91abb4cd"/>
    <ds:schemaRef ds:uri="667a4cda-c0b6-4763-85d5-d71c4052919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5015851C-4918-4445-87C6-FD6253F3742D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23725</TotalTime>
  <Words>427</Words>
  <Application>Microsoft Office PowerPoint</Application>
  <PresentationFormat>Widescreen</PresentationFormat>
  <Paragraphs>40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Aptos</vt:lpstr>
      <vt:lpstr>Arial</vt:lpstr>
      <vt:lpstr>Calibri</vt:lpstr>
      <vt:lpstr>Calibri Light</vt:lpstr>
      <vt:lpstr>Times New Roman</vt:lpstr>
      <vt:lpstr>Office Theme</vt:lpstr>
      <vt:lpstr>Test Frequency Calculation Tool, updates and way forward.</vt:lpstr>
      <vt:lpstr>Introduction</vt:lpstr>
      <vt:lpstr>Updates since RAN5#107.</vt:lpstr>
      <vt:lpstr>What is supported by the tool today (38.508-1, Annex C)</vt:lpstr>
      <vt:lpstr>What is not supported by the tool today. (38.508-1, Annex C)</vt:lpstr>
      <vt:lpstr>                                                              Way forward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Hawkowl IQI test setup</dc:title>
  <dc:creator>Patrik Andersson R</dc:creator>
  <cp:lastModifiedBy>Niclas Weiler</cp:lastModifiedBy>
  <cp:revision>8</cp:revision>
  <dcterms:created xsi:type="dcterms:W3CDTF">2024-04-10T05:10:23Z</dcterms:created>
  <dcterms:modified xsi:type="dcterms:W3CDTF">2025-08-15T13:37:31Z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0x010100D9BA8FEC6E16014C9C8AE11707D99D2B</vt:lpwstr>
  </property>
</Properties>
</file>