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8" r:id="rId7"/>
  </p:sldIdLst>
  <p:sldSz cx="12192000" cy="6858000"/>
  <p:notesSz cx="6858000" cy="9144000"/>
  <p:defaultText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39DF93-D21E-101B-C4D6-038886D66153}" v="2" dt="2025-11-07T14:29:34.358"/>
    <p1510:client id="{92982145-6BA0-F39F-6FCA-77C9A4E13638}" v="29" dt="2025-11-07T13:29:28.356"/>
    <p1510:client id="{B3F2A4E8-6D02-47F5-B6BF-4DBD0C34A99A}" v="5" dt="2025-11-07T14:49:48.5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21" autoAdjust="0"/>
    <p:restoredTop sz="94660"/>
  </p:normalViewPr>
  <p:slideViewPr>
    <p:cSldViewPr snapToGrid="0">
      <p:cViewPr varScale="1">
        <p:scale>
          <a:sx n="113" d="100"/>
          <a:sy n="113" d="100"/>
        </p:scale>
        <p:origin x="114" y="6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r Lindell" userId="d2c724e8-4db7-4a22-9605-1885c2f34ffd" providerId="ADAL" clId="{FF0C8ED0-57A6-4DE8-90D8-1A0AEE8A1A75}"/>
    <pc:docChg chg="custSel addSld modSld">
      <pc:chgData name="Per Lindell" userId="d2c724e8-4db7-4a22-9605-1885c2f34ffd" providerId="ADAL" clId="{FF0C8ED0-57A6-4DE8-90D8-1A0AEE8A1A75}" dt="2025-11-07T14:49:48.506" v="302"/>
      <pc:docMkLst>
        <pc:docMk/>
      </pc:docMkLst>
      <pc:sldChg chg="modSp mod">
        <pc:chgData name="Per Lindell" userId="d2c724e8-4db7-4a22-9605-1885c2f34ffd" providerId="ADAL" clId="{FF0C8ED0-57A6-4DE8-90D8-1A0AEE8A1A75}" dt="2025-11-07T14:49:48.506" v="302"/>
        <pc:sldMkLst>
          <pc:docMk/>
          <pc:sldMk cId="330971072" sldId="256"/>
        </pc:sldMkLst>
        <pc:spChg chg="mod">
          <ac:chgData name="Per Lindell" userId="d2c724e8-4db7-4a22-9605-1885c2f34ffd" providerId="ADAL" clId="{FF0C8ED0-57A6-4DE8-90D8-1A0AEE8A1A75}" dt="2025-11-07T11:25:19.382" v="297" actId="14100"/>
          <ac:spMkLst>
            <pc:docMk/>
            <pc:sldMk cId="330971072" sldId="256"/>
            <ac:spMk id="2" creationId="{5083675A-E5E3-B66E-AD27-09638CE41FD8}"/>
          </ac:spMkLst>
        </pc:spChg>
        <pc:spChg chg="mod">
          <ac:chgData name="Per Lindell" userId="d2c724e8-4db7-4a22-9605-1885c2f34ffd" providerId="ADAL" clId="{FF0C8ED0-57A6-4DE8-90D8-1A0AEE8A1A75}" dt="2025-11-07T14:49:48.506" v="302"/>
          <ac:spMkLst>
            <pc:docMk/>
            <pc:sldMk cId="330971072" sldId="256"/>
            <ac:spMk id="3" creationId="{D3D5B879-98EE-92D6-0CF4-3F15A55EF110}"/>
          </ac:spMkLst>
        </pc:spChg>
      </pc:sldChg>
      <pc:sldChg chg="modSp new mod">
        <pc:chgData name="Per Lindell" userId="d2c724e8-4db7-4a22-9605-1885c2f34ffd" providerId="ADAL" clId="{FF0C8ED0-57A6-4DE8-90D8-1A0AEE8A1A75}" dt="2025-11-07T14:34:11.639" v="301" actId="20577"/>
        <pc:sldMkLst>
          <pc:docMk/>
          <pc:sldMk cId="992257602" sldId="257"/>
        </pc:sldMkLst>
        <pc:spChg chg="mod">
          <ac:chgData name="Per Lindell" userId="d2c724e8-4db7-4a22-9605-1885c2f34ffd" providerId="ADAL" clId="{FF0C8ED0-57A6-4DE8-90D8-1A0AEE8A1A75}" dt="2025-11-07T11:20:41.770" v="55" actId="20577"/>
          <ac:spMkLst>
            <pc:docMk/>
            <pc:sldMk cId="992257602" sldId="257"/>
            <ac:spMk id="2" creationId="{76281BCD-D840-4998-B4C6-3CC1821D0D91}"/>
          </ac:spMkLst>
        </pc:spChg>
        <pc:spChg chg="mod">
          <ac:chgData name="Per Lindell" userId="d2c724e8-4db7-4a22-9605-1885c2f34ffd" providerId="ADAL" clId="{FF0C8ED0-57A6-4DE8-90D8-1A0AEE8A1A75}" dt="2025-11-07T14:34:11.639" v="301" actId="20577"/>
          <ac:spMkLst>
            <pc:docMk/>
            <pc:sldMk cId="992257602" sldId="257"/>
            <ac:spMk id="3" creationId="{40A1F153-3884-0868-2A01-8C3E4F589E44}"/>
          </ac:spMkLst>
        </pc:spChg>
      </pc:sldChg>
      <pc:sldChg chg="modSp new mod">
        <pc:chgData name="Per Lindell" userId="d2c724e8-4db7-4a22-9605-1885c2f34ffd" providerId="ADAL" clId="{FF0C8ED0-57A6-4DE8-90D8-1A0AEE8A1A75}" dt="2025-11-07T11:24:34.812" v="270" actId="1076"/>
        <pc:sldMkLst>
          <pc:docMk/>
          <pc:sldMk cId="1329980500" sldId="258"/>
        </pc:sldMkLst>
        <pc:spChg chg="mod">
          <ac:chgData name="Per Lindell" userId="d2c724e8-4db7-4a22-9605-1885c2f34ffd" providerId="ADAL" clId="{FF0C8ED0-57A6-4DE8-90D8-1A0AEE8A1A75}" dt="2025-11-07T11:24:30.657" v="269" actId="6549"/>
          <ac:spMkLst>
            <pc:docMk/>
            <pc:sldMk cId="1329980500" sldId="258"/>
            <ac:spMk id="2" creationId="{EC18D0F2-6339-9D0C-58F2-2F2CD7CE293C}"/>
          </ac:spMkLst>
        </pc:spChg>
        <pc:spChg chg="mod">
          <ac:chgData name="Per Lindell" userId="d2c724e8-4db7-4a22-9605-1885c2f34ffd" providerId="ADAL" clId="{FF0C8ED0-57A6-4DE8-90D8-1A0AEE8A1A75}" dt="2025-11-07T11:24:34.812" v="270" actId="1076"/>
          <ac:spMkLst>
            <pc:docMk/>
            <pc:sldMk cId="1329980500" sldId="258"/>
            <ac:spMk id="3" creationId="{CF669B20-D03E-30D1-8689-2A0C1CF81D4F}"/>
          </ac:spMkLst>
        </pc:spChg>
      </pc:sldChg>
    </pc:docChg>
  </pc:docChgLst>
  <pc:docChgLst>
    <pc:chgData name="Thomas Chapman" userId="62f56abd-8013-406a-a5cf-528bee683f35" providerId="ADAL" clId="{84388CEF-1AEF-4F0D-A3FC-35EDB09E168B}"/>
    <pc:docChg chg="custSel modSld">
      <pc:chgData name="Thomas Chapman" userId="62f56abd-8013-406a-a5cf-528bee683f35" providerId="ADAL" clId="{84388CEF-1AEF-4F0D-A3FC-35EDB09E168B}" dt="2025-11-07T12:26:36.010" v="585" actId="20577"/>
      <pc:docMkLst>
        <pc:docMk/>
      </pc:docMkLst>
      <pc:sldChg chg="modSp mod">
        <pc:chgData name="Thomas Chapman" userId="62f56abd-8013-406a-a5cf-528bee683f35" providerId="ADAL" clId="{84388CEF-1AEF-4F0D-A3FC-35EDB09E168B}" dt="2025-11-07T12:24:33.255" v="127" actId="20577"/>
        <pc:sldMkLst>
          <pc:docMk/>
          <pc:sldMk cId="992257602" sldId="257"/>
        </pc:sldMkLst>
        <pc:spChg chg="mod">
          <ac:chgData name="Thomas Chapman" userId="62f56abd-8013-406a-a5cf-528bee683f35" providerId="ADAL" clId="{84388CEF-1AEF-4F0D-A3FC-35EDB09E168B}" dt="2025-11-07T12:24:33.255" v="127" actId="20577"/>
          <ac:spMkLst>
            <pc:docMk/>
            <pc:sldMk cId="992257602" sldId="257"/>
            <ac:spMk id="3" creationId="{40A1F153-3884-0868-2A01-8C3E4F589E44}"/>
          </ac:spMkLst>
        </pc:spChg>
      </pc:sldChg>
      <pc:sldChg chg="modSp mod">
        <pc:chgData name="Thomas Chapman" userId="62f56abd-8013-406a-a5cf-528bee683f35" providerId="ADAL" clId="{84388CEF-1AEF-4F0D-A3FC-35EDB09E168B}" dt="2025-11-07T12:26:36.010" v="585" actId="20577"/>
        <pc:sldMkLst>
          <pc:docMk/>
          <pc:sldMk cId="1329980500" sldId="258"/>
        </pc:sldMkLst>
        <pc:spChg chg="mod">
          <ac:chgData name="Thomas Chapman" userId="62f56abd-8013-406a-a5cf-528bee683f35" providerId="ADAL" clId="{84388CEF-1AEF-4F0D-A3FC-35EDB09E168B}" dt="2025-11-07T12:26:36.010" v="585" actId="20577"/>
          <ac:spMkLst>
            <pc:docMk/>
            <pc:sldMk cId="1329980500" sldId="258"/>
            <ac:spMk id="3" creationId="{CF669B20-D03E-30D1-8689-2A0C1CF81D4F}"/>
          </ac:spMkLst>
        </pc:spChg>
      </pc:sldChg>
    </pc:docChg>
  </pc:docChgLst>
  <pc:docChgLst>
    <pc:chgData name="Per Lindell" userId="S::per.lindell@ericsson.com::d2c724e8-4db7-4a22-9605-1885c2f34ffd" providerId="AD" clId="Web-{92982145-6BA0-F39F-6FCA-77C9A4E13638}"/>
    <pc:docChg chg="modSld">
      <pc:chgData name="Per Lindell" userId="S::per.lindell@ericsson.com::d2c724e8-4db7-4a22-9605-1885c2f34ffd" providerId="AD" clId="Web-{92982145-6BA0-F39F-6FCA-77C9A4E13638}" dt="2025-11-07T13:29:28.356" v="27" actId="20577"/>
      <pc:docMkLst>
        <pc:docMk/>
      </pc:docMkLst>
      <pc:sldChg chg="modSp">
        <pc:chgData name="Per Lindell" userId="S::per.lindell@ericsson.com::d2c724e8-4db7-4a22-9605-1885c2f34ffd" providerId="AD" clId="Web-{92982145-6BA0-F39F-6FCA-77C9A4E13638}" dt="2025-11-07T13:29:28.356" v="27" actId="20577"/>
        <pc:sldMkLst>
          <pc:docMk/>
          <pc:sldMk cId="992257602" sldId="257"/>
        </pc:sldMkLst>
        <pc:spChg chg="mod">
          <ac:chgData name="Per Lindell" userId="S::per.lindell@ericsson.com::d2c724e8-4db7-4a22-9605-1885c2f34ffd" providerId="AD" clId="Web-{92982145-6BA0-F39F-6FCA-77C9A4E13638}" dt="2025-11-07T13:29:28.356" v="27" actId="20577"/>
          <ac:spMkLst>
            <pc:docMk/>
            <pc:sldMk cId="992257602" sldId="257"/>
            <ac:spMk id="3" creationId="{40A1F153-3884-0868-2A01-8C3E4F589E44}"/>
          </ac:spMkLst>
        </pc:spChg>
      </pc:sldChg>
      <pc:sldChg chg="modSp">
        <pc:chgData name="Per Lindell" userId="S::per.lindell@ericsson.com::d2c724e8-4db7-4a22-9605-1885c2f34ffd" providerId="AD" clId="Web-{92982145-6BA0-F39F-6FCA-77C9A4E13638}" dt="2025-11-07T13:28:45.199" v="13" actId="20577"/>
        <pc:sldMkLst>
          <pc:docMk/>
          <pc:sldMk cId="1329980500" sldId="258"/>
        </pc:sldMkLst>
        <pc:spChg chg="mod">
          <ac:chgData name="Per Lindell" userId="S::per.lindell@ericsson.com::d2c724e8-4db7-4a22-9605-1885c2f34ffd" providerId="AD" clId="Web-{92982145-6BA0-F39F-6FCA-77C9A4E13638}" dt="2025-11-07T13:28:45.199" v="13" actId="20577"/>
          <ac:spMkLst>
            <pc:docMk/>
            <pc:sldMk cId="1329980500" sldId="258"/>
            <ac:spMk id="3" creationId="{CF669B20-D03E-30D1-8689-2A0C1CF81D4F}"/>
          </ac:spMkLst>
        </pc:spChg>
      </pc:sldChg>
    </pc:docChg>
  </pc:docChgLst>
  <pc:docChgLst>
    <pc:chgData name="Per Lindell" userId="S::per.lindell@ericsson.com::d2c724e8-4db7-4a22-9605-1885c2f34ffd" providerId="AD" clId="Web-{6039DF93-D21E-101B-C4D6-038886D66153}"/>
    <pc:docChg chg="modSld">
      <pc:chgData name="Per Lindell" userId="S::per.lindell@ericsson.com::d2c724e8-4db7-4a22-9605-1885c2f34ffd" providerId="AD" clId="Web-{6039DF93-D21E-101B-C4D6-038886D66153}" dt="2025-11-07T14:29:30.608" v="0" actId="20577"/>
      <pc:docMkLst>
        <pc:docMk/>
      </pc:docMkLst>
      <pc:sldChg chg="modSp">
        <pc:chgData name="Per Lindell" userId="S::per.lindell@ericsson.com::d2c724e8-4db7-4a22-9605-1885c2f34ffd" providerId="AD" clId="Web-{6039DF93-D21E-101B-C4D6-038886D66153}" dt="2025-11-07T14:29:30.608" v="0" actId="20577"/>
        <pc:sldMkLst>
          <pc:docMk/>
          <pc:sldMk cId="992257602" sldId="257"/>
        </pc:sldMkLst>
        <pc:spChg chg="mod">
          <ac:chgData name="Per Lindell" userId="S::per.lindell@ericsson.com::d2c724e8-4db7-4a22-9605-1885c2f34ffd" providerId="AD" clId="Web-{6039DF93-D21E-101B-C4D6-038886D66153}" dt="2025-11-07T14:29:30.608" v="0" actId="20577"/>
          <ac:spMkLst>
            <pc:docMk/>
            <pc:sldMk cId="992257602" sldId="257"/>
            <ac:spMk id="3" creationId="{40A1F153-3884-0868-2A01-8C3E4F589E44}"/>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9E72C-0F13-606D-C1BA-0A6F37CDB0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903F86C-1C30-15EC-1A09-E1F86E91217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5C59481-A642-9C5A-6BEE-0A115EF66B45}"/>
              </a:ext>
            </a:extLst>
          </p:cNvPr>
          <p:cNvSpPr>
            <a:spLocks noGrp="1"/>
          </p:cNvSpPr>
          <p:nvPr>
            <p:ph type="dt" sz="half" idx="10"/>
          </p:nvPr>
        </p:nvSpPr>
        <p:spPr/>
        <p:txBody>
          <a:bodyPr/>
          <a:lstStyle/>
          <a:p>
            <a:fld id="{904A74E0-F9B1-416D-9277-FE248319A8EC}" type="datetimeFigureOut">
              <a:rPr lang="en-US" smtClean="0"/>
              <a:t>11/7/2025</a:t>
            </a:fld>
            <a:endParaRPr lang="en-US"/>
          </a:p>
        </p:txBody>
      </p:sp>
      <p:sp>
        <p:nvSpPr>
          <p:cNvPr id="5" name="Footer Placeholder 4">
            <a:extLst>
              <a:ext uri="{FF2B5EF4-FFF2-40B4-BE49-F238E27FC236}">
                <a16:creationId xmlns:a16="http://schemas.microsoft.com/office/drawing/2014/main" id="{723287F8-E3F5-9CF5-C06E-6F0ED8BE46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516FF7-9ECC-9D0F-9DFE-A7ABC3174AA2}"/>
              </a:ext>
            </a:extLst>
          </p:cNvPr>
          <p:cNvSpPr>
            <a:spLocks noGrp="1"/>
          </p:cNvSpPr>
          <p:nvPr>
            <p:ph type="sldNum" sz="quarter" idx="12"/>
          </p:nvPr>
        </p:nvSpPr>
        <p:spPr/>
        <p:txBody>
          <a:bodyPr/>
          <a:lstStyle/>
          <a:p>
            <a:fld id="{A0C48A6B-0D16-47CB-8CFE-C44CEE7D736E}" type="slidenum">
              <a:rPr lang="en-US" smtClean="0"/>
              <a:t>‹#›</a:t>
            </a:fld>
            <a:endParaRPr lang="en-US"/>
          </a:p>
        </p:txBody>
      </p:sp>
    </p:spTree>
    <p:extLst>
      <p:ext uri="{BB962C8B-B14F-4D97-AF65-F5344CB8AC3E}">
        <p14:creationId xmlns:p14="http://schemas.microsoft.com/office/powerpoint/2010/main" val="41497629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58CAD-891B-07D3-5833-D5C80ABC42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498F98D-7DA6-9F3D-2075-435ED8B5FFF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8CF24F-A8DB-932F-2D11-FF26B917A7AA}"/>
              </a:ext>
            </a:extLst>
          </p:cNvPr>
          <p:cNvSpPr>
            <a:spLocks noGrp="1"/>
          </p:cNvSpPr>
          <p:nvPr>
            <p:ph type="dt" sz="half" idx="10"/>
          </p:nvPr>
        </p:nvSpPr>
        <p:spPr/>
        <p:txBody>
          <a:bodyPr/>
          <a:lstStyle/>
          <a:p>
            <a:fld id="{904A74E0-F9B1-416D-9277-FE248319A8EC}" type="datetimeFigureOut">
              <a:rPr lang="en-US" smtClean="0"/>
              <a:t>11/7/2025</a:t>
            </a:fld>
            <a:endParaRPr lang="en-US"/>
          </a:p>
        </p:txBody>
      </p:sp>
      <p:sp>
        <p:nvSpPr>
          <p:cNvPr id="5" name="Footer Placeholder 4">
            <a:extLst>
              <a:ext uri="{FF2B5EF4-FFF2-40B4-BE49-F238E27FC236}">
                <a16:creationId xmlns:a16="http://schemas.microsoft.com/office/drawing/2014/main" id="{BFE490ED-5763-C6BE-993C-42DF77AC12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273E84-6546-1840-8BB6-0A2880719448}"/>
              </a:ext>
            </a:extLst>
          </p:cNvPr>
          <p:cNvSpPr>
            <a:spLocks noGrp="1"/>
          </p:cNvSpPr>
          <p:nvPr>
            <p:ph type="sldNum" sz="quarter" idx="12"/>
          </p:nvPr>
        </p:nvSpPr>
        <p:spPr/>
        <p:txBody>
          <a:bodyPr/>
          <a:lstStyle/>
          <a:p>
            <a:fld id="{A0C48A6B-0D16-47CB-8CFE-C44CEE7D736E}" type="slidenum">
              <a:rPr lang="en-US" smtClean="0"/>
              <a:t>‹#›</a:t>
            </a:fld>
            <a:endParaRPr lang="en-US"/>
          </a:p>
        </p:txBody>
      </p:sp>
    </p:spTree>
    <p:extLst>
      <p:ext uri="{BB962C8B-B14F-4D97-AF65-F5344CB8AC3E}">
        <p14:creationId xmlns:p14="http://schemas.microsoft.com/office/powerpoint/2010/main" val="2118407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EFF33E2-F48E-0217-9C61-CE335C33EF0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B65B555-BFFB-5E86-0F06-9783AE38BDC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F34E5A-EDA4-9EDE-BEE0-A49BC76187A7}"/>
              </a:ext>
            </a:extLst>
          </p:cNvPr>
          <p:cNvSpPr>
            <a:spLocks noGrp="1"/>
          </p:cNvSpPr>
          <p:nvPr>
            <p:ph type="dt" sz="half" idx="10"/>
          </p:nvPr>
        </p:nvSpPr>
        <p:spPr/>
        <p:txBody>
          <a:bodyPr/>
          <a:lstStyle/>
          <a:p>
            <a:fld id="{904A74E0-F9B1-416D-9277-FE248319A8EC}" type="datetimeFigureOut">
              <a:rPr lang="en-US" smtClean="0"/>
              <a:t>11/7/2025</a:t>
            </a:fld>
            <a:endParaRPr lang="en-US"/>
          </a:p>
        </p:txBody>
      </p:sp>
      <p:sp>
        <p:nvSpPr>
          <p:cNvPr id="5" name="Footer Placeholder 4">
            <a:extLst>
              <a:ext uri="{FF2B5EF4-FFF2-40B4-BE49-F238E27FC236}">
                <a16:creationId xmlns:a16="http://schemas.microsoft.com/office/drawing/2014/main" id="{7B364AF6-AB0C-87D8-5858-37566C1E65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6AB50A-F9EC-FBF7-AD06-D9F5EECD2787}"/>
              </a:ext>
            </a:extLst>
          </p:cNvPr>
          <p:cNvSpPr>
            <a:spLocks noGrp="1"/>
          </p:cNvSpPr>
          <p:nvPr>
            <p:ph type="sldNum" sz="quarter" idx="12"/>
          </p:nvPr>
        </p:nvSpPr>
        <p:spPr/>
        <p:txBody>
          <a:bodyPr/>
          <a:lstStyle/>
          <a:p>
            <a:fld id="{A0C48A6B-0D16-47CB-8CFE-C44CEE7D736E}" type="slidenum">
              <a:rPr lang="en-US" smtClean="0"/>
              <a:t>‹#›</a:t>
            </a:fld>
            <a:endParaRPr lang="en-US"/>
          </a:p>
        </p:txBody>
      </p:sp>
    </p:spTree>
    <p:extLst>
      <p:ext uri="{BB962C8B-B14F-4D97-AF65-F5344CB8AC3E}">
        <p14:creationId xmlns:p14="http://schemas.microsoft.com/office/powerpoint/2010/main" val="27117772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21870E-A3A3-E00F-D03B-3FACDF478DC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889B17-2DFD-B1E4-F3F8-5C1406CAE2C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F21853-CD03-69E2-3050-474F6CE22090}"/>
              </a:ext>
            </a:extLst>
          </p:cNvPr>
          <p:cNvSpPr>
            <a:spLocks noGrp="1"/>
          </p:cNvSpPr>
          <p:nvPr>
            <p:ph type="dt" sz="half" idx="10"/>
          </p:nvPr>
        </p:nvSpPr>
        <p:spPr/>
        <p:txBody>
          <a:bodyPr/>
          <a:lstStyle/>
          <a:p>
            <a:fld id="{904A74E0-F9B1-416D-9277-FE248319A8EC}" type="datetimeFigureOut">
              <a:rPr lang="en-US" smtClean="0"/>
              <a:t>11/7/2025</a:t>
            </a:fld>
            <a:endParaRPr lang="en-US"/>
          </a:p>
        </p:txBody>
      </p:sp>
      <p:sp>
        <p:nvSpPr>
          <p:cNvPr id="5" name="Footer Placeholder 4">
            <a:extLst>
              <a:ext uri="{FF2B5EF4-FFF2-40B4-BE49-F238E27FC236}">
                <a16:creationId xmlns:a16="http://schemas.microsoft.com/office/drawing/2014/main" id="{9E701ED0-BE05-3C6C-2FCE-D82CD7E910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B050C5-D82F-AF20-D36E-40CE3D255FDD}"/>
              </a:ext>
            </a:extLst>
          </p:cNvPr>
          <p:cNvSpPr>
            <a:spLocks noGrp="1"/>
          </p:cNvSpPr>
          <p:nvPr>
            <p:ph type="sldNum" sz="quarter" idx="12"/>
          </p:nvPr>
        </p:nvSpPr>
        <p:spPr/>
        <p:txBody>
          <a:bodyPr/>
          <a:lstStyle/>
          <a:p>
            <a:fld id="{A0C48A6B-0D16-47CB-8CFE-C44CEE7D736E}" type="slidenum">
              <a:rPr lang="en-US" smtClean="0"/>
              <a:t>‹#›</a:t>
            </a:fld>
            <a:endParaRPr lang="en-US"/>
          </a:p>
        </p:txBody>
      </p:sp>
    </p:spTree>
    <p:extLst>
      <p:ext uri="{BB962C8B-B14F-4D97-AF65-F5344CB8AC3E}">
        <p14:creationId xmlns:p14="http://schemas.microsoft.com/office/powerpoint/2010/main" val="18419594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C1E63-0734-8513-91D0-89EB7B10CB2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2646F9F-06B0-A169-BD7D-9F21E96348D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A39FF25-B23C-2E76-F302-8ABEC0BAC032}"/>
              </a:ext>
            </a:extLst>
          </p:cNvPr>
          <p:cNvSpPr>
            <a:spLocks noGrp="1"/>
          </p:cNvSpPr>
          <p:nvPr>
            <p:ph type="dt" sz="half" idx="10"/>
          </p:nvPr>
        </p:nvSpPr>
        <p:spPr/>
        <p:txBody>
          <a:bodyPr/>
          <a:lstStyle/>
          <a:p>
            <a:fld id="{904A74E0-F9B1-416D-9277-FE248319A8EC}" type="datetimeFigureOut">
              <a:rPr lang="en-US" smtClean="0"/>
              <a:t>11/7/2025</a:t>
            </a:fld>
            <a:endParaRPr lang="en-US"/>
          </a:p>
        </p:txBody>
      </p:sp>
      <p:sp>
        <p:nvSpPr>
          <p:cNvPr id="5" name="Footer Placeholder 4">
            <a:extLst>
              <a:ext uri="{FF2B5EF4-FFF2-40B4-BE49-F238E27FC236}">
                <a16:creationId xmlns:a16="http://schemas.microsoft.com/office/drawing/2014/main" id="{40FFB700-E0D8-0314-10ED-3AD98EA748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E967CE-4940-29B6-801D-A0B9A283CBC6}"/>
              </a:ext>
            </a:extLst>
          </p:cNvPr>
          <p:cNvSpPr>
            <a:spLocks noGrp="1"/>
          </p:cNvSpPr>
          <p:nvPr>
            <p:ph type="sldNum" sz="quarter" idx="12"/>
          </p:nvPr>
        </p:nvSpPr>
        <p:spPr/>
        <p:txBody>
          <a:bodyPr/>
          <a:lstStyle/>
          <a:p>
            <a:fld id="{A0C48A6B-0D16-47CB-8CFE-C44CEE7D736E}" type="slidenum">
              <a:rPr lang="en-US" smtClean="0"/>
              <a:t>‹#›</a:t>
            </a:fld>
            <a:endParaRPr lang="en-US"/>
          </a:p>
        </p:txBody>
      </p:sp>
    </p:spTree>
    <p:extLst>
      <p:ext uri="{BB962C8B-B14F-4D97-AF65-F5344CB8AC3E}">
        <p14:creationId xmlns:p14="http://schemas.microsoft.com/office/powerpoint/2010/main" val="6571625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48A99-3624-6CDD-9403-3D98A12B9C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553BA4-61B1-FC4C-3745-46F52485E64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55BF205-9EDD-F5D9-4487-965020105BA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39DC186-B543-7F94-64BB-19A821E58051}"/>
              </a:ext>
            </a:extLst>
          </p:cNvPr>
          <p:cNvSpPr>
            <a:spLocks noGrp="1"/>
          </p:cNvSpPr>
          <p:nvPr>
            <p:ph type="dt" sz="half" idx="10"/>
          </p:nvPr>
        </p:nvSpPr>
        <p:spPr/>
        <p:txBody>
          <a:bodyPr/>
          <a:lstStyle/>
          <a:p>
            <a:fld id="{904A74E0-F9B1-416D-9277-FE248319A8EC}" type="datetimeFigureOut">
              <a:rPr lang="en-US" smtClean="0"/>
              <a:t>11/7/2025</a:t>
            </a:fld>
            <a:endParaRPr lang="en-US"/>
          </a:p>
        </p:txBody>
      </p:sp>
      <p:sp>
        <p:nvSpPr>
          <p:cNvPr id="6" name="Footer Placeholder 5">
            <a:extLst>
              <a:ext uri="{FF2B5EF4-FFF2-40B4-BE49-F238E27FC236}">
                <a16:creationId xmlns:a16="http://schemas.microsoft.com/office/drawing/2014/main" id="{FF35CA3E-48CB-9678-7E52-33FD535435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DE65B9A-96B4-4104-22B2-5B2584CFB885}"/>
              </a:ext>
            </a:extLst>
          </p:cNvPr>
          <p:cNvSpPr>
            <a:spLocks noGrp="1"/>
          </p:cNvSpPr>
          <p:nvPr>
            <p:ph type="sldNum" sz="quarter" idx="12"/>
          </p:nvPr>
        </p:nvSpPr>
        <p:spPr/>
        <p:txBody>
          <a:bodyPr/>
          <a:lstStyle/>
          <a:p>
            <a:fld id="{A0C48A6B-0D16-47CB-8CFE-C44CEE7D736E}" type="slidenum">
              <a:rPr lang="en-US" smtClean="0"/>
              <a:t>‹#›</a:t>
            </a:fld>
            <a:endParaRPr lang="en-US"/>
          </a:p>
        </p:txBody>
      </p:sp>
    </p:spTree>
    <p:extLst>
      <p:ext uri="{BB962C8B-B14F-4D97-AF65-F5344CB8AC3E}">
        <p14:creationId xmlns:p14="http://schemas.microsoft.com/office/powerpoint/2010/main" val="198727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499FD-2AD0-A031-117C-AA5A7F4EFD6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64DD8FE-B79F-6448-04F9-EAD2496683E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1FB0D25-0E2E-83A1-7215-4125A158D8F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1724F61-0D93-F7B5-2A3F-D49330E78FA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5232510-3060-3E6E-38B8-3F3780B420F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30E3FF5-BCDE-6FC4-57E5-4BC4C8BE2EC7}"/>
              </a:ext>
            </a:extLst>
          </p:cNvPr>
          <p:cNvSpPr>
            <a:spLocks noGrp="1"/>
          </p:cNvSpPr>
          <p:nvPr>
            <p:ph type="dt" sz="half" idx="10"/>
          </p:nvPr>
        </p:nvSpPr>
        <p:spPr/>
        <p:txBody>
          <a:bodyPr/>
          <a:lstStyle/>
          <a:p>
            <a:fld id="{904A74E0-F9B1-416D-9277-FE248319A8EC}" type="datetimeFigureOut">
              <a:rPr lang="en-US" smtClean="0"/>
              <a:t>11/7/2025</a:t>
            </a:fld>
            <a:endParaRPr lang="en-US"/>
          </a:p>
        </p:txBody>
      </p:sp>
      <p:sp>
        <p:nvSpPr>
          <p:cNvPr id="8" name="Footer Placeholder 7">
            <a:extLst>
              <a:ext uri="{FF2B5EF4-FFF2-40B4-BE49-F238E27FC236}">
                <a16:creationId xmlns:a16="http://schemas.microsoft.com/office/drawing/2014/main" id="{5F17A422-62E5-415F-9E10-BFB747007AC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3E76B2E-6284-F236-65BD-567553F5BBF1}"/>
              </a:ext>
            </a:extLst>
          </p:cNvPr>
          <p:cNvSpPr>
            <a:spLocks noGrp="1"/>
          </p:cNvSpPr>
          <p:nvPr>
            <p:ph type="sldNum" sz="quarter" idx="12"/>
          </p:nvPr>
        </p:nvSpPr>
        <p:spPr/>
        <p:txBody>
          <a:bodyPr/>
          <a:lstStyle/>
          <a:p>
            <a:fld id="{A0C48A6B-0D16-47CB-8CFE-C44CEE7D736E}" type="slidenum">
              <a:rPr lang="en-US" smtClean="0"/>
              <a:t>‹#›</a:t>
            </a:fld>
            <a:endParaRPr lang="en-US"/>
          </a:p>
        </p:txBody>
      </p:sp>
    </p:spTree>
    <p:extLst>
      <p:ext uri="{BB962C8B-B14F-4D97-AF65-F5344CB8AC3E}">
        <p14:creationId xmlns:p14="http://schemas.microsoft.com/office/powerpoint/2010/main" val="2389829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B477F-42F7-D4DA-C07F-87433695001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B0A639B-C3DA-F1A9-A052-B6DB809BCD92}"/>
              </a:ext>
            </a:extLst>
          </p:cNvPr>
          <p:cNvSpPr>
            <a:spLocks noGrp="1"/>
          </p:cNvSpPr>
          <p:nvPr>
            <p:ph type="dt" sz="half" idx="10"/>
          </p:nvPr>
        </p:nvSpPr>
        <p:spPr/>
        <p:txBody>
          <a:bodyPr/>
          <a:lstStyle/>
          <a:p>
            <a:fld id="{904A74E0-F9B1-416D-9277-FE248319A8EC}" type="datetimeFigureOut">
              <a:rPr lang="en-US" smtClean="0"/>
              <a:t>11/7/2025</a:t>
            </a:fld>
            <a:endParaRPr lang="en-US"/>
          </a:p>
        </p:txBody>
      </p:sp>
      <p:sp>
        <p:nvSpPr>
          <p:cNvPr id="4" name="Footer Placeholder 3">
            <a:extLst>
              <a:ext uri="{FF2B5EF4-FFF2-40B4-BE49-F238E27FC236}">
                <a16:creationId xmlns:a16="http://schemas.microsoft.com/office/drawing/2014/main" id="{126581D0-8768-79E3-6FA9-34FC3F71B76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64C799B-0A40-1525-B220-62C8DA512F32}"/>
              </a:ext>
            </a:extLst>
          </p:cNvPr>
          <p:cNvSpPr>
            <a:spLocks noGrp="1"/>
          </p:cNvSpPr>
          <p:nvPr>
            <p:ph type="sldNum" sz="quarter" idx="12"/>
          </p:nvPr>
        </p:nvSpPr>
        <p:spPr/>
        <p:txBody>
          <a:bodyPr/>
          <a:lstStyle/>
          <a:p>
            <a:fld id="{A0C48A6B-0D16-47CB-8CFE-C44CEE7D736E}" type="slidenum">
              <a:rPr lang="en-US" smtClean="0"/>
              <a:t>‹#›</a:t>
            </a:fld>
            <a:endParaRPr lang="en-US"/>
          </a:p>
        </p:txBody>
      </p:sp>
    </p:spTree>
    <p:extLst>
      <p:ext uri="{BB962C8B-B14F-4D97-AF65-F5344CB8AC3E}">
        <p14:creationId xmlns:p14="http://schemas.microsoft.com/office/powerpoint/2010/main" val="2174099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07531A4-EA21-BA62-CA1E-41A18900CB5D}"/>
              </a:ext>
            </a:extLst>
          </p:cNvPr>
          <p:cNvSpPr>
            <a:spLocks noGrp="1"/>
          </p:cNvSpPr>
          <p:nvPr>
            <p:ph type="dt" sz="half" idx="10"/>
          </p:nvPr>
        </p:nvSpPr>
        <p:spPr/>
        <p:txBody>
          <a:bodyPr/>
          <a:lstStyle/>
          <a:p>
            <a:fld id="{904A74E0-F9B1-416D-9277-FE248319A8EC}" type="datetimeFigureOut">
              <a:rPr lang="en-US" smtClean="0"/>
              <a:t>11/7/2025</a:t>
            </a:fld>
            <a:endParaRPr lang="en-US"/>
          </a:p>
        </p:txBody>
      </p:sp>
      <p:sp>
        <p:nvSpPr>
          <p:cNvPr id="3" name="Footer Placeholder 2">
            <a:extLst>
              <a:ext uri="{FF2B5EF4-FFF2-40B4-BE49-F238E27FC236}">
                <a16:creationId xmlns:a16="http://schemas.microsoft.com/office/drawing/2014/main" id="{F690FFC4-3A4B-B722-EB31-2EE030214AF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02A9C5E-9DD8-2DE8-41C0-2671A529BDFF}"/>
              </a:ext>
            </a:extLst>
          </p:cNvPr>
          <p:cNvSpPr>
            <a:spLocks noGrp="1"/>
          </p:cNvSpPr>
          <p:nvPr>
            <p:ph type="sldNum" sz="quarter" idx="12"/>
          </p:nvPr>
        </p:nvSpPr>
        <p:spPr/>
        <p:txBody>
          <a:bodyPr/>
          <a:lstStyle/>
          <a:p>
            <a:fld id="{A0C48A6B-0D16-47CB-8CFE-C44CEE7D736E}" type="slidenum">
              <a:rPr lang="en-US" smtClean="0"/>
              <a:t>‹#›</a:t>
            </a:fld>
            <a:endParaRPr lang="en-US"/>
          </a:p>
        </p:txBody>
      </p:sp>
    </p:spTree>
    <p:extLst>
      <p:ext uri="{BB962C8B-B14F-4D97-AF65-F5344CB8AC3E}">
        <p14:creationId xmlns:p14="http://schemas.microsoft.com/office/powerpoint/2010/main" val="242151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47AC6E-D6EB-7A5F-57EB-25D792A8D9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63C647C-4F61-D161-0E9F-3B2D188830C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B7C1AA6-AB0A-ED04-4A01-FA2B2BCE2E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FEBFD83-593A-CCD4-F5BD-96154F54B8F2}"/>
              </a:ext>
            </a:extLst>
          </p:cNvPr>
          <p:cNvSpPr>
            <a:spLocks noGrp="1"/>
          </p:cNvSpPr>
          <p:nvPr>
            <p:ph type="dt" sz="half" idx="10"/>
          </p:nvPr>
        </p:nvSpPr>
        <p:spPr/>
        <p:txBody>
          <a:bodyPr/>
          <a:lstStyle/>
          <a:p>
            <a:fld id="{904A74E0-F9B1-416D-9277-FE248319A8EC}" type="datetimeFigureOut">
              <a:rPr lang="en-US" smtClean="0"/>
              <a:t>11/7/2025</a:t>
            </a:fld>
            <a:endParaRPr lang="en-US"/>
          </a:p>
        </p:txBody>
      </p:sp>
      <p:sp>
        <p:nvSpPr>
          <p:cNvPr id="6" name="Footer Placeholder 5">
            <a:extLst>
              <a:ext uri="{FF2B5EF4-FFF2-40B4-BE49-F238E27FC236}">
                <a16:creationId xmlns:a16="http://schemas.microsoft.com/office/drawing/2014/main" id="{77B07937-7811-07CC-38C8-FC318093809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766A61-F2A8-2C33-71B4-BAB96E0C8330}"/>
              </a:ext>
            </a:extLst>
          </p:cNvPr>
          <p:cNvSpPr>
            <a:spLocks noGrp="1"/>
          </p:cNvSpPr>
          <p:nvPr>
            <p:ph type="sldNum" sz="quarter" idx="12"/>
          </p:nvPr>
        </p:nvSpPr>
        <p:spPr/>
        <p:txBody>
          <a:bodyPr/>
          <a:lstStyle/>
          <a:p>
            <a:fld id="{A0C48A6B-0D16-47CB-8CFE-C44CEE7D736E}" type="slidenum">
              <a:rPr lang="en-US" smtClean="0"/>
              <a:t>‹#›</a:t>
            </a:fld>
            <a:endParaRPr lang="en-US"/>
          </a:p>
        </p:txBody>
      </p:sp>
    </p:spTree>
    <p:extLst>
      <p:ext uri="{BB962C8B-B14F-4D97-AF65-F5344CB8AC3E}">
        <p14:creationId xmlns:p14="http://schemas.microsoft.com/office/powerpoint/2010/main" val="4214896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4F3FEB-9964-EEA8-96EC-23A875283A9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011A4FB-4800-911B-264B-9E3DB55BEB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BBEDA09-B843-F899-6925-D45AD32537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C36CD0-DB9C-7812-712E-163023745272}"/>
              </a:ext>
            </a:extLst>
          </p:cNvPr>
          <p:cNvSpPr>
            <a:spLocks noGrp="1"/>
          </p:cNvSpPr>
          <p:nvPr>
            <p:ph type="dt" sz="half" idx="10"/>
          </p:nvPr>
        </p:nvSpPr>
        <p:spPr/>
        <p:txBody>
          <a:bodyPr/>
          <a:lstStyle/>
          <a:p>
            <a:fld id="{904A74E0-F9B1-416D-9277-FE248319A8EC}" type="datetimeFigureOut">
              <a:rPr lang="en-US" smtClean="0"/>
              <a:t>11/7/2025</a:t>
            </a:fld>
            <a:endParaRPr lang="en-US"/>
          </a:p>
        </p:txBody>
      </p:sp>
      <p:sp>
        <p:nvSpPr>
          <p:cNvPr id="6" name="Footer Placeholder 5">
            <a:extLst>
              <a:ext uri="{FF2B5EF4-FFF2-40B4-BE49-F238E27FC236}">
                <a16:creationId xmlns:a16="http://schemas.microsoft.com/office/drawing/2014/main" id="{BB5EB0C3-B2BD-3851-45D1-20BE9E4C91B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25267C3-4BA4-AFB5-4ABA-04E482763398}"/>
              </a:ext>
            </a:extLst>
          </p:cNvPr>
          <p:cNvSpPr>
            <a:spLocks noGrp="1"/>
          </p:cNvSpPr>
          <p:nvPr>
            <p:ph type="sldNum" sz="quarter" idx="12"/>
          </p:nvPr>
        </p:nvSpPr>
        <p:spPr/>
        <p:txBody>
          <a:bodyPr/>
          <a:lstStyle/>
          <a:p>
            <a:fld id="{A0C48A6B-0D16-47CB-8CFE-C44CEE7D736E}" type="slidenum">
              <a:rPr lang="en-US" smtClean="0"/>
              <a:t>‹#›</a:t>
            </a:fld>
            <a:endParaRPr lang="en-US"/>
          </a:p>
        </p:txBody>
      </p:sp>
    </p:spTree>
    <p:extLst>
      <p:ext uri="{BB962C8B-B14F-4D97-AF65-F5344CB8AC3E}">
        <p14:creationId xmlns:p14="http://schemas.microsoft.com/office/powerpoint/2010/main" val="20851640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51057B9-B798-48E6-FD13-70BCB7D359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4DBA200-A2CB-18C8-B406-E478D82729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D08431-2203-55DC-2005-504C5889BA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04A74E0-F9B1-416D-9277-FE248319A8EC}" type="datetimeFigureOut">
              <a:rPr lang="en-US" smtClean="0"/>
              <a:t>11/7/2025</a:t>
            </a:fld>
            <a:endParaRPr lang="en-US"/>
          </a:p>
        </p:txBody>
      </p:sp>
      <p:sp>
        <p:nvSpPr>
          <p:cNvPr id="5" name="Footer Placeholder 4">
            <a:extLst>
              <a:ext uri="{FF2B5EF4-FFF2-40B4-BE49-F238E27FC236}">
                <a16:creationId xmlns:a16="http://schemas.microsoft.com/office/drawing/2014/main" id="{0DB7EB7B-C7C8-7BE4-7C1C-ADB1D3D4A4E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2ADD3C0-7867-48DC-BB22-0F07B25DD00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0C48A6B-0D16-47CB-8CFE-C44CEE7D736E}" type="slidenum">
              <a:rPr lang="en-US" smtClean="0"/>
              <a:t>‹#›</a:t>
            </a:fld>
            <a:endParaRPr lang="en-US"/>
          </a:p>
        </p:txBody>
      </p:sp>
    </p:spTree>
    <p:extLst>
      <p:ext uri="{BB962C8B-B14F-4D97-AF65-F5344CB8AC3E}">
        <p14:creationId xmlns:p14="http://schemas.microsoft.com/office/powerpoint/2010/main" val="5979690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3675A-E5E3-B66E-AD27-09638CE41FD8}"/>
              </a:ext>
            </a:extLst>
          </p:cNvPr>
          <p:cNvSpPr>
            <a:spLocks noGrp="1"/>
          </p:cNvSpPr>
          <p:nvPr>
            <p:ph type="ctrTitle"/>
          </p:nvPr>
        </p:nvSpPr>
        <p:spPr>
          <a:xfrm>
            <a:off x="905933" y="2624666"/>
            <a:ext cx="10320867" cy="1524001"/>
          </a:xfrm>
        </p:spPr>
        <p:txBody>
          <a:bodyPr>
            <a:normAutofit fontScale="90000"/>
          </a:bodyPr>
          <a:lstStyle/>
          <a:p>
            <a:r>
              <a:rPr lang="en-US" dirty="0"/>
              <a:t>Ericsson proposal for</a:t>
            </a:r>
            <a:br>
              <a:rPr lang="en-US" dirty="0"/>
            </a:br>
            <a:r>
              <a:rPr lang="en-US" dirty="0"/>
              <a:t>Rel-20 basket WIDs</a:t>
            </a:r>
          </a:p>
        </p:txBody>
      </p:sp>
      <p:sp>
        <p:nvSpPr>
          <p:cNvPr id="3" name="Subtitle 2">
            <a:extLst>
              <a:ext uri="{FF2B5EF4-FFF2-40B4-BE49-F238E27FC236}">
                <a16:creationId xmlns:a16="http://schemas.microsoft.com/office/drawing/2014/main" id="{D3D5B879-98EE-92D6-0CF4-3F15A55EF110}"/>
              </a:ext>
            </a:extLst>
          </p:cNvPr>
          <p:cNvSpPr>
            <a:spLocks noGrp="1"/>
          </p:cNvSpPr>
          <p:nvPr>
            <p:ph type="subTitle" idx="1"/>
          </p:nvPr>
        </p:nvSpPr>
        <p:spPr>
          <a:xfrm>
            <a:off x="296332" y="596372"/>
            <a:ext cx="11540067" cy="605895"/>
          </a:xfrm>
        </p:spPr>
        <p:txBody>
          <a:bodyPr>
            <a:normAutofit fontScale="92500" lnSpcReduction="20000"/>
          </a:bodyPr>
          <a:lstStyle/>
          <a:p>
            <a:pPr algn="l"/>
            <a:r>
              <a:rPr lang="en-US" b="1" dirty="0"/>
              <a:t>3GPP TSG-RAN4 Meeting #117					</a:t>
            </a:r>
            <a:r>
              <a:rPr lang="en-US" b="1"/>
              <a:t>	R4-2521847</a:t>
            </a:r>
            <a:br>
              <a:rPr lang="en-US" b="1" dirty="0"/>
            </a:br>
            <a:r>
              <a:rPr lang="en-US" b="1" dirty="0"/>
              <a:t>Dallas, Texas, USA, 17 November – 21 November 2025</a:t>
            </a:r>
            <a:endParaRPr lang="en-US" dirty="0"/>
          </a:p>
        </p:txBody>
      </p:sp>
    </p:spTree>
    <p:extLst>
      <p:ext uri="{BB962C8B-B14F-4D97-AF65-F5344CB8AC3E}">
        <p14:creationId xmlns:p14="http://schemas.microsoft.com/office/powerpoint/2010/main" val="3309710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81BCD-D840-4998-B4C6-3CC1821D0D91}"/>
              </a:ext>
            </a:extLst>
          </p:cNvPr>
          <p:cNvSpPr>
            <a:spLocks noGrp="1"/>
          </p:cNvSpPr>
          <p:nvPr>
            <p:ph type="title"/>
          </p:nvPr>
        </p:nvSpPr>
        <p:spPr/>
        <p:txBody>
          <a:bodyPr/>
          <a:lstStyle/>
          <a:p>
            <a:r>
              <a:rPr lang="en-GB" dirty="0"/>
              <a:t>Basket WI for NR_CADC_SUL_R20</a:t>
            </a:r>
            <a:endParaRPr lang="en-US" dirty="0"/>
          </a:p>
        </p:txBody>
      </p:sp>
      <p:sp>
        <p:nvSpPr>
          <p:cNvPr id="3" name="Content Placeholder 2">
            <a:extLst>
              <a:ext uri="{FF2B5EF4-FFF2-40B4-BE49-F238E27FC236}">
                <a16:creationId xmlns:a16="http://schemas.microsoft.com/office/drawing/2014/main" id="{40A1F153-3884-0868-2A01-8C3E4F589E44}"/>
              </a:ext>
            </a:extLst>
          </p:cNvPr>
          <p:cNvSpPr>
            <a:spLocks noGrp="1"/>
          </p:cNvSpPr>
          <p:nvPr>
            <p:ph idx="1"/>
          </p:nvPr>
        </p:nvSpPr>
        <p:spPr/>
        <p:txBody>
          <a:bodyPr vert="horz" lIns="91440" tIns="45720" rIns="91440" bIns="45720" rtlCol="0" anchor="t">
            <a:normAutofit fontScale="62500" lnSpcReduction="20000"/>
          </a:bodyPr>
          <a:lstStyle/>
          <a:p>
            <a:pPr hangingPunct="0"/>
            <a:r>
              <a:rPr lang="en-GB" dirty="0"/>
              <a:t>While in REL-18 these combinations were handled in multiple basket WIs (see 2.3), it was decided for REL-19 to merge the handling of these combinations in one basket WI under different objectives with different TRs. That approach is proposed to be continued also in Rel-20.</a:t>
            </a:r>
            <a:endParaRPr lang="en-SE" dirty="0"/>
          </a:p>
          <a:p>
            <a:pPr hangingPunct="0"/>
            <a:r>
              <a:rPr lang="en-GB" dirty="0"/>
              <a:t>The PC3 NR CA configurations added continue to be a very large part of the changes made to the configuration tables in the 38.101 series. However, with the increasing number of HPUE additions to the same configuration tables it can be argued with some benefits of merging them.</a:t>
            </a:r>
            <a:endParaRPr lang="en-SE" dirty="0"/>
          </a:p>
          <a:p>
            <a:pPr hangingPunct="0"/>
            <a:r>
              <a:rPr lang="en-GB" dirty="0"/>
              <a:t>At the start of Rel-20 there is also the special situation with the creation of a JSON database aimed to replace the Word-based configuration tables. The first Rel-20 specifications are likely in June 2026 and will by then be created based on the December 2025 Rel-19 specification. With the current split of the PC3 and HPUE WI´s, we will then have running CR’s with additions from three working group meeting and merging these both rather complex CR’s before the June plenary will be a complex effort. A better approach would be to do continued merging of PC3 and HPUE changes after each working group meeting. And this is even more relevant and important if both the JSON track is the main track for merging rather than the word-based CR’s.</a:t>
            </a:r>
          </a:p>
          <a:p>
            <a:pPr marL="0" indent="0" hangingPunct="0">
              <a:buNone/>
            </a:pPr>
            <a:r>
              <a:rPr lang="en-GB" b="1" dirty="0"/>
              <a:t>Proposal 1: Merge NR CADC PC3 and NR CA HPUE inter-band band combinations into the same basket WI</a:t>
            </a:r>
          </a:p>
          <a:p>
            <a:pPr marL="0" indent="0" hangingPunct="0">
              <a:buNone/>
            </a:pPr>
            <a:r>
              <a:rPr lang="en-GB" b="1" dirty="0"/>
              <a:t>Proposal 2: Create separate basket WI for EN-DC and LTE</a:t>
            </a:r>
            <a:endParaRPr lang="en-SE" b="1" dirty="0"/>
          </a:p>
          <a:p>
            <a:endParaRPr lang="en-US" dirty="0"/>
          </a:p>
        </p:txBody>
      </p:sp>
    </p:spTree>
    <p:extLst>
      <p:ext uri="{BB962C8B-B14F-4D97-AF65-F5344CB8AC3E}">
        <p14:creationId xmlns:p14="http://schemas.microsoft.com/office/powerpoint/2010/main" val="9922576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8D0F2-6339-9D0C-58F2-2F2CD7CE293C}"/>
              </a:ext>
            </a:extLst>
          </p:cNvPr>
          <p:cNvSpPr>
            <a:spLocks noGrp="1"/>
          </p:cNvSpPr>
          <p:nvPr>
            <p:ph type="title"/>
          </p:nvPr>
        </p:nvSpPr>
        <p:spPr/>
        <p:txBody>
          <a:bodyPr/>
          <a:lstStyle/>
          <a:p>
            <a:r>
              <a:rPr lang="en-US" dirty="0"/>
              <a:t>Basket WI’s, suggested to be treated in case of demand and firm requests</a:t>
            </a:r>
          </a:p>
        </p:txBody>
      </p:sp>
      <p:sp>
        <p:nvSpPr>
          <p:cNvPr id="3" name="Content Placeholder 2">
            <a:extLst>
              <a:ext uri="{FF2B5EF4-FFF2-40B4-BE49-F238E27FC236}">
                <a16:creationId xmlns:a16="http://schemas.microsoft.com/office/drawing/2014/main" id="{CF669B20-D03E-30D1-8689-2A0C1CF81D4F}"/>
              </a:ext>
            </a:extLst>
          </p:cNvPr>
          <p:cNvSpPr>
            <a:spLocks noGrp="1"/>
          </p:cNvSpPr>
          <p:nvPr>
            <p:ph idx="1"/>
          </p:nvPr>
        </p:nvSpPr>
        <p:spPr>
          <a:xfrm>
            <a:off x="770467" y="2141537"/>
            <a:ext cx="10515600" cy="4351338"/>
          </a:xfrm>
        </p:spPr>
        <p:txBody>
          <a:bodyPr vert="horz" lIns="91440" tIns="45720" rIns="91440" bIns="45720" rtlCol="0" anchor="t">
            <a:normAutofit fontScale="92500" lnSpcReduction="20000"/>
          </a:bodyPr>
          <a:lstStyle/>
          <a:p>
            <a:pPr marL="0" lvl="0" indent="0">
              <a:buNone/>
            </a:pPr>
            <a:r>
              <a:rPr lang="en-US" dirty="0"/>
              <a:t>For the remaining baskets, they are associated with adding functionality for certain bands or band combinations. The possibility to add functionality should be retained, and the basket structure can be kept as it is, but there is no need to agree WIDs until a request is received</a:t>
            </a:r>
          </a:p>
          <a:p>
            <a:pPr marL="0" lvl="0" indent="0">
              <a:buNone/>
            </a:pPr>
            <a:r>
              <a:rPr lang="en-US" b="1" dirty="0"/>
              <a:t>Proposal 3: Endorse the following package of baskets for adding functionality. Approve WIDs once a request is received in each case</a:t>
            </a:r>
          </a:p>
          <a:p>
            <a:pPr lvl="1"/>
            <a:r>
              <a:rPr lang="en-SE" b="1" dirty="0"/>
              <a:t>HPUE for NR FR1 TDD/FDD single band</a:t>
            </a:r>
          </a:p>
          <a:p>
            <a:pPr lvl="1"/>
            <a:r>
              <a:rPr lang="en-SE" b="1" dirty="0"/>
              <a:t>HPUE in a single LTE band</a:t>
            </a:r>
          </a:p>
          <a:p>
            <a:pPr lvl="1"/>
            <a:r>
              <a:rPr lang="en-SE" b="1" dirty="0"/>
              <a:t>Additional NR bands for NR features</a:t>
            </a:r>
          </a:p>
          <a:p>
            <a:pPr lvl="1"/>
            <a:r>
              <a:rPr lang="en-SE" b="1" dirty="0"/>
              <a:t>Downlink interruption for Rel-19 and EN-DC band combinations</a:t>
            </a:r>
          </a:p>
          <a:p>
            <a:pPr lvl="1"/>
            <a:r>
              <a:rPr lang="en-SE" b="1" dirty="0"/>
              <a:t>Simultaneous Rx/Tx band combinations for NR CA/DC, NR SUL and LTE/NR-DC</a:t>
            </a:r>
          </a:p>
          <a:p>
            <a:pPr lvl="1"/>
            <a:r>
              <a:rPr lang="en-SE" b="1" dirty="0"/>
              <a:t>Additional Channel Bandwidths support to existing NR bands and CA/ENDC combinations</a:t>
            </a:r>
            <a:endParaRPr lang="en-US" b="1" dirty="0"/>
          </a:p>
        </p:txBody>
      </p:sp>
    </p:spTree>
    <p:extLst>
      <p:ext uri="{BB962C8B-B14F-4D97-AF65-F5344CB8AC3E}">
        <p14:creationId xmlns:p14="http://schemas.microsoft.com/office/powerpoint/2010/main" val="13299805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_ip_UnifiedCompliancePolicyUIAction xmlns="http://schemas.microsoft.com/sharepoint/v3" xsi:nil="true"/>
    <lcf76f155ced4ddcb4097134ff3c332f xmlns="2f282d3b-eb4a-4b09-b61f-b9593442e286">
      <Terms xmlns="http://schemas.microsoft.com/office/infopath/2007/PartnerControls"/>
    </lcf76f155ced4ddcb4097134ff3c332f>
    <_ip_UnifiedCompliancePolicyProperties xmlns="http://schemas.microsoft.com/sharepoint/v3" xsi:nil="true"/>
    <_Flow_SignoffStatus xmlns="2f282d3b-eb4a-4b09-b61f-b9593442e28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22" ma:contentTypeDescription="Create a new document." ma:contentTypeScope="" ma:versionID="ad557546361f430d006c2bd047fac1b2">
  <xsd:schema xmlns:xsd="http://www.w3.org/2001/XMLSchema" xmlns:xs="http://www.w3.org/2001/XMLSchema" xmlns:p="http://schemas.microsoft.com/office/2006/metadata/properties" xmlns:ns1="http://schemas.microsoft.com/sharepoint/v3" xmlns:ns2="2f282d3b-eb4a-4b09-b61f-b9593442e286" xmlns:ns3="9b239327-9e80-40e4-b1b7-4394fed77a33" xmlns:ns4="d8762117-8292-4133-b1c7-eab5c6487cfd" targetNamespace="http://schemas.microsoft.com/office/2006/metadata/properties" ma:root="true" ma:fieldsID="b4075f5f7969d906438b5f8d3b852d7d" ns1:_="" ns2:_="" ns3:_="" ns4:_="">
    <xsd:import namespace="http://schemas.microsoft.com/sharepoint/v3"/>
    <xsd:import namespace="2f282d3b-eb4a-4b09-b61f-b9593442e286"/>
    <xsd:import namespace="9b239327-9e80-40e4-b1b7-4394fed77a33"/>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b887a991-dcc8-442b-9da6-e470cbc3e4a9}" ma:internalName="TaxCatchAll" ma:showField="CatchAllData" ma:web="9b239327-9e80-40e4-b1b7-4394fed77a3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680FF17-C656-4086-9FFB-836D88BBCB74}">
  <ds:schemaRefs>
    <ds:schemaRef ds:uri="http://schemas.openxmlformats.org/package/2006/metadata/core-properties"/>
    <ds:schemaRef ds:uri="http://purl.org/dc/terms/"/>
    <ds:schemaRef ds:uri="2f282d3b-eb4a-4b09-b61f-b9593442e286"/>
    <ds:schemaRef ds:uri="http://purl.org/dc/dcmitype/"/>
    <ds:schemaRef ds:uri="http://schemas.microsoft.com/office/2006/metadata/properties"/>
    <ds:schemaRef ds:uri="d8762117-8292-4133-b1c7-eab5c6487cfd"/>
    <ds:schemaRef ds:uri="http://www.w3.org/XML/1998/namespace"/>
    <ds:schemaRef ds:uri="http://schemas.microsoft.com/office/infopath/2007/PartnerControls"/>
    <ds:schemaRef ds:uri="http://schemas.microsoft.com/office/2006/documentManagement/types"/>
    <ds:schemaRef ds:uri="9b239327-9e80-40e4-b1b7-4394fed77a33"/>
    <ds:schemaRef ds:uri="http://schemas.microsoft.com/sharepoint/v3"/>
    <ds:schemaRef ds:uri="http://purl.org/dc/elements/1.1/"/>
  </ds:schemaRefs>
</ds:datastoreItem>
</file>

<file path=customXml/itemProps2.xml><?xml version="1.0" encoding="utf-8"?>
<ds:datastoreItem xmlns:ds="http://schemas.openxmlformats.org/officeDocument/2006/customXml" ds:itemID="{E154B507-B117-4F68-AE87-05E27C4C6DE7}">
  <ds:schemaRefs>
    <ds:schemaRef ds:uri="http://schemas.microsoft.com/sharepoint/v3/contenttype/forms"/>
  </ds:schemaRefs>
</ds:datastoreItem>
</file>

<file path=customXml/itemProps3.xml><?xml version="1.0" encoding="utf-8"?>
<ds:datastoreItem xmlns:ds="http://schemas.openxmlformats.org/officeDocument/2006/customXml" ds:itemID="{2DA3530D-930F-4392-BEB3-465E1F29E1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d8762117-8292-4133-b1c7-eab5c6487c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otalTime>118</TotalTime>
  <Words>457</Words>
  <Application>Microsoft Office PowerPoint</Application>
  <PresentationFormat>Widescreen</PresentationFormat>
  <Paragraphs>17</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Aptos</vt:lpstr>
      <vt:lpstr>Aptos Display</vt:lpstr>
      <vt:lpstr>Arial</vt:lpstr>
      <vt:lpstr>Office Theme</vt:lpstr>
      <vt:lpstr>Ericsson proposal for Rel-20 basket WIDs</vt:lpstr>
      <vt:lpstr>Basket WI for NR_CADC_SUL_R20</vt:lpstr>
      <vt:lpstr>Basket WI’s, suggested to be treated in case of demand and firm requests</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Per Lindell</dc:creator>
  <cp:lastModifiedBy>Per Lindell</cp:lastModifiedBy>
  <cp:revision>16</cp:revision>
  <dcterms:created xsi:type="dcterms:W3CDTF">2025-11-07T09:29:20Z</dcterms:created>
  <dcterms:modified xsi:type="dcterms:W3CDTF">2025-11-07T14:49:52Z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0x010100F3E9551B3FDDA24EBF0A209BAAD637CA</vt:lpwstr>
  </property>
  <property fmtid="{D5CDD505-2E9C-101B-9397-08002B2CF9AE}" pid="3" name="MediaServiceImageTags">
    <vt:lpwstr/>
  </property>
</Properties>
</file>