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  <p:sldId id="991" r:id="rId20"/>
    <p:sldId id="992" r:id="rId21"/>
    <p:sldId id="993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5683" autoAdjust="0"/>
  </p:normalViewPr>
  <p:slideViewPr>
    <p:cSldViewPr snapToGrid="0">
      <p:cViewPr>
        <p:scale>
          <a:sx n="110" d="100"/>
          <a:sy n="110" d="100"/>
        </p:scale>
        <p:origin x="360" y="-6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yn Taylor" userId="33d5873d-3a69-4a11-8988-e1bc46019ecd" providerId="ADAL" clId="{3109D097-9B26-4B2C-8C2F-9B8C673FFB0B}"/>
    <pc:docChg chg="modSld">
      <pc:chgData name="Carolyn Taylor" userId="33d5873d-3a69-4a11-8988-e1bc46019ecd" providerId="ADAL" clId="{3109D097-9B26-4B2C-8C2F-9B8C673FFB0B}" dt="2025-11-03T10:32:04.792" v="12" actId="20577"/>
      <pc:docMkLst>
        <pc:docMk/>
      </pc:docMkLst>
      <pc:sldChg chg="modSp mod">
        <pc:chgData name="Carolyn Taylor" userId="33d5873d-3a69-4a11-8988-e1bc46019ecd" providerId="ADAL" clId="{3109D097-9B26-4B2C-8C2F-9B8C673FFB0B}" dt="2025-11-03T10:12:08.970" v="5" actId="20577"/>
        <pc:sldMkLst>
          <pc:docMk/>
          <pc:sldMk cId="0" sldId="329"/>
        </pc:sldMkLst>
        <pc:spChg chg="mod">
          <ac:chgData name="Carolyn Taylor" userId="33d5873d-3a69-4a11-8988-e1bc46019ecd" providerId="ADAL" clId="{3109D097-9B26-4B2C-8C2F-9B8C673FFB0B}" dt="2025-11-03T10:12:08.970" v="5" actId="20577"/>
          <ac:spMkLst>
            <pc:docMk/>
            <pc:sldMk cId="0" sldId="329"/>
            <ac:spMk id="9219" creationId="{9ACD1878-6E20-49D9-9F69-3410F93816B9}"/>
          </ac:spMkLst>
        </pc:spChg>
      </pc:sldChg>
      <pc:sldChg chg="modSp mod">
        <pc:chgData name="Carolyn Taylor" userId="33d5873d-3a69-4a11-8988-e1bc46019ecd" providerId="ADAL" clId="{3109D097-9B26-4B2C-8C2F-9B8C673FFB0B}" dt="2025-11-03T10:32:04.792" v="12" actId="20577"/>
        <pc:sldMkLst>
          <pc:docMk/>
          <pc:sldMk cId="1345792465" sldId="990"/>
        </pc:sldMkLst>
        <pc:spChg chg="mod">
          <ac:chgData name="Carolyn Taylor" userId="33d5873d-3a69-4a11-8988-e1bc46019ecd" providerId="ADAL" clId="{3109D097-9B26-4B2C-8C2F-9B8C673FFB0B}" dt="2025-11-03T10:32:04.792" v="12" actId="20577"/>
          <ac:spMkLst>
            <pc:docMk/>
            <pc:sldMk cId="1345792465" sldId="990"/>
            <ac:spMk id="3" creationId="{244C6A97-54C4-405A-84BD-1111597E4BD6}"/>
          </ac:spMkLst>
        </pc:spChg>
      </pc:sldChg>
    </pc:docChg>
  </pc:docChgLst>
  <pc:docChgLst>
    <pc:chgData name="Carolyn Taylor" userId="33d5873d-3a69-4a11-8988-e1bc46019ecd" providerId="ADAL" clId="{8B8EBD62-6D1B-4027-8907-C021BDAFD22F}"/>
    <pc:docChg chg="modSld">
      <pc:chgData name="Carolyn Taylor" userId="33d5873d-3a69-4a11-8988-e1bc46019ecd" providerId="ADAL" clId="{8B8EBD62-6D1B-4027-8907-C021BDAFD22F}" dt="2025-09-29T14:45:16.865" v="0"/>
      <pc:docMkLst>
        <pc:docMk/>
      </pc:docMkLst>
      <pc:sldChg chg="modSp mod">
        <pc:chgData name="Carolyn Taylor" userId="33d5873d-3a69-4a11-8988-e1bc46019ecd" providerId="ADAL" clId="{8B8EBD62-6D1B-4027-8907-C021BDAFD22F}" dt="2025-09-29T14:45:16.865" v="0"/>
        <pc:sldMkLst>
          <pc:docMk/>
          <pc:sldMk cId="0" sldId="303"/>
        </pc:sldMkLst>
        <pc:spChg chg="mod">
          <ac:chgData name="Carolyn Taylor" userId="33d5873d-3a69-4a11-8988-e1bc46019ecd" providerId="ADAL" clId="{8B8EBD62-6D1B-4027-8907-C021BDAFD22F}" dt="2025-09-29T14:45:16.865" v="0"/>
          <ac:spMkLst>
            <pc:docMk/>
            <pc:sldMk cId="0" sldId="303"/>
            <ac:spMk id="5123" creationId="{5F53920D-A9EE-4505-A450-4BD39A8BF949}"/>
          </ac:spMkLst>
        </pc:spChg>
      </pc:sldChg>
    </pc:docChg>
  </pc:docChgLst>
  <pc:docChgLst>
    <pc:chgData name="Carolyn Taylor" userId="33d5873d-3a69-4a11-8988-e1bc46019ecd" providerId="ADAL" clId="{A66109AE-8C43-458B-B387-DB5E498F803A}"/>
    <pc:docChg chg="undo custSel modSld modMainMaster">
      <pc:chgData name="Carolyn Taylor" userId="33d5873d-3a69-4a11-8988-e1bc46019ecd" providerId="ADAL" clId="{A66109AE-8C43-458B-B387-DB5E498F803A}" dt="2025-10-30T11:53:58.788" v="417" actId="13926"/>
      <pc:docMkLst>
        <pc:docMk/>
      </pc:docMkLst>
      <pc:sldChg chg="modSp mod">
        <pc:chgData name="Carolyn Taylor" userId="33d5873d-3a69-4a11-8988-e1bc46019ecd" providerId="ADAL" clId="{A66109AE-8C43-458B-B387-DB5E498F803A}" dt="2025-10-30T11:49:16.527" v="287" actId="13926"/>
        <pc:sldMkLst>
          <pc:docMk/>
          <pc:sldMk cId="0" sldId="303"/>
        </pc:sldMkLst>
        <pc:spChg chg="mod">
          <ac:chgData name="Carolyn Taylor" userId="33d5873d-3a69-4a11-8988-e1bc46019ecd" providerId="ADAL" clId="{A66109AE-8C43-458B-B387-DB5E498F803A}" dt="2025-10-30T11:49:16.527" v="287" actId="13926"/>
          <ac:spMkLst>
            <pc:docMk/>
            <pc:sldMk cId="0" sldId="303"/>
            <ac:spMk id="5123" creationId="{5F53920D-A9EE-4505-A450-4BD39A8BF949}"/>
          </ac:spMkLst>
        </pc:spChg>
        <pc:spChg chg="mod">
          <ac:chgData name="Carolyn Taylor" userId="33d5873d-3a69-4a11-8988-e1bc46019ecd" providerId="ADAL" clId="{A66109AE-8C43-458B-B387-DB5E498F803A}" dt="2025-10-29T09:33:48.466" v="1" actId="6549"/>
          <ac:spMkLst>
            <pc:docMk/>
            <pc:sldMk cId="0" sldId="303"/>
            <ac:spMk id="9219" creationId="{D05E3493-2530-4336-87A7-0142F86E5ADC}"/>
          </ac:spMkLst>
        </pc:spChg>
      </pc:sldChg>
      <pc:sldChg chg="modSp mod">
        <pc:chgData name="Carolyn Taylor" userId="33d5873d-3a69-4a11-8988-e1bc46019ecd" providerId="ADAL" clId="{A66109AE-8C43-458B-B387-DB5E498F803A}" dt="2025-10-30T11:51:29.113" v="414" actId="20577"/>
        <pc:sldMkLst>
          <pc:docMk/>
          <pc:sldMk cId="0" sldId="304"/>
        </pc:sldMkLst>
        <pc:spChg chg="mod">
          <ac:chgData name="Carolyn Taylor" userId="33d5873d-3a69-4a11-8988-e1bc46019ecd" providerId="ADAL" clId="{A66109AE-8C43-458B-B387-DB5E498F803A}" dt="2025-10-30T11:51:29.113" v="414" actId="20577"/>
          <ac:spMkLst>
            <pc:docMk/>
            <pc:sldMk cId="0" sldId="304"/>
            <ac:spMk id="7171" creationId="{8F27FE38-B4EC-45B4-9CBE-B0CFBDB6AD41}"/>
          </ac:spMkLst>
        </pc:spChg>
      </pc:sldChg>
      <pc:sldChg chg="modSp mod">
        <pc:chgData name="Carolyn Taylor" userId="33d5873d-3a69-4a11-8988-e1bc46019ecd" providerId="ADAL" clId="{A66109AE-8C43-458B-B387-DB5E498F803A}" dt="2025-10-30T11:48:01.797" v="286" actId="13926"/>
        <pc:sldMkLst>
          <pc:docMk/>
          <pc:sldMk cId="0" sldId="305"/>
        </pc:sldMkLst>
        <pc:spChg chg="mod">
          <ac:chgData name="Carolyn Taylor" userId="33d5873d-3a69-4a11-8988-e1bc46019ecd" providerId="ADAL" clId="{A66109AE-8C43-458B-B387-DB5E498F803A}" dt="2025-10-30T11:48:01.797" v="286" actId="13926"/>
          <ac:spMkLst>
            <pc:docMk/>
            <pc:sldMk cId="0" sldId="305"/>
            <ac:spMk id="8195" creationId="{31876A6E-D67D-49FF-9633-E371EBD625E9}"/>
          </ac:spMkLst>
        </pc:spChg>
      </pc:sldChg>
      <pc:sldChg chg="modSp mod">
        <pc:chgData name="Carolyn Taylor" userId="33d5873d-3a69-4a11-8988-e1bc46019ecd" providerId="ADAL" clId="{A66109AE-8C43-458B-B387-DB5E498F803A}" dt="2025-10-30T11:53:03.587" v="416" actId="13926"/>
        <pc:sldMkLst>
          <pc:docMk/>
          <pc:sldMk cId="0" sldId="307"/>
        </pc:sldMkLst>
        <pc:spChg chg="mod">
          <ac:chgData name="Carolyn Taylor" userId="33d5873d-3a69-4a11-8988-e1bc46019ecd" providerId="ADAL" clId="{A66109AE-8C43-458B-B387-DB5E498F803A}" dt="2025-10-30T11:53:03.587" v="416" actId="13926"/>
          <ac:spMkLst>
            <pc:docMk/>
            <pc:sldMk cId="0" sldId="307"/>
            <ac:spMk id="13315" creationId="{DA2CDE72-919A-4D52-8EB7-1E13709A3424}"/>
          </ac:spMkLst>
        </pc:spChg>
      </pc:sldChg>
      <pc:sldChg chg="modSp mod">
        <pc:chgData name="Carolyn Taylor" userId="33d5873d-3a69-4a11-8988-e1bc46019ecd" providerId="ADAL" clId="{A66109AE-8C43-458B-B387-DB5E498F803A}" dt="2025-10-29T10:01:00.418" v="126" actId="20577"/>
        <pc:sldMkLst>
          <pc:docMk/>
          <pc:sldMk cId="0" sldId="322"/>
        </pc:sldMkLst>
        <pc:spChg chg="mod">
          <ac:chgData name="Carolyn Taylor" userId="33d5873d-3a69-4a11-8988-e1bc46019ecd" providerId="ADAL" clId="{A66109AE-8C43-458B-B387-DB5E498F803A}" dt="2025-10-29T10:01:00.418" v="126" actId="20577"/>
          <ac:spMkLst>
            <pc:docMk/>
            <pc:sldMk cId="0" sldId="322"/>
            <ac:spMk id="13315" creationId="{3AC38D90-8656-4506-A9BD-DB179E4D7DD4}"/>
          </ac:spMkLst>
        </pc:spChg>
      </pc:sldChg>
      <pc:sldChg chg="modSp mod">
        <pc:chgData name="Carolyn Taylor" userId="33d5873d-3a69-4a11-8988-e1bc46019ecd" providerId="ADAL" clId="{A66109AE-8C43-458B-B387-DB5E498F803A}" dt="2025-10-29T09:59:44.856" v="124" actId="20577"/>
        <pc:sldMkLst>
          <pc:docMk/>
          <pc:sldMk cId="0" sldId="324"/>
        </pc:sldMkLst>
        <pc:graphicFrameChg chg="modGraphic">
          <ac:chgData name="Carolyn Taylor" userId="33d5873d-3a69-4a11-8988-e1bc46019ecd" providerId="ADAL" clId="{A66109AE-8C43-458B-B387-DB5E498F803A}" dt="2025-10-29T09:59:44.856" v="124" actId="20577"/>
          <ac:graphicFrameMkLst>
            <pc:docMk/>
            <pc:sldMk cId="0" sldId="324"/>
            <ac:graphicFrameMk id="7" creationId="{9E9A0087-B8D7-0722-3DCE-028D36C49F98}"/>
          </ac:graphicFrameMkLst>
        </pc:graphicFrameChg>
      </pc:sldChg>
      <pc:sldChg chg="modSp mod">
        <pc:chgData name="Carolyn Taylor" userId="33d5873d-3a69-4a11-8988-e1bc46019ecd" providerId="ADAL" clId="{A66109AE-8C43-458B-B387-DB5E498F803A}" dt="2025-10-29T09:57:24.314" v="103" actId="6549"/>
        <pc:sldMkLst>
          <pc:docMk/>
          <pc:sldMk cId="0" sldId="329"/>
        </pc:sldMkLst>
        <pc:spChg chg="mod">
          <ac:chgData name="Carolyn Taylor" userId="33d5873d-3a69-4a11-8988-e1bc46019ecd" providerId="ADAL" clId="{A66109AE-8C43-458B-B387-DB5E498F803A}" dt="2025-10-29T09:57:24.314" v="103" actId="6549"/>
          <ac:spMkLst>
            <pc:docMk/>
            <pc:sldMk cId="0" sldId="329"/>
            <ac:spMk id="9219" creationId="{9ACD1878-6E20-49D9-9F69-3410F93816B9}"/>
          </ac:spMkLst>
        </pc:spChg>
      </pc:sldChg>
      <pc:sldChg chg="modSp mod">
        <pc:chgData name="Carolyn Taylor" userId="33d5873d-3a69-4a11-8988-e1bc46019ecd" providerId="ADAL" clId="{A66109AE-8C43-458B-B387-DB5E498F803A}" dt="2025-10-30T11:53:58.788" v="417" actId="13926"/>
        <pc:sldMkLst>
          <pc:docMk/>
          <pc:sldMk cId="0" sldId="332"/>
        </pc:sldMkLst>
        <pc:spChg chg="mod">
          <ac:chgData name="Carolyn Taylor" userId="33d5873d-3a69-4a11-8988-e1bc46019ecd" providerId="ADAL" clId="{A66109AE-8C43-458B-B387-DB5E498F803A}" dt="2025-10-30T11:53:58.788" v="417" actId="13926"/>
          <ac:spMkLst>
            <pc:docMk/>
            <pc:sldMk cId="0" sldId="332"/>
            <ac:spMk id="3" creationId="{244C6A97-54C4-405A-84BD-1111597E4BD6}"/>
          </ac:spMkLst>
        </pc:spChg>
      </pc:sldChg>
      <pc:sldChg chg="modSp mod">
        <pc:chgData name="Carolyn Taylor" userId="33d5873d-3a69-4a11-8988-e1bc46019ecd" providerId="ADAL" clId="{A66109AE-8C43-458B-B387-DB5E498F803A}" dt="2025-10-29T10:03:19.184" v="149" actId="20577"/>
        <pc:sldMkLst>
          <pc:docMk/>
          <pc:sldMk cId="189425700" sldId="989"/>
        </pc:sldMkLst>
        <pc:spChg chg="mod">
          <ac:chgData name="Carolyn Taylor" userId="33d5873d-3a69-4a11-8988-e1bc46019ecd" providerId="ADAL" clId="{A66109AE-8C43-458B-B387-DB5E498F803A}" dt="2025-10-29T10:03:19.184" v="149" actId="20577"/>
          <ac:spMkLst>
            <pc:docMk/>
            <pc:sldMk cId="189425700" sldId="989"/>
            <ac:spMk id="13315" creationId="{DA2CDE72-919A-4D52-8EB7-1E13709A3424}"/>
          </ac:spMkLst>
        </pc:spChg>
      </pc:sldChg>
      <pc:sldChg chg="delSp modSp mod">
        <pc:chgData name="Carolyn Taylor" userId="33d5873d-3a69-4a11-8988-e1bc46019ecd" providerId="ADAL" clId="{A66109AE-8C43-458B-B387-DB5E498F803A}" dt="2025-10-29T10:09:11.412" v="226" actId="21"/>
        <pc:sldMkLst>
          <pc:docMk/>
          <pc:sldMk cId="1345792465" sldId="990"/>
        </pc:sldMkLst>
        <pc:spChg chg="mod">
          <ac:chgData name="Carolyn Taylor" userId="33d5873d-3a69-4a11-8988-e1bc46019ecd" providerId="ADAL" clId="{A66109AE-8C43-458B-B387-DB5E498F803A}" dt="2025-10-29T10:08:57.199" v="224"/>
          <ac:spMkLst>
            <pc:docMk/>
            <pc:sldMk cId="1345792465" sldId="990"/>
            <ac:spMk id="3" creationId="{244C6A97-54C4-405A-84BD-1111597E4BD6}"/>
          </ac:spMkLst>
        </pc:spChg>
      </pc:sldChg>
      <pc:sldChg chg="addSp delSp modSp mod">
        <pc:chgData name="Carolyn Taylor" userId="33d5873d-3a69-4a11-8988-e1bc46019ecd" providerId="ADAL" clId="{A66109AE-8C43-458B-B387-DB5E498F803A}" dt="2025-10-29T10:13:34.844" v="239" actId="1076"/>
        <pc:sldMkLst>
          <pc:docMk/>
          <pc:sldMk cId="4126977024" sldId="991"/>
        </pc:sldMkLst>
        <pc:picChg chg="add mod">
          <ac:chgData name="Carolyn Taylor" userId="33d5873d-3a69-4a11-8988-e1bc46019ecd" providerId="ADAL" clId="{A66109AE-8C43-458B-B387-DB5E498F803A}" dt="2025-10-29T10:11:53.075" v="232" actId="1076"/>
          <ac:picMkLst>
            <pc:docMk/>
            <pc:sldMk cId="4126977024" sldId="991"/>
            <ac:picMk id="7" creationId="{44E4242F-9E56-B162-3D4F-CE270B799DB5}"/>
          </ac:picMkLst>
        </pc:picChg>
        <pc:picChg chg="add mod">
          <ac:chgData name="Carolyn Taylor" userId="33d5873d-3a69-4a11-8988-e1bc46019ecd" providerId="ADAL" clId="{A66109AE-8C43-458B-B387-DB5E498F803A}" dt="2025-10-29T10:12:43.807" v="237" actId="14100"/>
          <ac:picMkLst>
            <pc:docMk/>
            <pc:sldMk cId="4126977024" sldId="991"/>
            <ac:picMk id="9" creationId="{99633B9D-A02F-A621-793C-07110449B0E1}"/>
          </ac:picMkLst>
        </pc:picChg>
        <pc:picChg chg="add mod">
          <ac:chgData name="Carolyn Taylor" userId="33d5873d-3a69-4a11-8988-e1bc46019ecd" providerId="ADAL" clId="{A66109AE-8C43-458B-B387-DB5E498F803A}" dt="2025-10-29T10:13:34.844" v="239" actId="1076"/>
          <ac:picMkLst>
            <pc:docMk/>
            <pc:sldMk cId="4126977024" sldId="991"/>
            <ac:picMk id="11" creationId="{E43DF6C8-BB3B-60CF-F03B-E3D6BEB49091}"/>
          </ac:picMkLst>
        </pc:picChg>
      </pc:sldChg>
      <pc:sldChg chg="addSp delSp modSp mod">
        <pc:chgData name="Carolyn Taylor" userId="33d5873d-3a69-4a11-8988-e1bc46019ecd" providerId="ADAL" clId="{A66109AE-8C43-458B-B387-DB5E498F803A}" dt="2025-10-29T10:19:49.994" v="262" actId="14100"/>
        <pc:sldMkLst>
          <pc:docMk/>
          <pc:sldMk cId="416079161" sldId="992"/>
        </pc:sldMkLst>
        <pc:picChg chg="add mod">
          <ac:chgData name="Carolyn Taylor" userId="33d5873d-3a69-4a11-8988-e1bc46019ecd" providerId="ADAL" clId="{A66109AE-8C43-458B-B387-DB5E498F803A}" dt="2025-10-29T10:15:25.905" v="241" actId="1076"/>
          <ac:picMkLst>
            <pc:docMk/>
            <pc:sldMk cId="416079161" sldId="992"/>
            <ac:picMk id="4" creationId="{39150BB3-0D81-8304-4042-8FB4B8BF2F32}"/>
          </ac:picMkLst>
        </pc:picChg>
        <pc:picChg chg="add mod">
          <ac:chgData name="Carolyn Taylor" userId="33d5873d-3a69-4a11-8988-e1bc46019ecd" providerId="ADAL" clId="{A66109AE-8C43-458B-B387-DB5E498F803A}" dt="2025-10-29T10:15:52.117" v="244" actId="1076"/>
          <ac:picMkLst>
            <pc:docMk/>
            <pc:sldMk cId="416079161" sldId="992"/>
            <ac:picMk id="7" creationId="{96433770-1ADC-9CD9-B11B-B048EAE1F178}"/>
          </ac:picMkLst>
        </pc:picChg>
        <pc:picChg chg="add mod">
          <ac:chgData name="Carolyn Taylor" userId="33d5873d-3a69-4a11-8988-e1bc46019ecd" providerId="ADAL" clId="{A66109AE-8C43-458B-B387-DB5E498F803A}" dt="2025-10-29T10:19:49.994" v="262" actId="14100"/>
          <ac:picMkLst>
            <pc:docMk/>
            <pc:sldMk cId="416079161" sldId="992"/>
            <ac:picMk id="9" creationId="{EF71C3E3-3376-135D-26BD-13ED0CC4E0E1}"/>
          </ac:picMkLst>
        </pc:picChg>
      </pc:sldChg>
      <pc:sldChg chg="addSp delSp modSp mod">
        <pc:chgData name="Carolyn Taylor" userId="33d5873d-3a69-4a11-8988-e1bc46019ecd" providerId="ADAL" clId="{A66109AE-8C43-458B-B387-DB5E498F803A}" dt="2025-10-29T10:19:57.632" v="263" actId="14100"/>
        <pc:sldMkLst>
          <pc:docMk/>
          <pc:sldMk cId="1227792391" sldId="993"/>
        </pc:sldMkLst>
        <pc:picChg chg="add mod">
          <ac:chgData name="Carolyn Taylor" userId="33d5873d-3a69-4a11-8988-e1bc46019ecd" providerId="ADAL" clId="{A66109AE-8C43-458B-B387-DB5E498F803A}" dt="2025-10-29T10:18:04.939" v="253" actId="1076"/>
          <ac:picMkLst>
            <pc:docMk/>
            <pc:sldMk cId="1227792391" sldId="993"/>
            <ac:picMk id="5" creationId="{4EE3E4F6-E637-0B0E-B2B4-1F3049D88C59}"/>
          </ac:picMkLst>
        </pc:picChg>
        <pc:picChg chg="add mod">
          <ac:chgData name="Carolyn Taylor" userId="33d5873d-3a69-4a11-8988-e1bc46019ecd" providerId="ADAL" clId="{A66109AE-8C43-458B-B387-DB5E498F803A}" dt="2025-10-29T10:17:54.979" v="251" actId="1076"/>
          <ac:picMkLst>
            <pc:docMk/>
            <pc:sldMk cId="1227792391" sldId="993"/>
            <ac:picMk id="7" creationId="{2520E854-7139-8880-9082-91D8260CAA74}"/>
          </ac:picMkLst>
        </pc:picChg>
        <pc:picChg chg="add mod">
          <ac:chgData name="Carolyn Taylor" userId="33d5873d-3a69-4a11-8988-e1bc46019ecd" providerId="ADAL" clId="{A66109AE-8C43-458B-B387-DB5E498F803A}" dt="2025-10-29T10:19:57.632" v="263" actId="14100"/>
          <ac:picMkLst>
            <pc:docMk/>
            <pc:sldMk cId="1227792391" sldId="993"/>
            <ac:picMk id="9" creationId="{F807763E-224F-0325-4538-6812A575E2F3}"/>
          </ac:picMkLst>
        </pc:picChg>
      </pc:sldChg>
      <pc:sldMasterChg chg="modSp mod modSldLayout">
        <pc:chgData name="Carolyn Taylor" userId="33d5873d-3a69-4a11-8988-e1bc46019ecd" providerId="ADAL" clId="{A66109AE-8C43-458B-B387-DB5E498F803A}" dt="2025-10-29T10:21:16.646" v="276" actId="20577"/>
        <pc:sldMasterMkLst>
          <pc:docMk/>
          <pc:sldMasterMk cId="0" sldId="2147483729"/>
        </pc:sldMasterMkLst>
        <pc:spChg chg="mod">
          <ac:chgData name="Carolyn Taylor" userId="33d5873d-3a69-4a11-8988-e1bc46019ecd" providerId="ADAL" clId="{A66109AE-8C43-458B-B387-DB5E498F803A}" dt="2025-10-29T10:21:16.646" v="276" actId="20577"/>
          <ac:spMkLst>
            <pc:docMk/>
            <pc:sldMasterMk cId="0" sldId="2147483729"/>
            <ac:spMk id="3" creationId="{266455FD-516D-434F-DAF4-866356740F3D}"/>
          </ac:spMkLst>
        </pc:spChg>
        <pc:sldLayoutChg chg="modSp mod">
          <pc:chgData name="Carolyn Taylor" userId="33d5873d-3a69-4a11-8988-e1bc46019ecd" providerId="ADAL" clId="{A66109AE-8C43-458B-B387-DB5E498F803A}" dt="2025-10-29T10:02:13.126" v="141" actId="20577"/>
          <pc:sldLayoutMkLst>
            <pc:docMk/>
            <pc:sldMasterMk cId="0" sldId="2147483729"/>
            <pc:sldLayoutMk cId="4256420548" sldId="2147484675"/>
          </pc:sldLayoutMkLst>
          <pc:spChg chg="mod">
            <ac:chgData name="Carolyn Taylor" userId="33d5873d-3a69-4a11-8988-e1bc46019ecd" providerId="ADAL" clId="{A66109AE-8C43-458B-B387-DB5E498F803A}" dt="2025-10-29T10:02:13.126" v="141" actId="20577"/>
            <ac:spMkLst>
              <pc:docMk/>
              <pc:sldMasterMk cId="0" sldId="2147483729"/>
              <pc:sldLayoutMk cId="4256420548" sldId="2147484675"/>
              <ac:spMk id="11" creationId="{281BD5BD-B657-E997-C0E8-C7C6C907D41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11/3/2025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11/3/2025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1BD5BD-B657-E997-C0E8-C7C6C907D41B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RAN1#123 meeting 17-21/11/2025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455FD-516D-434F-DAF4-866356740F3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RAN1#123 meeting 17-21/11/2025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60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607" TargetMode="External"/><Relationship Id="rId2" Type="http://schemas.openxmlformats.org/officeDocument/2006/relationships/hyperlink" Target="https://portal.3gpp.org/ngppapp/CreateTdoc.Aspx?mode=create&amp;meetingId=6060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3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RAN1#123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</a:t>
            </a:r>
            <a:r>
              <a:rPr lang="en-GB" b="1" dirty="0"/>
              <a:t>R1-2508302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RAN1#123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RAN1#123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Two-Way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delegates via RAN1 email reflector.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Lone Star Ballroom B (Convention Center, 2nd Floor)</a:t>
            </a:r>
          </a:p>
          <a:p>
            <a:pPr lvl="1">
              <a:defRPr/>
            </a:pPr>
            <a:r>
              <a:rPr lang="en-GB" sz="2000" dirty="0"/>
              <a:t>RAN1_Brk1 Lone Star Ballroom A4 (Convention Center, 2nd Floor)</a:t>
            </a:r>
          </a:p>
          <a:p>
            <a:pPr lvl="1">
              <a:defRPr/>
            </a:pPr>
            <a:r>
              <a:rPr lang="en-GB" sz="2000" dirty="0"/>
              <a:t>RAN1_Brk2 Dallas Ballroom B (Convention Center, 1st Floor)</a:t>
            </a:r>
          </a:p>
          <a:p>
            <a:pPr lvl="1">
              <a:defRPr/>
            </a:pPr>
            <a:r>
              <a:rPr lang="en-GB" sz="2000" dirty="0"/>
              <a:t>RAN1_Brk3 City View 8 (Hotel, 4th Floor)</a:t>
            </a:r>
          </a:p>
          <a:p>
            <a:pPr lvl="1">
              <a:defRPr/>
            </a:pPr>
            <a:r>
              <a:rPr lang="en-GB" sz="2000"/>
              <a:t>RAN1_Brk4 </a:t>
            </a:r>
            <a:r>
              <a:rPr lang="en-GB" sz="2000" dirty="0"/>
              <a:t>Seminar Theater (Hotel, 2nd Floor)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3A6F3-0224-6766-B248-9E5AE48B9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Meeting room floor map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E4242F-9E56-B162-3D4F-CE270B799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5388" y="1275568"/>
            <a:ext cx="2883048" cy="7302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633B9D-A02F-A621-793C-07110449B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608" y="2060294"/>
            <a:ext cx="7106015" cy="41471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3DF6C8-BB3B-60CF-F03B-E3D6BEB49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9681" y="1060045"/>
            <a:ext cx="2273417" cy="41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7702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972A3-02B8-6A0C-BBE1-8C41F47DE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27146-C203-18EA-2B49-E6CCC095D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Meeting room floor map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150BB3-0D81-8304-4042-8FB4B8BF2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883" y="1315764"/>
            <a:ext cx="2654436" cy="4762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433770-1ADC-9CD9-B11B-B048EAE1F1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152" y="1092185"/>
            <a:ext cx="2673487" cy="5588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71C3E3-3376-135D-26BD-13ED0CC4E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152" y="1792038"/>
            <a:ext cx="6620909" cy="434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91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EBB51-FEFA-E323-25B9-3FDB0A056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39808-4471-FC3C-62F7-3CECA350B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Meeting room floor map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3E4F6-E637-0B0E-B2B4-1F3049D88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072" y="1189614"/>
            <a:ext cx="1492327" cy="425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20E854-7139-8880-9082-91D8260CA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302" y="1402350"/>
            <a:ext cx="2140060" cy="5969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07763E-224F-0325-4538-6812A575E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14" y="2093691"/>
            <a:ext cx="7911296" cy="402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9239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RAN1#123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17</a:t>
            </a:r>
            <a:r>
              <a:rPr lang="en-GB" b="1" baseline="30000" dirty="0"/>
              <a:t>th</a:t>
            </a:r>
            <a:r>
              <a:rPr lang="en-GB" b="1" dirty="0"/>
              <a:t> November 2025, 15:00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21</a:t>
            </a:r>
            <a:r>
              <a:rPr lang="en-GB" b="1" baseline="30000" dirty="0"/>
              <a:t>st</a:t>
            </a:r>
            <a:r>
              <a:rPr lang="en-GB" b="1" dirty="0"/>
              <a:t> November 2025, 22:00 UTC</a:t>
            </a:r>
            <a:r>
              <a:rPr lang="en-GB" dirty="0"/>
              <a:t> (4pm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Face-to-face meetings with two-way remote participation will be held for the USA, India, and China. All other meetings will be one-way remote participation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RAN1#123.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R1-2508300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https://portal.3gpp.org/#/registration?MtgId=60607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10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November </a:t>
            </a:r>
            <a:r>
              <a:rPr lang="en-GB" b="1" dirty="0"/>
              <a:t>2025, 09:00 (</a:t>
            </a:r>
            <a:r>
              <a:rPr lang="en-GB" dirty="0"/>
              <a:t>UTC-6). </a:t>
            </a:r>
            <a:endParaRPr lang="en-GB" altLang="en-US" b="1" dirty="0"/>
          </a:p>
          <a:p>
            <a:pPr lvl="2"/>
            <a:r>
              <a:rPr lang="en-GB" altLang="en-US" b="1" dirty="0"/>
              <a:t>If you’ve registered and won’t be able to attend in person, please unregister yourself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RAN1#123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(R1-2508300).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https://portal.3gpp.org/ngppapp/CreateTdoc.Aspx?mode=create&amp;meetingId=60607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https://portal.3gpp.org/ngppapp/ContributionImport.aspx?mode=bulk&amp;meetingId=60607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(R1-2508300).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RAN1#123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142582"/>
              </p:ext>
            </p:extLst>
          </p:nvPr>
        </p:nvGraphicFramePr>
        <p:xfrm>
          <a:off x="488950" y="1225550"/>
          <a:ext cx="8388348" cy="458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https://www.3gpp.org/ftp/tsg_ran/WG1_RL1/TSGR1_123/Inbox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November 16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21:00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35755</TotalTime>
  <Words>1878</Words>
  <Application>Microsoft Office PowerPoint</Application>
  <PresentationFormat>On-screen Show (4:3)</PresentationFormat>
  <Paragraphs>160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     RAN1#123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  <vt:lpstr>Meeting room floor map</vt:lpstr>
      <vt:lpstr>Meeting room floor map</vt:lpstr>
      <vt:lpstr>Meeting room floor map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Carolyn Taylor</cp:lastModifiedBy>
  <cp:revision>1091</cp:revision>
  <dcterms:created xsi:type="dcterms:W3CDTF">2008-08-30T09:32:10Z</dcterms:created>
  <dcterms:modified xsi:type="dcterms:W3CDTF">2025-11-03T10:32:07Z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