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05/09/2025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low-band carrier aggregation via switching enhancement in Rel-20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</a:t>
            </a:r>
            <a:r>
              <a:rPr lang="en-US" dirty="0" smtClean="0">
                <a:solidFill>
                  <a:schemeClr val="tx1"/>
                </a:solidFill>
              </a:rPr>
              <a:t>RAN </a:t>
            </a:r>
            <a:r>
              <a:rPr lang="en-US" dirty="0">
                <a:solidFill>
                  <a:schemeClr val="tx1"/>
                </a:solidFill>
              </a:rPr>
              <a:t>Meeting </a:t>
            </a:r>
            <a:r>
              <a:rPr lang="en-US" dirty="0" smtClean="0">
                <a:solidFill>
                  <a:schemeClr val="tx1"/>
                </a:solidFill>
              </a:rPr>
              <a:t>#</a:t>
            </a:r>
            <a:r>
              <a:rPr lang="en-US" dirty="0" smtClean="0">
                <a:solidFill>
                  <a:schemeClr val="tx1"/>
                </a:solidFill>
              </a:rPr>
              <a:t>109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CA" dirty="0" smtClean="0">
                <a:solidFill>
                  <a:schemeClr val="tx1"/>
                </a:solidFill>
              </a:rPr>
              <a:t>Beijing</a:t>
            </a:r>
            <a:r>
              <a:rPr lang="pl-PL" dirty="0" smtClean="0">
                <a:solidFill>
                  <a:schemeClr val="tx1"/>
                </a:solidFill>
              </a:rPr>
              <a:t>, C</a:t>
            </a:r>
            <a:r>
              <a:rPr lang="en-CA" dirty="0" err="1" smtClean="0">
                <a:solidFill>
                  <a:schemeClr val="tx1"/>
                </a:solidFill>
              </a:rPr>
              <a:t>hina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en-CA" dirty="0" smtClean="0">
                <a:solidFill>
                  <a:schemeClr val="tx1"/>
                </a:solidFill>
              </a:rPr>
              <a:t>September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en-CA" dirty="0" smtClean="0">
                <a:solidFill>
                  <a:schemeClr val="tx1"/>
                </a:solidFill>
              </a:rPr>
              <a:t>15</a:t>
            </a:r>
            <a:r>
              <a:rPr lang="pl-PL" dirty="0" smtClean="0">
                <a:solidFill>
                  <a:schemeClr val="tx1"/>
                </a:solidFill>
              </a:rPr>
              <a:t>-1</a:t>
            </a:r>
            <a:r>
              <a:rPr lang="en-CA" dirty="0" smtClean="0">
                <a:solidFill>
                  <a:schemeClr val="tx1"/>
                </a:solidFill>
              </a:rPr>
              <a:t>8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pl-PL" dirty="0">
                <a:solidFill>
                  <a:schemeClr val="tx1"/>
                </a:solidFill>
              </a:rPr>
              <a:t>2025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9.1.4.7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>
                <a:solidFill>
                  <a:schemeClr val="tx1"/>
                </a:solidFill>
              </a:rPr>
              <a:t>TELUS, Bell </a:t>
            </a:r>
            <a:r>
              <a:rPr lang="it-IT" dirty="0" smtClean="0">
                <a:solidFill>
                  <a:schemeClr val="tx1"/>
                </a:solidFill>
              </a:rPr>
              <a:t>Mobility, </a:t>
            </a:r>
            <a:r>
              <a:rPr lang="it-IT" dirty="0">
                <a:solidFill>
                  <a:schemeClr val="tx1"/>
                </a:solidFill>
              </a:rPr>
              <a:t>Apple, BT plc, </a:t>
            </a:r>
            <a:r>
              <a:rPr lang="en-CA" dirty="0">
                <a:solidFill>
                  <a:schemeClr val="tx1"/>
                </a:solidFill>
              </a:rPr>
              <a:t>Skyworks Solutions, </a:t>
            </a:r>
            <a:r>
              <a:rPr lang="en-CA" dirty="0" err="1" smtClean="0">
                <a:solidFill>
                  <a:schemeClr val="tx1"/>
                </a:solidFill>
              </a:rPr>
              <a:t>Inc</a:t>
            </a:r>
            <a:r>
              <a:rPr lang="en-CA" dirty="0" smtClean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Murata</a:t>
            </a:r>
            <a:r>
              <a:rPr lang="it-IT" dirty="0">
                <a:solidFill>
                  <a:schemeClr val="tx1"/>
                </a:solidFill>
              </a:rPr>
              <a:t>, </a:t>
            </a:r>
            <a:r>
              <a:rPr lang="it-IT" dirty="0" smtClean="0">
                <a:solidFill>
                  <a:schemeClr val="tx1"/>
                </a:solidFill>
              </a:rPr>
              <a:t>AT&amp;T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 smtClean="0">
                <a:solidFill>
                  <a:schemeClr val="tx1"/>
                </a:solidFill>
              </a:rPr>
              <a:t>RP-252702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status and its evolution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One CA combination approved for FDD + SDL low-band carrier aggregation (CA_n5A-n29A)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Five additional combinations identified as candidates of interest, including FDD + FDD combinations, to be handled via basket WI approach [2]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Carrier switching solution: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Semi-static RRC-based solution has been adopted [1]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While not optimum, this solution was mainly adopted to reduce RAN1 impact in Rel-19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/>
              <a:t>Proposed evolution in Rel-20: </a:t>
            </a:r>
          </a:p>
          <a:p>
            <a:pPr lvl="1">
              <a:spcAft>
                <a:spcPts val="600"/>
              </a:spcAft>
            </a:pPr>
            <a:r>
              <a:rPr lang="en-CA" sz="2000" dirty="0"/>
              <a:t>Dual DL </a:t>
            </a:r>
            <a:r>
              <a:rPr lang="en-CA" sz="2000" dirty="0" smtClean="0"/>
              <a:t>solution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CA" sz="2000" dirty="0" smtClean="0"/>
              <a:t>FDD + FDD low band carrier aggregation</a:t>
            </a:r>
            <a:endParaRPr lang="en-US" sz="2000" dirty="0" smtClean="0"/>
          </a:p>
          <a:p>
            <a:pPr lvl="1">
              <a:spcAft>
                <a:spcPts val="600"/>
              </a:spcAft>
            </a:pPr>
            <a:r>
              <a:rPr lang="en-US" sz="2000" dirty="0" smtClean="0"/>
              <a:t>Non-RRC </a:t>
            </a:r>
            <a:r>
              <a:rPr lang="en-US" sz="2000" dirty="0"/>
              <a:t>based switching </a:t>
            </a:r>
            <a:r>
              <a:rPr lang="en-US" sz="2000" dirty="0" smtClean="0"/>
              <a:t>solution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25467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Scenarios where this solution is applicable</a:t>
            </a:r>
            <a:endParaRPr lang="en-GB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2" y="2026920"/>
            <a:ext cx="5901924" cy="26539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069" y="2026920"/>
            <a:ext cx="5757031" cy="26920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8" y="5102659"/>
            <a:ext cx="4246653" cy="11950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5495" y="6250577"/>
            <a:ext cx="1906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/>
              <a:t>Dual DL solution illustration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080"/>
            <a:ext cx="10515600" cy="531886"/>
          </a:xfrm>
        </p:spPr>
        <p:txBody>
          <a:bodyPr>
            <a:normAutofit/>
          </a:bodyPr>
          <a:lstStyle/>
          <a:p>
            <a:r>
              <a:rPr lang="en-US" sz="3200" b="1" dirty="0"/>
              <a:t>Proposed low-low CA Evolution</a:t>
            </a:r>
            <a:endParaRPr lang="en-GB" sz="3200" b="1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1040711" cy="12029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08000" tIns="108000" rIns="108000" bIns="1080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needs to support inter-carrier scheduling: UE monitors PDCCH DCI of FDD Carrier 1, which has scheduling information for both carriers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i="0" u="none" strike="noStrike" cap="none" dirty="0">
                <a:sym typeface="Arial"/>
              </a:rPr>
              <a:t>Device s</a:t>
            </a:r>
            <a:r>
              <a:rPr lang="en-CA" sz="1600" dirty="0">
                <a:sym typeface="Arial"/>
              </a:rPr>
              <a:t>witches to Carrier 2 based on DCI instruction</a:t>
            </a:r>
            <a:endParaRPr lang="en-CA" sz="1600" i="0" u="none" strike="noStrike" cap="none" dirty="0"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600" dirty="0"/>
              <a:t>Device switches back to Carrier 1 after scheduled transmission interval of Carrier 2 is finished</a:t>
            </a:r>
            <a:endParaRPr sz="14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586457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3165432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3172438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747709" y="3700330"/>
            <a:ext cx="2466607" cy="2018068"/>
            <a:chOff x="627377" y="2438582"/>
            <a:chExt cx="2595095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627377" y="3112589"/>
              <a:ext cx="2595095" cy="822562"/>
              <a:chOff x="561818" y="2381328"/>
              <a:chExt cx="2595095" cy="822562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561818" y="2381328"/>
                <a:ext cx="121237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FDD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109963" y="2381328"/>
                <a:ext cx="1046950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SDL band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3165432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700330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700330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81439"/>
              <a:ext cx="2261297" cy="453712"/>
              <a:chOff x="798469" y="2750178"/>
              <a:chExt cx="2261297" cy="453712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565;p12"/>
          <p:cNvSpPr txBox="1"/>
          <p:nvPr/>
        </p:nvSpPr>
        <p:spPr>
          <a:xfrm>
            <a:off x="4777679" y="4294898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570;p12"/>
          <p:cNvSpPr txBox="1"/>
          <p:nvPr/>
        </p:nvSpPr>
        <p:spPr>
          <a:xfrm>
            <a:off x="6249172" y="4294898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565;p12"/>
          <p:cNvSpPr txBox="1"/>
          <p:nvPr/>
        </p:nvSpPr>
        <p:spPr>
          <a:xfrm>
            <a:off x="7257510" y="4288480"/>
            <a:ext cx="1152347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FDD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570;p12"/>
          <p:cNvSpPr txBox="1"/>
          <p:nvPr/>
        </p:nvSpPr>
        <p:spPr>
          <a:xfrm>
            <a:off x="8729003" y="4288480"/>
            <a:ext cx="995114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SDL band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DC15F3-961B-230C-4A80-407D47D69EE8}"/>
              </a:ext>
            </a:extLst>
          </p:cNvPr>
          <p:cNvSpPr txBox="1"/>
          <p:nvPr/>
        </p:nvSpPr>
        <p:spPr>
          <a:xfrm>
            <a:off x="635625" y="2409213"/>
            <a:ext cx="8011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Note: below figure shows Carrier 2 as SDL carrier. Similar solution is applicable when Carrier 2 is FDD carrier</a:t>
            </a:r>
          </a:p>
        </p:txBody>
      </p:sp>
    </p:spTree>
    <p:extLst>
      <p:ext uri="{BB962C8B-B14F-4D97-AF65-F5344CB8AC3E}">
        <p14:creationId xmlns:p14="http://schemas.microsoft.com/office/powerpoint/2010/main" val="1715327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RP-242532: Motivation for a new work item on low band carrier aggregation via switching in Rel-19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4017</TotalTime>
  <Words>330</Words>
  <Application>Microsoft Office PowerPoint</Application>
  <PresentationFormat>Widescreen</PresentationFormat>
  <Paragraphs>50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Courier New</vt:lpstr>
      <vt:lpstr>Nokia Pure Text Light</vt:lpstr>
      <vt:lpstr>Office Theme</vt:lpstr>
      <vt:lpstr>Motivation for low-band carrier aggregation via switching enhancement in Rel-20</vt:lpstr>
      <vt:lpstr>Rel-19 NR_LBCA_Sw WI status and its evolution</vt:lpstr>
      <vt:lpstr>Scenarios where this solution is applicable</vt:lpstr>
      <vt:lpstr>Proposed low-low CA Evolution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38</cp:revision>
  <dcterms:created xsi:type="dcterms:W3CDTF">2024-11-27T11:31:47Z</dcterms:created>
  <dcterms:modified xsi:type="dcterms:W3CDTF">2025-09-05T14:11:05Z</dcterms:modified>
</cp:coreProperties>
</file>