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4"/>
  </p:notesMasterIdLst>
  <p:handoutMasterIdLst>
    <p:handoutMasterId r:id="rId15"/>
  </p:handoutMasterIdLst>
  <p:sldIdLst>
    <p:sldId id="341" r:id="rId6"/>
    <p:sldId id="1163" r:id="rId7"/>
    <p:sldId id="1164" r:id="rId8"/>
    <p:sldId id="1165" r:id="rId9"/>
    <p:sldId id="1166" r:id="rId10"/>
    <p:sldId id="1167" r:id="rId11"/>
    <p:sldId id="1168" r:id="rId12"/>
    <p:sldId id="114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516037-DC38-42DD-A38B-D300FA66A3E0}" v="29" dt="2025-10-06T11:59:19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0272" autoAdjust="0"/>
  </p:normalViewPr>
  <p:slideViewPr>
    <p:cSldViewPr snapToGrid="0">
      <p:cViewPr varScale="1">
        <p:scale>
          <a:sx n="100" d="100"/>
          <a:sy n="100" d="100"/>
        </p:scale>
        <p:origin x="106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5448" y="40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FF516037-DC38-42DD-A38B-D300FA66A3E0}"/>
    <pc:docChg chg="undo custSel addSld delSld modSld modMainMaster">
      <pc:chgData name="Magnus Tränk" userId="73c60b22-ca24-47b0-bd75-dbf2f6fa7bc6" providerId="ADAL" clId="{FF516037-DC38-42DD-A38B-D300FA66A3E0}" dt="2025-10-06T11:59:37.002" v="4131" actId="20577"/>
      <pc:docMkLst>
        <pc:docMk/>
      </pc:docMkLst>
      <pc:sldChg chg="modSp mod">
        <pc:chgData name="Magnus Tränk" userId="73c60b22-ca24-47b0-bd75-dbf2f6fa7bc6" providerId="ADAL" clId="{FF516037-DC38-42DD-A38B-D300FA66A3E0}" dt="2025-10-05T13:32:02.009" v="3963" actId="20577"/>
        <pc:sldMkLst>
          <pc:docMk/>
          <pc:sldMk cId="0" sldId="341"/>
        </pc:sldMkLst>
        <pc:spChg chg="mod">
          <ac:chgData name="Magnus Tränk" userId="73c60b22-ca24-47b0-bd75-dbf2f6fa7bc6" providerId="ADAL" clId="{FF516037-DC38-42DD-A38B-D300FA66A3E0}" dt="2025-10-05T13:32:02.009" v="3963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FF516037-DC38-42DD-A38B-D300FA66A3E0}" dt="2025-10-06T11:57:45.083" v="4100" actId="20577"/>
        <pc:sldMkLst>
          <pc:docMk/>
          <pc:sldMk cId="1514933669" sldId="1163"/>
        </pc:sldMkLst>
        <pc:spChg chg="mod">
          <ac:chgData name="Magnus Tränk" userId="73c60b22-ca24-47b0-bd75-dbf2f6fa7bc6" providerId="ADAL" clId="{FF516037-DC38-42DD-A38B-D300FA66A3E0}" dt="2025-10-06T11:57:45.083" v="4100" actId="20577"/>
          <ac:spMkLst>
            <pc:docMk/>
            <pc:sldMk cId="1514933669" sldId="1163"/>
            <ac:spMk id="8" creationId="{00000000-0000-0000-0000-000000000000}"/>
          </ac:spMkLst>
        </pc:spChg>
        <pc:spChg chg="mod">
          <ac:chgData name="Magnus Tränk" userId="73c60b22-ca24-47b0-bd75-dbf2f6fa7bc6" providerId="ADAL" clId="{FF516037-DC38-42DD-A38B-D300FA66A3E0}" dt="2025-10-05T11:04:31.175" v="80" actId="20577"/>
          <ac:spMkLst>
            <pc:docMk/>
            <pc:sldMk cId="1514933669" sldId="1163"/>
            <ac:spMk id="16386" creationId="{00000000-0000-0000-0000-000000000000}"/>
          </ac:spMkLst>
        </pc:spChg>
        <pc:graphicFrameChg chg="add mod">
          <ac:chgData name="Magnus Tränk" userId="73c60b22-ca24-47b0-bd75-dbf2f6fa7bc6" providerId="ADAL" clId="{FF516037-DC38-42DD-A38B-D300FA66A3E0}" dt="2025-10-05T11:31:41.601" v="350"/>
          <ac:graphicFrameMkLst>
            <pc:docMk/>
            <pc:sldMk cId="1514933669" sldId="1163"/>
            <ac:graphicFrameMk id="2" creationId="{9B0E6331-DE6D-5BED-244C-2EFFE4A4321A}"/>
          </ac:graphicFrameMkLst>
        </pc:graphicFrameChg>
        <pc:graphicFrameChg chg="add mod">
          <ac:chgData name="Magnus Tränk" userId="73c60b22-ca24-47b0-bd75-dbf2f6fa7bc6" providerId="ADAL" clId="{FF516037-DC38-42DD-A38B-D300FA66A3E0}" dt="2025-10-05T11:31:41.601" v="350"/>
          <ac:graphicFrameMkLst>
            <pc:docMk/>
            <pc:sldMk cId="1514933669" sldId="1163"/>
            <ac:graphicFrameMk id="5" creationId="{DDCFE0A5-6E4D-E0ED-0781-3A66FAE965F2}"/>
          </ac:graphicFrameMkLst>
        </pc:graphicFrameChg>
        <pc:picChg chg="del">
          <ac:chgData name="Magnus Tränk" userId="73c60b22-ca24-47b0-bd75-dbf2f6fa7bc6" providerId="ADAL" clId="{FF516037-DC38-42DD-A38B-D300FA66A3E0}" dt="2025-10-05T11:03:58.138" v="47" actId="478"/>
          <ac:picMkLst>
            <pc:docMk/>
            <pc:sldMk cId="1514933669" sldId="1163"/>
            <ac:picMk id="4" creationId="{68E67F09-410C-B9BA-2B32-D1E88AFEBDBE}"/>
          </ac:picMkLst>
        </pc:picChg>
      </pc:sldChg>
      <pc:sldChg chg="modSp add mod setBg">
        <pc:chgData name="Magnus Tränk" userId="73c60b22-ca24-47b0-bd75-dbf2f6fa7bc6" providerId="ADAL" clId="{FF516037-DC38-42DD-A38B-D300FA66A3E0}" dt="2025-10-06T11:59:37.002" v="4131" actId="20577"/>
        <pc:sldMkLst>
          <pc:docMk/>
          <pc:sldMk cId="1573175359" sldId="1164"/>
        </pc:sldMkLst>
        <pc:spChg chg="mod">
          <ac:chgData name="Magnus Tränk" userId="73c60b22-ca24-47b0-bd75-dbf2f6fa7bc6" providerId="ADAL" clId="{FF516037-DC38-42DD-A38B-D300FA66A3E0}" dt="2025-10-06T11:59:37.002" v="4131" actId="20577"/>
          <ac:spMkLst>
            <pc:docMk/>
            <pc:sldMk cId="1573175359" sldId="1164"/>
            <ac:spMk id="8" creationId="{C45E83F5-F9AF-BCE9-7319-1ED54136C8E8}"/>
          </ac:spMkLst>
        </pc:spChg>
        <pc:spChg chg="mod">
          <ac:chgData name="Magnus Tränk" userId="73c60b22-ca24-47b0-bd75-dbf2f6fa7bc6" providerId="ADAL" clId="{FF516037-DC38-42DD-A38B-D300FA66A3E0}" dt="2025-10-05T11:47:06.589" v="680" actId="20577"/>
          <ac:spMkLst>
            <pc:docMk/>
            <pc:sldMk cId="1573175359" sldId="1164"/>
            <ac:spMk id="16386" creationId="{FE29E1DE-83F8-6D11-9F6B-7B02185A8DB0}"/>
          </ac:spMkLst>
        </pc:sp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134438469" sldId="1164"/>
        </pc:sldMkLst>
      </pc:sldChg>
      <pc:sldChg chg="addSp modSp new mod">
        <pc:chgData name="Magnus Tränk" userId="73c60b22-ca24-47b0-bd75-dbf2f6fa7bc6" providerId="ADAL" clId="{FF516037-DC38-42DD-A38B-D300FA66A3E0}" dt="2025-10-05T20:51:22.779" v="4000" actId="1076"/>
        <pc:sldMkLst>
          <pc:docMk/>
          <pc:sldMk cId="389948524" sldId="1165"/>
        </pc:sldMkLst>
        <pc:spChg chg="mod">
          <ac:chgData name="Magnus Tränk" userId="73c60b22-ca24-47b0-bd75-dbf2f6fa7bc6" providerId="ADAL" clId="{FF516037-DC38-42DD-A38B-D300FA66A3E0}" dt="2025-10-05T12:13:31.597" v="1871" actId="20577"/>
          <ac:spMkLst>
            <pc:docMk/>
            <pc:sldMk cId="389948524" sldId="1165"/>
            <ac:spMk id="2" creationId="{11191F4E-981C-453D-A9C9-8330562F4E39}"/>
          </ac:spMkLst>
        </pc:spChg>
        <pc:spChg chg="mod">
          <ac:chgData name="Magnus Tränk" userId="73c60b22-ca24-47b0-bd75-dbf2f6fa7bc6" providerId="ADAL" clId="{FF516037-DC38-42DD-A38B-D300FA66A3E0}" dt="2025-10-05T11:56:08.823" v="1285" actId="20577"/>
          <ac:spMkLst>
            <pc:docMk/>
            <pc:sldMk cId="389948524" sldId="1165"/>
            <ac:spMk id="3" creationId="{E16A5B1D-3FB7-7B03-E55D-15A24A3B1947}"/>
          </ac:spMkLst>
        </pc:spChg>
        <pc:picChg chg="add mod">
          <ac:chgData name="Magnus Tränk" userId="73c60b22-ca24-47b0-bd75-dbf2f6fa7bc6" providerId="ADAL" clId="{FF516037-DC38-42DD-A38B-D300FA66A3E0}" dt="2025-10-05T20:51:22.779" v="4000" actId="1076"/>
          <ac:picMkLst>
            <pc:docMk/>
            <pc:sldMk cId="389948524" sldId="1165"/>
            <ac:picMk id="5" creationId="{DE0CA90E-46E2-53C1-0666-CDD0DE2B4375}"/>
          </ac:picMkLst>
        </pc:pic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1430612872" sldId="1165"/>
        </pc:sldMkLst>
      </pc:sldChg>
      <pc:sldChg chg="modSp new mod">
        <pc:chgData name="Magnus Tränk" userId="73c60b22-ca24-47b0-bd75-dbf2f6fa7bc6" providerId="ADAL" clId="{FF516037-DC38-42DD-A38B-D300FA66A3E0}" dt="2025-10-05T13:35:04.980" v="3999" actId="20577"/>
        <pc:sldMkLst>
          <pc:docMk/>
          <pc:sldMk cId="2277170572" sldId="1166"/>
        </pc:sldMkLst>
        <pc:spChg chg="mod">
          <ac:chgData name="Magnus Tränk" userId="73c60b22-ca24-47b0-bd75-dbf2f6fa7bc6" providerId="ADAL" clId="{FF516037-DC38-42DD-A38B-D300FA66A3E0}" dt="2025-10-05T13:35:04.980" v="3999" actId="20577"/>
          <ac:spMkLst>
            <pc:docMk/>
            <pc:sldMk cId="2277170572" sldId="1166"/>
            <ac:spMk id="2" creationId="{ED3939DA-3375-9851-BE3C-93F8B9686220}"/>
          </ac:spMkLst>
        </pc:spChg>
        <pc:spChg chg="mod">
          <ac:chgData name="Magnus Tränk" userId="73c60b22-ca24-47b0-bd75-dbf2f6fa7bc6" providerId="ADAL" clId="{FF516037-DC38-42DD-A38B-D300FA66A3E0}" dt="2025-10-05T13:34:19.769" v="3970" actId="20577"/>
          <ac:spMkLst>
            <pc:docMk/>
            <pc:sldMk cId="2277170572" sldId="1166"/>
            <ac:spMk id="3" creationId="{0BF0C8FA-F955-9C76-38C0-2F4CA325E648}"/>
          </ac:spMkLst>
        </pc:sp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593411226" sldId="1166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1815424909" sldId="1167"/>
        </pc:sldMkLst>
      </pc:sldChg>
      <pc:sldChg chg="modSp new mod">
        <pc:chgData name="Magnus Tränk" userId="73c60b22-ca24-47b0-bd75-dbf2f6fa7bc6" providerId="ADAL" clId="{FF516037-DC38-42DD-A38B-D300FA66A3E0}" dt="2025-10-05T12:45:19.567" v="3952" actId="20577"/>
        <pc:sldMkLst>
          <pc:docMk/>
          <pc:sldMk cId="2674754120" sldId="1167"/>
        </pc:sldMkLst>
        <pc:spChg chg="mod">
          <ac:chgData name="Magnus Tränk" userId="73c60b22-ca24-47b0-bd75-dbf2f6fa7bc6" providerId="ADAL" clId="{FF516037-DC38-42DD-A38B-D300FA66A3E0}" dt="2025-10-05T12:45:19.567" v="3952" actId="20577"/>
          <ac:spMkLst>
            <pc:docMk/>
            <pc:sldMk cId="2674754120" sldId="1167"/>
            <ac:spMk id="2" creationId="{092F6606-340F-5EBA-9B71-610971526FDA}"/>
          </ac:spMkLst>
        </pc:spChg>
        <pc:spChg chg="mod">
          <ac:chgData name="Magnus Tränk" userId="73c60b22-ca24-47b0-bd75-dbf2f6fa7bc6" providerId="ADAL" clId="{FF516037-DC38-42DD-A38B-D300FA66A3E0}" dt="2025-10-05T12:26:13.491" v="2340" actId="20577"/>
          <ac:spMkLst>
            <pc:docMk/>
            <pc:sldMk cId="2674754120" sldId="1167"/>
            <ac:spMk id="3" creationId="{FDC079B4-DA49-87F0-6986-2FD109797787}"/>
          </ac:spMkLst>
        </pc:spChg>
      </pc:sldChg>
      <pc:sldChg chg="addSp modSp new mod">
        <pc:chgData name="Magnus Tränk" userId="73c60b22-ca24-47b0-bd75-dbf2f6fa7bc6" providerId="ADAL" clId="{FF516037-DC38-42DD-A38B-D300FA66A3E0}" dt="2025-10-05T20:54:34.971" v="4018" actId="20577"/>
        <pc:sldMkLst>
          <pc:docMk/>
          <pc:sldMk cId="1499996619" sldId="1168"/>
        </pc:sldMkLst>
        <pc:spChg chg="mod">
          <ac:chgData name="Magnus Tränk" userId="73c60b22-ca24-47b0-bd75-dbf2f6fa7bc6" providerId="ADAL" clId="{FF516037-DC38-42DD-A38B-D300FA66A3E0}" dt="2025-10-05T20:54:34.971" v="4018" actId="20577"/>
          <ac:spMkLst>
            <pc:docMk/>
            <pc:sldMk cId="1499996619" sldId="1168"/>
            <ac:spMk id="2" creationId="{5B9F9B28-DF47-07F4-9434-AA213CEA347C}"/>
          </ac:spMkLst>
        </pc:spChg>
        <pc:spChg chg="mod">
          <ac:chgData name="Magnus Tränk" userId="73c60b22-ca24-47b0-bd75-dbf2f6fa7bc6" providerId="ADAL" clId="{FF516037-DC38-42DD-A38B-D300FA66A3E0}" dt="2025-10-05T12:33:31.328" v="3265" actId="20577"/>
          <ac:spMkLst>
            <pc:docMk/>
            <pc:sldMk cId="1499996619" sldId="1168"/>
            <ac:spMk id="3" creationId="{7787AEE7-E1E2-9AE6-5AA7-5D558E7AF45F}"/>
          </ac:spMkLst>
        </pc:spChg>
        <pc:picChg chg="add mod">
          <ac:chgData name="Magnus Tränk" userId="73c60b22-ca24-47b0-bd75-dbf2f6fa7bc6" providerId="ADAL" clId="{FF516037-DC38-42DD-A38B-D300FA66A3E0}" dt="2025-10-05T12:35:46.936" v="3425" actId="1076"/>
          <ac:picMkLst>
            <pc:docMk/>
            <pc:sldMk cId="1499996619" sldId="1168"/>
            <ac:picMk id="5" creationId="{9179BB35-C88A-6328-BEC7-9B7981F8DAEB}"/>
          </ac:picMkLst>
        </pc:pic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602004031" sldId="1169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886220630" sldId="1170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3061962423" sldId="1171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177744860" sldId="1172"/>
        </pc:sldMkLst>
      </pc:sldChg>
      <pc:sldMasterChg chg="modSp mod">
        <pc:chgData name="Magnus Tränk" userId="73c60b22-ca24-47b0-bd75-dbf2f6fa7bc6" providerId="ADAL" clId="{FF516037-DC38-42DD-A38B-D300FA66A3E0}" dt="2025-10-06T07:11:19.118" v="4098" actId="6549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FF516037-DC38-42DD-A38B-D300FA66A3E0}" dt="2025-10-05T11:03:23.343" v="43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FF516037-DC38-42DD-A38B-D300FA66A3E0}" dt="2025-10-06T07:11:19.118" v="4098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29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8EDFE-711C-F994-1F02-D729F7D43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2463C9-9C38-3E02-4B9C-9C0DC3D7DA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E3372B-4E46-2F56-BC32-931A638157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1C6823-9755-80DF-F017-32F370F1C8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341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#157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Sophia Antipolis, France, 13 -17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C1-256318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06-10-2025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+491622034711001@railways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ispatcher.stockholm@police.org" TargetMode="External"/><Relationship Id="rId5" Type="http://schemas.openxmlformats.org/officeDocument/2006/relationships/hyperlink" Target="mailto:230001@police.org" TargetMode="External"/><Relationship Id="rId4" Type="http://schemas.openxmlformats.org/officeDocument/2006/relationships/hyperlink" Target="mailto:driver.train4711@railways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75325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Functional alias as target in client originating procedures</a:t>
            </a:r>
            <a:br>
              <a:rPr lang="en-GB" altLang="en-US" sz="4800" dirty="0"/>
            </a:br>
            <a:br>
              <a:rPr lang="en-GB" altLang="en-US" sz="4800" dirty="0"/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Functional alias - Overview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238124" y="1747273"/>
            <a:ext cx="887788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 functional alias (FA) is a user selectable alias that is tied to the assignment or task of the user. A MCX User can activate one or multiple functional aliases at the same time. </a:t>
            </a:r>
          </a:p>
          <a:p>
            <a:endParaRPr lang="en-GB" dirty="0"/>
          </a:p>
          <a:p>
            <a:r>
              <a:rPr lang="en-GB" dirty="0"/>
              <a:t>A functional alias can be used to identify for example the driver(s) of a particular train, identified by train number and the role of the user on that train. </a:t>
            </a:r>
          </a:p>
          <a:p>
            <a:r>
              <a:rPr lang="en-GB" sz="1100" dirty="0"/>
              <a:t>Examples: </a:t>
            </a:r>
            <a:r>
              <a:rPr lang="en-GB" sz="1100" dirty="0">
                <a:hlinkClick r:id="rId3"/>
              </a:rPr>
              <a:t>+491622034711001@railways.org</a:t>
            </a:r>
            <a:r>
              <a:rPr lang="en-GB" sz="1100" dirty="0"/>
              <a:t> or </a:t>
            </a:r>
            <a:r>
              <a:rPr lang="en-GB" sz="1100" dirty="0">
                <a:hlinkClick r:id="rId4"/>
              </a:rPr>
              <a:t>driver.train4711@railways.org</a:t>
            </a:r>
            <a:endParaRPr lang="en-GB" sz="1100" dirty="0"/>
          </a:p>
          <a:p>
            <a:r>
              <a:rPr lang="en-GB" dirty="0"/>
              <a:t>	</a:t>
            </a:r>
          </a:p>
          <a:p>
            <a:r>
              <a:rPr lang="en-GB" dirty="0"/>
              <a:t>Another example is a functional alias that is used to identify the user(s) currently assigned the dispatcher role in a control room.</a:t>
            </a:r>
          </a:p>
          <a:p>
            <a:r>
              <a:rPr lang="en-GB" sz="1100" dirty="0"/>
              <a:t>Examples: </a:t>
            </a:r>
            <a:r>
              <a:rPr lang="en-GB" sz="1100" dirty="0">
                <a:hlinkClick r:id="rId5"/>
              </a:rPr>
              <a:t>230001@police.org</a:t>
            </a:r>
            <a:r>
              <a:rPr lang="en-GB" sz="1100" dirty="0"/>
              <a:t> or </a:t>
            </a:r>
            <a:r>
              <a:rPr lang="en-GB" sz="1100" dirty="0">
                <a:hlinkClick r:id="rId6"/>
              </a:rPr>
              <a:t>dispatcher.stockholm@police.org</a:t>
            </a:r>
            <a:endParaRPr lang="en-GB" sz="1100" dirty="0"/>
          </a:p>
          <a:p>
            <a:endParaRPr lang="en-GB" dirty="0"/>
          </a:p>
          <a:p>
            <a:endParaRPr lang="en-GB" sz="1600" dirty="0"/>
          </a:p>
          <a:p>
            <a:r>
              <a:rPr lang="en-GB" sz="1600" dirty="0"/>
              <a:t>Note: All the above examples are also fully valid MCPTT IDs.</a:t>
            </a:r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51493366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96CD7-406E-ACAF-9D42-90058525B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E29E1DE-83F8-6D11-9F6B-7B02185A8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Functional alias – MC Service ID</a:t>
            </a:r>
          </a:p>
        </p:txBody>
      </p:sp>
      <p:sp>
        <p:nvSpPr>
          <p:cNvPr id="3" name="Rectangle 93">
            <a:extLst>
              <a:ext uri="{FF2B5EF4-FFF2-40B4-BE49-F238E27FC236}">
                <a16:creationId xmlns:a16="http://schemas.microsoft.com/office/drawing/2014/main" id="{F7C0D45A-23B7-5A1C-68DB-0ACE6853341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5E83F5-F9AF-BCE9-7319-1ED54136C8E8}"/>
              </a:ext>
            </a:extLst>
          </p:cNvPr>
          <p:cNvSpPr/>
          <p:nvPr/>
        </p:nvSpPr>
        <p:spPr>
          <a:xfrm>
            <a:off x="238124" y="1747273"/>
            <a:ext cx="9801226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The functional alias and the MC Service ID are both: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/>
              <a:t>Globally unique URIs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Used </a:t>
            </a:r>
            <a:r>
              <a:rPr lang="en-GB" sz="2400" dirty="0"/>
              <a:t>to identify the target user/client for any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No specific format of the two types of URIs has been defined that can be used to distinguish a functional alias from an MC Service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sz="1100" dirty="0"/>
          </a:p>
          <a:p>
            <a:endParaRPr lang="en-GB" dirty="0"/>
          </a:p>
          <a:p>
            <a:endParaRPr lang="en-GB" sz="1600" dirty="0"/>
          </a:p>
          <a:p>
            <a:endParaRPr lang="en-GB" sz="1600" dirty="0"/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573175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191F4E-981C-453D-A9C9-8330562F4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For private call the end user or the MC client must know if the target is a functional alias or a MCPTT service ID. </a:t>
            </a:r>
          </a:p>
          <a:p>
            <a:r>
              <a:rPr lang="en-US" dirty="0"/>
              <a:t> Reference to TS 24.379, clause: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Consequence: Either the end user must indicate to the client that it wants to make a FA call or a normal call, or the client must, based on local client configuration be able to select FA or MCPTT ID.</a:t>
            </a:r>
            <a:br>
              <a:rPr lang="en-US" dirty="0"/>
            </a:b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6A5B1D-3FB7-7B03-E55D-15A24A3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call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0CA90E-46E2-53C1-0666-CDD0DE2B4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462" y="3318979"/>
            <a:ext cx="5530596" cy="8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85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3939DA-3375-9851-BE3C-93F8B9686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 Several features lack or has limited support for FA, for example:</a:t>
            </a:r>
          </a:p>
          <a:p>
            <a:pPr lvl="1"/>
            <a:r>
              <a:rPr lang="en-US" sz="2000" dirty="0"/>
              <a:t>Group call</a:t>
            </a:r>
          </a:p>
          <a:p>
            <a:pPr lvl="1"/>
            <a:r>
              <a:rPr lang="en-US" sz="2000" dirty="0"/>
              <a:t>Remotely initiated private call</a:t>
            </a:r>
          </a:p>
          <a:p>
            <a:pPr lvl="1"/>
            <a:r>
              <a:rPr lang="en-US" sz="2000" dirty="0"/>
              <a:t>Emergency private call</a:t>
            </a:r>
          </a:p>
          <a:p>
            <a:pPr lvl="1"/>
            <a:r>
              <a:rPr lang="en-US" sz="2000" dirty="0"/>
              <a:t>Private call back</a:t>
            </a:r>
          </a:p>
          <a:p>
            <a:pPr lvl="1"/>
            <a:r>
              <a:rPr lang="en-US" sz="2000" dirty="0"/>
              <a:t>Ambient listening</a:t>
            </a:r>
          </a:p>
          <a:p>
            <a:r>
              <a:rPr lang="en-US" sz="2400" dirty="0"/>
              <a:t> Current &lt;</a:t>
            </a:r>
            <a:r>
              <a:rPr lang="en-US" sz="2400" dirty="0" err="1"/>
              <a:t>PrivateCallList</a:t>
            </a:r>
            <a:r>
              <a:rPr lang="en-US" sz="2400" dirty="0"/>
              <a:t>&gt; in MCPTT user profile can not contain FA</a:t>
            </a:r>
          </a:p>
          <a:p>
            <a:r>
              <a:rPr lang="en-US" sz="2400" dirty="0"/>
              <a:t> Current &lt;</a:t>
            </a:r>
            <a:r>
              <a:rPr lang="en-GB" sz="2400" dirty="0" err="1"/>
              <a:t>IncomingPrivateCallList</a:t>
            </a:r>
            <a:r>
              <a:rPr lang="en-GB" sz="2400" dirty="0"/>
              <a:t>&gt; </a:t>
            </a:r>
            <a:r>
              <a:rPr lang="en-US" sz="2400" dirty="0"/>
              <a:t>in MCPTT user profile can not </a:t>
            </a:r>
            <a:r>
              <a:rPr lang="en-US" sz="2400"/>
              <a:t>contain FA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F0C8FA-F955-9C76-38C0-2F4CA325E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Several limitations</a:t>
            </a:r>
          </a:p>
        </p:txBody>
      </p:sp>
    </p:spTree>
    <p:extLst>
      <p:ext uri="{BB962C8B-B14F-4D97-AF65-F5344CB8AC3E}">
        <p14:creationId xmlns:p14="http://schemas.microsoft.com/office/powerpoint/2010/main" val="22771705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2F6606-340F-5EBA-9B71-610971526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Remove the burden on the end user (or client) to know if the call is to a MCPTT ID or to a FA by:</a:t>
            </a:r>
          </a:p>
          <a:p>
            <a:pPr lvl="1"/>
            <a:r>
              <a:rPr lang="en-US" dirty="0"/>
              <a:t>Adding a generic requirement in TS 24.379 that MCPTT ID and FA is both applicable URIs as target in any communication initiation.</a:t>
            </a:r>
          </a:p>
          <a:p>
            <a:pPr lvl="1"/>
            <a:r>
              <a:rPr lang="en-US" dirty="0"/>
              <a:t>Make the MCPTT server responsible to identify the target MCPTT ID either based on the FA or MCPTT ID (see next slide for further clarification).</a:t>
            </a:r>
          </a:p>
          <a:p>
            <a:pPr lvl="1"/>
            <a:r>
              <a:rPr lang="en-US" dirty="0"/>
              <a:t>For backward compatibility reasons keep the private call details on FA, but change “shall” requirements to “may”.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C079B4-DA49-87F0-6986-2FD109797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26747541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9F9B28-DF47-07F4-9434-AA213CEA3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When the MCPTT server (controlling role) decides on the routing to the target </a:t>
            </a:r>
            <a:r>
              <a:rPr lang="en-US"/>
              <a:t>MCPTT user, we </a:t>
            </a:r>
            <a:r>
              <a:rPr lang="en-US" dirty="0"/>
              <a:t>rely on the server implementation: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 How the server determines that a target is an MCPTT ID or an FA that need to be resolved to MCPTT ID(s) can be out of the scope of 3GPP.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87AEE7-E1E2-9AE6-5AA7-5D558E7AF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MCPTT server – Controlling role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79BB35-C88A-6328-BEC7-9B7981F8D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096" y="2844663"/>
            <a:ext cx="6108192" cy="55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9661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22959</TotalTime>
  <Words>536</Words>
  <Application>Microsoft Office PowerPoint</Application>
  <PresentationFormat>Widescreen</PresentationFormat>
  <Paragraphs>54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</vt:lpstr>
      <vt:lpstr>Arial</vt:lpstr>
      <vt:lpstr>Calibri</vt:lpstr>
      <vt:lpstr>Calibri Light</vt:lpstr>
      <vt:lpstr>Times New Roman</vt:lpstr>
      <vt:lpstr>Office Theme</vt:lpstr>
      <vt:lpstr>Custom Design</vt:lpstr>
      <vt:lpstr>Functional alias as target in client originating procedures  </vt:lpstr>
      <vt:lpstr>Functional alias - Overview</vt:lpstr>
      <vt:lpstr>Functional alias – MC Service ID</vt:lpstr>
      <vt:lpstr>Private call</vt:lpstr>
      <vt:lpstr>Several limitations</vt:lpstr>
      <vt:lpstr>Proposals</vt:lpstr>
      <vt:lpstr>MCPTT server – Controlling role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744</cp:revision>
  <dcterms:created xsi:type="dcterms:W3CDTF">2010-02-05T13:52:04Z</dcterms:created>
  <dcterms:modified xsi:type="dcterms:W3CDTF">2025-10-06T11:59:37Z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