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7"/>
  </p:notesMasterIdLst>
  <p:handoutMasterIdLst>
    <p:handoutMasterId r:id="rId28"/>
  </p:handoutMasterIdLst>
  <p:sldIdLst>
    <p:sldId id="303" r:id="rId6"/>
    <p:sldId id="790" r:id="rId7"/>
    <p:sldId id="1161" r:id="rId8"/>
    <p:sldId id="1103" r:id="rId9"/>
    <p:sldId id="1154" r:id="rId10"/>
    <p:sldId id="1116" r:id="rId11"/>
    <p:sldId id="1168" r:id="rId12"/>
    <p:sldId id="1162" r:id="rId13"/>
    <p:sldId id="802" r:id="rId14"/>
    <p:sldId id="1144" r:id="rId15"/>
    <p:sldId id="1159" r:id="rId16"/>
    <p:sldId id="1152" r:id="rId17"/>
    <p:sldId id="1169" r:id="rId18"/>
    <p:sldId id="1163" r:id="rId19"/>
    <p:sldId id="1164" r:id="rId20"/>
    <p:sldId id="1147" r:id="rId21"/>
    <p:sldId id="1146" r:id="rId22"/>
    <p:sldId id="1227" r:id="rId23"/>
    <p:sldId id="1143" r:id="rId24"/>
    <p:sldId id="1148" r:id="rId25"/>
    <p:sldId id="760" r:id="rId26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CC00"/>
    <a:srgbClr val="4F81BD"/>
    <a:srgbClr val="509BB0"/>
    <a:srgbClr val="88C5D5"/>
    <a:srgbClr val="C9C9C9"/>
    <a:srgbClr val="00CC99"/>
    <a:srgbClr val="B17ED8"/>
    <a:srgbClr val="D6D6D6"/>
    <a:srgbClr val="31859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31538C4-F86A-4060-BAE4-4DD484539F64}" v="214" dt="2025-09-15T09:45:04.909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87" d="100"/>
          <a:sy n="87" d="100"/>
        </p:scale>
        <p:origin x="900" y="28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35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E31538C4-F86A-4060-BAE4-4DD484539F64}"/>
    <pc:docChg chg="undo redo custSel addSld delSld modSld sldOrd">
      <pc:chgData name="Alain Sultan" userId="2b0808dc-3530-4760-ae57-56aa48186e32" providerId="ADAL" clId="{E31538C4-F86A-4060-BAE4-4DD484539F64}" dt="2025-09-15T09:46:30.029" v="2335" actId="20577"/>
      <pc:docMkLst>
        <pc:docMk/>
      </pc:docMkLst>
      <pc:sldChg chg="modSp mod">
        <pc:chgData name="Alain Sultan" userId="2b0808dc-3530-4760-ae57-56aa48186e32" providerId="ADAL" clId="{E31538C4-F86A-4060-BAE4-4DD484539F64}" dt="2025-09-15T01:15:27.364" v="43" actId="20577"/>
        <pc:sldMkLst>
          <pc:docMk/>
          <pc:sldMk cId="0" sldId="303"/>
        </pc:sldMkLst>
        <pc:spChg chg="mod">
          <ac:chgData name="Alain Sultan" userId="2b0808dc-3530-4760-ae57-56aa48186e32" providerId="ADAL" clId="{E31538C4-F86A-4060-BAE4-4DD484539F64}" dt="2025-09-15T01:15:11.934" v="41" actId="20577"/>
          <ac:spMkLst>
            <pc:docMk/>
            <pc:sldMk cId="0" sldId="303"/>
            <ac:spMk id="5" creationId="{84855F26-489D-BEF7-060A-F875D3FBF6A8}"/>
          </ac:spMkLst>
        </pc:spChg>
        <pc:spChg chg="mod">
          <ac:chgData name="Alain Sultan" userId="2b0808dc-3530-4760-ae57-56aa48186e32" providerId="ADAL" clId="{E31538C4-F86A-4060-BAE4-4DD484539F64}" dt="2025-09-15T01:15:05.735" v="40" actId="20577"/>
          <ac:spMkLst>
            <pc:docMk/>
            <pc:sldMk cId="0" sldId="303"/>
            <ac:spMk id="6" creationId="{E7430CFF-B6A8-F0E3-5069-E233E8AE6246}"/>
          </ac:spMkLst>
        </pc:spChg>
        <pc:spChg chg="mod">
          <ac:chgData name="Alain Sultan" userId="2b0808dc-3530-4760-ae57-56aa48186e32" providerId="ADAL" clId="{E31538C4-F86A-4060-BAE4-4DD484539F64}" dt="2025-09-15T01:15:27.364" v="43" actId="20577"/>
          <ac:spMkLst>
            <pc:docMk/>
            <pc:sldMk cId="0" sldId="303"/>
            <ac:spMk id="6148" creationId="{FA3994A6-7195-0692-D702-83BDBF8639EA}"/>
          </ac:spMkLst>
        </pc:spChg>
      </pc:sldChg>
      <pc:sldChg chg="addSp modSp mod">
        <pc:chgData name="Alain Sultan" userId="2b0808dc-3530-4760-ae57-56aa48186e32" providerId="ADAL" clId="{E31538C4-F86A-4060-BAE4-4DD484539F64}" dt="2025-09-15T09:40:27.580" v="2097" actId="20577"/>
        <pc:sldMkLst>
          <pc:docMk/>
          <pc:sldMk cId="0" sldId="1116"/>
        </pc:sldMkLst>
        <pc:spChg chg="mod">
          <ac:chgData name="Alain Sultan" userId="2b0808dc-3530-4760-ae57-56aa48186e32" providerId="ADAL" clId="{E31538C4-F86A-4060-BAE4-4DD484539F64}" dt="2025-09-15T09:40:27.580" v="2097" actId="20577"/>
          <ac:spMkLst>
            <pc:docMk/>
            <pc:sldMk cId="0" sldId="1116"/>
            <ac:spMk id="15363" creationId="{8B6101D0-4944-92F0-0F66-B23B066C30CA}"/>
          </ac:spMkLst>
        </pc:spChg>
        <pc:spChg chg="mod">
          <ac:chgData name="Alain Sultan" userId="2b0808dc-3530-4760-ae57-56aa48186e32" providerId="ADAL" clId="{E31538C4-F86A-4060-BAE4-4DD484539F64}" dt="2025-09-15T07:10:48.339" v="724" actId="20577"/>
          <ac:spMkLst>
            <pc:docMk/>
            <pc:sldMk cId="0" sldId="1116"/>
            <ac:spMk id="18434" creationId="{418D1AF4-36C4-6544-1949-1E4BEA6A49E1}"/>
          </ac:spMkLst>
        </pc:spChg>
        <pc:graphicFrameChg chg="add mod">
          <ac:chgData name="Alain Sultan" userId="2b0808dc-3530-4760-ae57-56aa48186e32" providerId="ADAL" clId="{E31538C4-F86A-4060-BAE4-4DD484539F64}" dt="2025-09-15T07:09:06.893" v="676"/>
          <ac:graphicFrameMkLst>
            <pc:docMk/>
            <pc:sldMk cId="0" sldId="1116"/>
            <ac:graphicFrameMk id="2" creationId="{7207B0BC-4669-FF87-A7C6-8CD0BF0ECB19}"/>
          </ac:graphicFrameMkLst>
        </pc:graphicFrameChg>
      </pc:sldChg>
      <pc:sldChg chg="modSp mod">
        <pc:chgData name="Alain Sultan" userId="2b0808dc-3530-4760-ae57-56aa48186e32" providerId="ADAL" clId="{E31538C4-F86A-4060-BAE4-4DD484539F64}" dt="2025-09-15T08:34:07.475" v="1942" actId="20577"/>
        <pc:sldMkLst>
          <pc:docMk/>
          <pc:sldMk cId="2541011766" sldId="1146"/>
        </pc:sldMkLst>
        <pc:spChg chg="mod">
          <ac:chgData name="Alain Sultan" userId="2b0808dc-3530-4760-ae57-56aa48186e32" providerId="ADAL" clId="{E31538C4-F86A-4060-BAE4-4DD484539F64}" dt="2025-09-15T08:34:07.475" v="1942" actId="20577"/>
          <ac:spMkLst>
            <pc:docMk/>
            <pc:sldMk cId="2541011766" sldId="1146"/>
            <ac:spMk id="24579" creationId="{7F89FC49-8959-24F0-2549-554878284D2A}"/>
          </ac:spMkLst>
        </pc:spChg>
      </pc:sldChg>
      <pc:sldChg chg="modSp mod">
        <pc:chgData name="Alain Sultan" userId="2b0808dc-3530-4760-ae57-56aa48186e32" providerId="ADAL" clId="{E31538C4-F86A-4060-BAE4-4DD484539F64}" dt="2025-09-15T09:43:50.321" v="2237" actId="13926"/>
        <pc:sldMkLst>
          <pc:docMk/>
          <pc:sldMk cId="614527445" sldId="1148"/>
        </pc:sldMkLst>
        <pc:spChg chg="mod">
          <ac:chgData name="Alain Sultan" userId="2b0808dc-3530-4760-ae57-56aa48186e32" providerId="ADAL" clId="{E31538C4-F86A-4060-BAE4-4DD484539F64}" dt="2025-09-15T09:43:50.321" v="2237" actId="13926"/>
          <ac:spMkLst>
            <pc:docMk/>
            <pc:sldMk cId="614527445" sldId="1148"/>
            <ac:spMk id="22531" creationId="{032D2761-45B7-3867-93F8-BD7DFA027C89}"/>
          </ac:spMkLst>
        </pc:spChg>
      </pc:sldChg>
      <pc:sldChg chg="addSp delSp modSp mod">
        <pc:chgData name="Alain Sultan" userId="2b0808dc-3530-4760-ae57-56aa48186e32" providerId="ADAL" clId="{E31538C4-F86A-4060-BAE4-4DD484539F64}" dt="2025-09-15T07:21:44.161" v="957" actId="20577"/>
        <pc:sldMkLst>
          <pc:docMk/>
          <pc:sldMk cId="3698809958" sldId="1152"/>
        </pc:sldMkLst>
        <pc:spChg chg="add mod">
          <ac:chgData name="Alain Sultan" userId="2b0808dc-3530-4760-ae57-56aa48186e32" providerId="ADAL" clId="{E31538C4-F86A-4060-BAE4-4DD484539F64}" dt="2025-09-15T07:16:43.084" v="864" actId="1076"/>
          <ac:spMkLst>
            <pc:docMk/>
            <pc:sldMk cId="3698809958" sldId="1152"/>
            <ac:spMk id="2" creationId="{327648EE-823A-8480-AF69-241EEC3DE6EE}"/>
          </ac:spMkLst>
        </pc:spChg>
        <pc:spChg chg="add mod">
          <ac:chgData name="Alain Sultan" userId="2b0808dc-3530-4760-ae57-56aa48186e32" providerId="ADAL" clId="{E31538C4-F86A-4060-BAE4-4DD484539F64}" dt="2025-09-15T07:21:26.505" v="956" actId="20577"/>
          <ac:spMkLst>
            <pc:docMk/>
            <pc:sldMk cId="3698809958" sldId="1152"/>
            <ac:spMk id="4" creationId="{D69648B8-22EC-1E6D-2532-7485CF9B9187}"/>
          </ac:spMkLst>
        </pc:spChg>
        <pc:spChg chg="mod">
          <ac:chgData name="Alain Sultan" userId="2b0808dc-3530-4760-ae57-56aa48186e32" providerId="ADAL" clId="{E31538C4-F86A-4060-BAE4-4DD484539F64}" dt="2025-09-15T07:18:15.276" v="917" actId="20577"/>
          <ac:spMkLst>
            <pc:docMk/>
            <pc:sldMk cId="3698809958" sldId="1152"/>
            <ac:spMk id="15363" creationId="{327648EE-823A-8480-AF69-241EEC3DE6EE}"/>
          </ac:spMkLst>
        </pc:spChg>
        <pc:spChg chg="mod">
          <ac:chgData name="Alain Sultan" userId="2b0808dc-3530-4760-ae57-56aa48186e32" providerId="ADAL" clId="{E31538C4-F86A-4060-BAE4-4DD484539F64}" dt="2025-09-15T07:21:44.161" v="957" actId="20577"/>
          <ac:spMkLst>
            <pc:docMk/>
            <pc:sldMk cId="3698809958" sldId="1152"/>
            <ac:spMk id="18434" creationId="{948E5BEC-87EA-BAB3-7284-FF6D34364B00}"/>
          </ac:spMkLst>
        </pc:spChg>
        <pc:graphicFrameChg chg="del">
          <ac:chgData name="Alain Sultan" userId="2b0808dc-3530-4760-ae57-56aa48186e32" providerId="ADAL" clId="{E31538C4-F86A-4060-BAE4-4DD484539F64}" dt="2025-09-15T07:06:03.052" v="674" actId="478"/>
          <ac:graphicFrameMkLst>
            <pc:docMk/>
            <pc:sldMk cId="3698809958" sldId="1152"/>
            <ac:graphicFrameMk id="3" creationId="{613DB776-F5FF-27A3-C1E5-00373D192F7A}"/>
          </ac:graphicFrameMkLst>
        </pc:graphicFrameChg>
      </pc:sldChg>
      <pc:sldChg chg="addSp modSp mod">
        <pc:chgData name="Alain Sultan" userId="2b0808dc-3530-4760-ae57-56aa48186e32" providerId="ADAL" clId="{E31538C4-F86A-4060-BAE4-4DD484539F64}" dt="2025-09-15T01:16:19.250" v="51" actId="1076"/>
        <pc:sldMkLst>
          <pc:docMk/>
          <pc:sldMk cId="0" sldId="1154"/>
        </pc:sldMkLst>
        <pc:spChg chg="mod">
          <ac:chgData name="Alain Sultan" userId="2b0808dc-3530-4760-ae57-56aa48186e32" providerId="ADAL" clId="{E31538C4-F86A-4060-BAE4-4DD484539F64}" dt="2025-09-15T01:16:08.784" v="48" actId="1076"/>
          <ac:spMkLst>
            <pc:docMk/>
            <pc:sldMk cId="0" sldId="1154"/>
            <ac:spMk id="7" creationId="{184377AB-53B5-5625-A045-27D359756E19}"/>
          </ac:spMkLst>
        </pc:spChg>
        <pc:spChg chg="add mod">
          <ac:chgData name="Alain Sultan" userId="2b0808dc-3530-4760-ae57-56aa48186e32" providerId="ADAL" clId="{E31538C4-F86A-4060-BAE4-4DD484539F64}" dt="2025-09-15T01:16:15.089" v="50" actId="1076"/>
          <ac:spMkLst>
            <pc:docMk/>
            <pc:sldMk cId="0" sldId="1154"/>
            <ac:spMk id="13" creationId="{767746F6-AE2A-CFD1-834A-BA00F85D3004}"/>
          </ac:spMkLst>
        </pc:spChg>
        <pc:spChg chg="mod">
          <ac:chgData name="Alain Sultan" userId="2b0808dc-3530-4760-ae57-56aa48186e32" providerId="ADAL" clId="{E31538C4-F86A-4060-BAE4-4DD484539F64}" dt="2025-09-15T01:16:19.250" v="51" actId="1076"/>
          <ac:spMkLst>
            <pc:docMk/>
            <pc:sldMk cId="0" sldId="1154"/>
            <ac:spMk id="17472" creationId="{AAE91857-00D6-80E6-0802-C60E42247EAA}"/>
          </ac:spMkLst>
        </pc:spChg>
        <pc:cxnChg chg="mod">
          <ac:chgData name="Alain Sultan" userId="2b0808dc-3530-4760-ae57-56aa48186e32" providerId="ADAL" clId="{E31538C4-F86A-4060-BAE4-4DD484539F64}" dt="2025-09-15T01:16:04.522" v="47" actId="1076"/>
          <ac:cxnSpMkLst>
            <pc:docMk/>
            <pc:sldMk cId="0" sldId="1154"/>
            <ac:cxnSpMk id="6" creationId="{3AF73AB5-92CC-8C3F-D877-47961DF88D30}"/>
          </ac:cxnSpMkLst>
        </pc:cxnChg>
      </pc:sldChg>
      <pc:sldChg chg="addSp delSp modSp mod">
        <pc:chgData name="Alain Sultan" userId="2b0808dc-3530-4760-ae57-56aa48186e32" providerId="ADAL" clId="{E31538C4-F86A-4060-BAE4-4DD484539F64}" dt="2025-09-15T06:40:02.799" v="612" actId="478"/>
        <pc:sldMkLst>
          <pc:docMk/>
          <pc:sldMk cId="1120552430" sldId="1159"/>
        </pc:sldMkLst>
        <pc:spChg chg="del">
          <ac:chgData name="Alain Sultan" userId="2b0808dc-3530-4760-ae57-56aa48186e32" providerId="ADAL" clId="{E31538C4-F86A-4060-BAE4-4DD484539F64}" dt="2025-09-15T06:39:57.690" v="610" actId="478"/>
          <ac:spMkLst>
            <pc:docMk/>
            <pc:sldMk cId="1120552430" sldId="1159"/>
            <ac:spMk id="9" creationId="{E8814C72-6F70-21E5-FBDB-17542F4D670E}"/>
          </ac:spMkLst>
        </pc:spChg>
        <pc:spChg chg="del">
          <ac:chgData name="Alain Sultan" userId="2b0808dc-3530-4760-ae57-56aa48186e32" providerId="ADAL" clId="{E31538C4-F86A-4060-BAE4-4DD484539F64}" dt="2025-09-15T06:40:02.799" v="612" actId="478"/>
          <ac:spMkLst>
            <pc:docMk/>
            <pc:sldMk cId="1120552430" sldId="1159"/>
            <ac:spMk id="10" creationId="{3056BDEB-13A7-5E3D-C605-9956E7D65101}"/>
          </ac:spMkLst>
        </pc:spChg>
        <pc:spChg chg="del">
          <ac:chgData name="Alain Sultan" userId="2b0808dc-3530-4760-ae57-56aa48186e32" providerId="ADAL" clId="{E31538C4-F86A-4060-BAE4-4DD484539F64}" dt="2025-09-15T06:40:01.496" v="611" actId="478"/>
          <ac:spMkLst>
            <pc:docMk/>
            <pc:sldMk cId="1120552430" sldId="1159"/>
            <ac:spMk id="11" creationId="{809DC03C-A20E-82CC-AA01-985C215B534D}"/>
          </ac:spMkLst>
        </pc:spChg>
        <pc:spChg chg="mod">
          <ac:chgData name="Alain Sultan" userId="2b0808dc-3530-4760-ae57-56aa48186e32" providerId="ADAL" clId="{E31538C4-F86A-4060-BAE4-4DD484539F64}" dt="2025-09-15T06:39:53.739" v="609" actId="1076"/>
          <ac:spMkLst>
            <pc:docMk/>
            <pc:sldMk cId="1120552430" sldId="1159"/>
            <ac:spMk id="17472" creationId="{6B99021C-6BD6-077A-8701-E3EDEA137C7C}"/>
          </ac:spMkLst>
        </pc:spChg>
        <pc:cxnChg chg="mod">
          <ac:chgData name="Alain Sultan" userId="2b0808dc-3530-4760-ae57-56aa48186e32" providerId="ADAL" clId="{E31538C4-F86A-4060-BAE4-4DD484539F64}" dt="2025-09-15T06:39:49.373" v="607" actId="1076"/>
          <ac:cxnSpMkLst>
            <pc:docMk/>
            <pc:sldMk cId="1120552430" sldId="1159"/>
            <ac:cxnSpMk id="6" creationId="{C33B306E-5E8B-AC76-C303-4AC9B7802E64}"/>
          </ac:cxnSpMkLst>
        </pc:cxnChg>
        <pc:cxnChg chg="add mod">
          <ac:chgData name="Alain Sultan" userId="2b0808dc-3530-4760-ae57-56aa48186e32" providerId="ADAL" clId="{E31538C4-F86A-4060-BAE4-4DD484539F64}" dt="2025-09-15T06:39:50.445" v="608"/>
          <ac:cxnSpMkLst>
            <pc:docMk/>
            <pc:sldMk cId="1120552430" sldId="1159"/>
            <ac:cxnSpMk id="18" creationId="{E57E96D9-2BD0-D27A-86EA-0E49CF66F1B4}"/>
          </ac:cxnSpMkLst>
        </pc:cxnChg>
        <pc:cxnChg chg="del mod">
          <ac:chgData name="Alain Sultan" userId="2b0808dc-3530-4760-ae57-56aa48186e32" providerId="ADAL" clId="{E31538C4-F86A-4060-BAE4-4DD484539F64}" dt="2025-09-15T06:39:45.765" v="606" actId="21"/>
          <ac:cxnSpMkLst>
            <pc:docMk/>
            <pc:sldMk cId="1120552430" sldId="1159"/>
            <ac:cxnSpMk id="49" creationId="{E57E96D9-2BD0-D27A-86EA-0E49CF66F1B4}"/>
          </ac:cxnSpMkLst>
        </pc:cxnChg>
      </pc:sldChg>
      <pc:sldChg chg="addSp modSp mod">
        <pc:chgData name="Alain Sultan" userId="2b0808dc-3530-4760-ae57-56aa48186e32" providerId="ADAL" clId="{E31538C4-F86A-4060-BAE4-4DD484539F64}" dt="2025-09-15T09:36:32.336" v="2024" actId="1076"/>
        <pc:sldMkLst>
          <pc:docMk/>
          <pc:sldMk cId="282500707" sldId="1161"/>
        </pc:sldMkLst>
        <pc:spChg chg="mod">
          <ac:chgData name="Alain Sultan" userId="2b0808dc-3530-4760-ae57-56aa48186e32" providerId="ADAL" clId="{E31538C4-F86A-4060-BAE4-4DD484539F64}" dt="2025-09-15T01:15:55.254" v="46" actId="1036"/>
          <ac:spMkLst>
            <pc:docMk/>
            <pc:sldMk cId="282500707" sldId="1161"/>
            <ac:spMk id="9328" creationId="{1635EF4B-1875-778E-1777-97465BA37EA7}"/>
          </ac:spMkLst>
        </pc:spChg>
        <pc:spChg chg="add mod">
          <ac:chgData name="Alain Sultan" userId="2b0808dc-3530-4760-ae57-56aa48186e32" providerId="ADAL" clId="{E31538C4-F86A-4060-BAE4-4DD484539F64}" dt="2025-09-15T09:36:32.336" v="2024" actId="1076"/>
          <ac:spMkLst>
            <pc:docMk/>
            <pc:sldMk cId="282500707" sldId="1161"/>
            <ac:spMk id="10307" creationId="{C5232931-983C-3F9F-3E6E-FADD888D583D}"/>
          </ac:spMkLst>
        </pc:spChg>
        <pc:cxnChg chg="mod">
          <ac:chgData name="Alain Sultan" userId="2b0808dc-3530-4760-ae57-56aa48186e32" providerId="ADAL" clId="{E31538C4-F86A-4060-BAE4-4DD484539F64}" dt="2025-09-15T01:15:45.839" v="44" actId="1076"/>
          <ac:cxnSpMkLst>
            <pc:docMk/>
            <pc:sldMk cId="282500707" sldId="1161"/>
            <ac:cxnSpMk id="19" creationId="{3C2AA942-1C8F-3D6F-1F70-5C3FB4E1B17E}"/>
          </ac:cxnSpMkLst>
        </pc:cxnChg>
      </pc:sldChg>
      <pc:sldChg chg="addSp delSp modSp mod">
        <pc:chgData name="Alain Sultan" userId="2b0808dc-3530-4760-ae57-56aa48186e32" providerId="ADAL" clId="{E31538C4-F86A-4060-BAE4-4DD484539F64}" dt="2025-09-15T09:42:05.918" v="2155" actId="6549"/>
        <pc:sldMkLst>
          <pc:docMk/>
          <pc:sldMk cId="3126541311" sldId="1162"/>
        </pc:sldMkLst>
        <pc:spChg chg="mod">
          <ac:chgData name="Alain Sultan" userId="2b0808dc-3530-4760-ae57-56aa48186e32" providerId="ADAL" clId="{E31538C4-F86A-4060-BAE4-4DD484539F64}" dt="2025-09-15T09:42:05.918" v="2155" actId="6549"/>
          <ac:spMkLst>
            <pc:docMk/>
            <pc:sldMk cId="3126541311" sldId="1162"/>
            <ac:spMk id="15363" creationId="{8B6101D0-4944-92F0-0F66-B23B066C30CA}"/>
          </ac:spMkLst>
        </pc:spChg>
        <pc:spChg chg="mod">
          <ac:chgData name="Alain Sultan" userId="2b0808dc-3530-4760-ae57-56aa48186e32" providerId="ADAL" clId="{E31538C4-F86A-4060-BAE4-4DD484539F64}" dt="2025-09-15T07:10:55.117" v="726" actId="20577"/>
          <ac:spMkLst>
            <pc:docMk/>
            <pc:sldMk cId="3126541311" sldId="1162"/>
            <ac:spMk id="18434" creationId="{418D1AF4-36C4-6544-1949-1E4BEA6A49E1}"/>
          </ac:spMkLst>
        </pc:spChg>
        <pc:graphicFrameChg chg="del">
          <ac:chgData name="Alain Sultan" userId="2b0808dc-3530-4760-ae57-56aa48186e32" providerId="ADAL" clId="{E31538C4-F86A-4060-BAE4-4DD484539F64}" dt="2025-09-15T01:26:14.355" v="124" actId="478"/>
          <ac:graphicFrameMkLst>
            <pc:docMk/>
            <pc:sldMk cId="3126541311" sldId="1162"/>
            <ac:graphicFrameMk id="2" creationId="{132CA65B-1E18-FF55-EB07-75A8ED4DC869}"/>
          </ac:graphicFrameMkLst>
        </pc:graphicFrameChg>
        <pc:graphicFrameChg chg="add mod modGraphic">
          <ac:chgData name="Alain Sultan" userId="2b0808dc-3530-4760-ae57-56aa48186e32" providerId="ADAL" clId="{E31538C4-F86A-4060-BAE4-4DD484539F64}" dt="2025-09-15T01:36:02.470" v="220" actId="13926"/>
          <ac:graphicFrameMkLst>
            <pc:docMk/>
            <pc:sldMk cId="3126541311" sldId="1162"/>
            <ac:graphicFrameMk id="3" creationId="{D61C991F-2E59-DFD5-446A-EF1F3CE0695F}"/>
          </ac:graphicFrameMkLst>
        </pc:graphicFrameChg>
      </pc:sldChg>
      <pc:sldChg chg="addSp delSp modSp mod">
        <pc:chgData name="Alain Sultan" userId="2b0808dc-3530-4760-ae57-56aa48186e32" providerId="ADAL" clId="{E31538C4-F86A-4060-BAE4-4DD484539F64}" dt="2025-09-15T07:24:29.348" v="978" actId="1076"/>
        <pc:sldMkLst>
          <pc:docMk/>
          <pc:sldMk cId="312445749" sldId="1163"/>
        </pc:sldMkLst>
        <pc:spChg chg="del">
          <ac:chgData name="Alain Sultan" userId="2b0808dc-3530-4760-ae57-56aa48186e32" providerId="ADAL" clId="{E31538C4-F86A-4060-BAE4-4DD484539F64}" dt="2025-09-15T07:24:15.546" v="977" actId="478"/>
          <ac:spMkLst>
            <pc:docMk/>
            <pc:sldMk cId="312445749" sldId="1163"/>
            <ac:spMk id="14" creationId="{40FC1B0C-5394-DF48-4A05-6635A2BBF100}"/>
          </ac:spMkLst>
        </pc:spChg>
        <pc:spChg chg="del">
          <ac:chgData name="Alain Sultan" userId="2b0808dc-3530-4760-ae57-56aa48186e32" providerId="ADAL" clId="{E31538C4-F86A-4060-BAE4-4DD484539F64}" dt="2025-09-15T07:24:12.849" v="976" actId="478"/>
          <ac:spMkLst>
            <pc:docMk/>
            <pc:sldMk cId="312445749" sldId="1163"/>
            <ac:spMk id="15" creationId="{F59CF1B1-1C90-5FD4-188D-B0C945DE2D3D}"/>
          </ac:spMkLst>
        </pc:spChg>
        <pc:spChg chg="mod">
          <ac:chgData name="Alain Sultan" userId="2b0808dc-3530-4760-ae57-56aa48186e32" providerId="ADAL" clId="{E31538C4-F86A-4060-BAE4-4DD484539F64}" dt="2025-09-15T07:24:29.348" v="978" actId="1076"/>
          <ac:spMkLst>
            <pc:docMk/>
            <pc:sldMk cId="312445749" sldId="1163"/>
            <ac:spMk id="17472" creationId="{6B99021C-6BD6-077A-8701-E3EDEA137C7C}"/>
          </ac:spMkLst>
        </pc:spChg>
        <pc:cxnChg chg="mod">
          <ac:chgData name="Alain Sultan" userId="2b0808dc-3530-4760-ae57-56aa48186e32" providerId="ADAL" clId="{E31538C4-F86A-4060-BAE4-4DD484539F64}" dt="2025-09-15T07:24:04.598" v="974" actId="1076"/>
          <ac:cxnSpMkLst>
            <pc:docMk/>
            <pc:sldMk cId="312445749" sldId="1163"/>
            <ac:cxnSpMk id="6" creationId="{C33B306E-5E8B-AC76-C303-4AC9B7802E64}"/>
          </ac:cxnSpMkLst>
        </pc:cxnChg>
        <pc:cxnChg chg="add mod">
          <ac:chgData name="Alain Sultan" userId="2b0808dc-3530-4760-ae57-56aa48186e32" providerId="ADAL" clId="{E31538C4-F86A-4060-BAE4-4DD484539F64}" dt="2025-09-15T07:24:06.617" v="975"/>
          <ac:cxnSpMkLst>
            <pc:docMk/>
            <pc:sldMk cId="312445749" sldId="1163"/>
            <ac:cxnSpMk id="18" creationId="{E57E96D9-2BD0-D27A-86EA-0E49CF66F1B4}"/>
          </ac:cxnSpMkLst>
        </pc:cxnChg>
        <pc:cxnChg chg="del mod">
          <ac:chgData name="Alain Sultan" userId="2b0808dc-3530-4760-ae57-56aa48186e32" providerId="ADAL" clId="{E31538C4-F86A-4060-BAE4-4DD484539F64}" dt="2025-09-15T07:24:00.993" v="973" actId="21"/>
          <ac:cxnSpMkLst>
            <pc:docMk/>
            <pc:sldMk cId="312445749" sldId="1163"/>
            <ac:cxnSpMk id="49" creationId="{E57E96D9-2BD0-D27A-86EA-0E49CF66F1B4}"/>
          </ac:cxnSpMkLst>
        </pc:cxnChg>
      </pc:sldChg>
      <pc:sldChg chg="addSp delSp modSp mod">
        <pc:chgData name="Alain Sultan" userId="2b0808dc-3530-4760-ae57-56aa48186e32" providerId="ADAL" clId="{E31538C4-F86A-4060-BAE4-4DD484539F64}" dt="2025-09-15T09:46:30.029" v="2335" actId="20577"/>
        <pc:sldMkLst>
          <pc:docMk/>
          <pc:sldMk cId="2341510294" sldId="1164"/>
        </pc:sldMkLst>
        <pc:spChg chg="del">
          <ac:chgData name="Alain Sultan" userId="2b0808dc-3530-4760-ae57-56aa48186e32" providerId="ADAL" clId="{E31538C4-F86A-4060-BAE4-4DD484539F64}" dt="2025-09-15T07:27:45.772" v="1086" actId="478"/>
          <ac:spMkLst>
            <pc:docMk/>
            <pc:sldMk cId="2341510294" sldId="1164"/>
            <ac:spMk id="4" creationId="{93F8480C-6CDC-9F0E-4405-D9F0BEB51697}"/>
          </ac:spMkLst>
        </pc:spChg>
        <pc:spChg chg="mod">
          <ac:chgData name="Alain Sultan" userId="2b0808dc-3530-4760-ae57-56aa48186e32" providerId="ADAL" clId="{E31538C4-F86A-4060-BAE4-4DD484539F64}" dt="2025-09-15T09:46:30.029" v="2335" actId="20577"/>
          <ac:spMkLst>
            <pc:docMk/>
            <pc:sldMk cId="2341510294" sldId="1164"/>
            <ac:spMk id="7" creationId="{C7671543-6A86-C1B3-4419-149A99CAB9B3}"/>
          </ac:spMkLst>
        </pc:spChg>
        <pc:spChg chg="mod">
          <ac:chgData name="Alain Sultan" userId="2b0808dc-3530-4760-ae57-56aa48186e32" providerId="ADAL" clId="{E31538C4-F86A-4060-BAE4-4DD484539F64}" dt="2025-09-15T07:25:52.530" v="1026" actId="6549"/>
          <ac:spMkLst>
            <pc:docMk/>
            <pc:sldMk cId="2341510294" sldId="1164"/>
            <ac:spMk id="15363" creationId="{B23A5434-5AD3-6B9C-A765-72A77F731CA9}"/>
          </ac:spMkLst>
        </pc:spChg>
        <pc:graphicFrameChg chg="del">
          <ac:chgData name="Alain Sultan" userId="2b0808dc-3530-4760-ae57-56aa48186e32" providerId="ADAL" clId="{E31538C4-F86A-4060-BAE4-4DD484539F64}" dt="2025-09-15T07:25:56.222" v="1027" actId="478"/>
          <ac:graphicFrameMkLst>
            <pc:docMk/>
            <pc:sldMk cId="2341510294" sldId="1164"/>
            <ac:graphicFrameMk id="2" creationId="{3CAEB4A7-D4B7-B97B-2FC6-A761DC041A6C}"/>
          </ac:graphicFrameMkLst>
        </pc:graphicFrameChg>
        <pc:graphicFrameChg chg="add del mod">
          <ac:chgData name="Alain Sultan" userId="2b0808dc-3530-4760-ae57-56aa48186e32" providerId="ADAL" clId="{E31538C4-F86A-4060-BAE4-4DD484539F64}" dt="2025-09-15T07:26:26.106" v="1029" actId="478"/>
          <ac:graphicFrameMkLst>
            <pc:docMk/>
            <pc:sldMk cId="2341510294" sldId="1164"/>
            <ac:graphicFrameMk id="3" creationId="{A0F2A6A8-78E7-0661-9041-3EDA2C670CAF}"/>
          </ac:graphicFrameMkLst>
        </pc:graphicFrameChg>
        <pc:graphicFrameChg chg="add mod modGraphic">
          <ac:chgData name="Alain Sultan" userId="2b0808dc-3530-4760-ae57-56aa48186e32" providerId="ADAL" clId="{E31538C4-F86A-4060-BAE4-4DD484539F64}" dt="2025-09-15T07:26:51.355" v="1041" actId="14100"/>
          <ac:graphicFrameMkLst>
            <pc:docMk/>
            <pc:sldMk cId="2341510294" sldId="1164"/>
            <ac:graphicFrameMk id="5" creationId="{F82BCC73-719B-7B76-711E-9E096214D702}"/>
          </ac:graphicFrameMkLst>
        </pc:graphicFrameChg>
      </pc:sldChg>
      <pc:sldChg chg="addSp delSp modSp del mod">
        <pc:chgData name="Alain Sultan" userId="2b0808dc-3530-4760-ae57-56aa48186e32" providerId="ADAL" clId="{E31538C4-F86A-4060-BAE4-4DD484539F64}" dt="2025-09-15T07:18:25.029" v="918" actId="47"/>
        <pc:sldMkLst>
          <pc:docMk/>
          <pc:sldMk cId="849489989" sldId="1165"/>
        </pc:sldMkLst>
        <pc:spChg chg="add mod">
          <ac:chgData name="Alain Sultan" userId="2b0808dc-3530-4760-ae57-56aa48186e32" providerId="ADAL" clId="{E31538C4-F86A-4060-BAE4-4DD484539F64}" dt="2025-09-15T07:17:27.026" v="874" actId="21"/>
          <ac:spMkLst>
            <pc:docMk/>
            <pc:sldMk cId="849489989" sldId="1165"/>
            <ac:spMk id="2" creationId="{0737AEF2-C58E-22C1-8E93-7290A9312519}"/>
          </ac:spMkLst>
        </pc:spChg>
        <pc:spChg chg="del mod">
          <ac:chgData name="Alain Sultan" userId="2b0808dc-3530-4760-ae57-56aa48186e32" providerId="ADAL" clId="{E31538C4-F86A-4060-BAE4-4DD484539F64}" dt="2025-09-15T07:17:27.026" v="874" actId="21"/>
          <ac:spMkLst>
            <pc:docMk/>
            <pc:sldMk cId="849489989" sldId="1165"/>
            <ac:spMk id="15363" creationId="{D69648B8-22EC-1E6D-2532-7485CF9B9187}"/>
          </ac:spMkLst>
        </pc:spChg>
      </pc:sldChg>
      <pc:sldChg chg="addSp delSp modSp del mod">
        <pc:chgData name="Alain Sultan" userId="2b0808dc-3530-4760-ae57-56aa48186e32" providerId="ADAL" clId="{E31538C4-F86A-4060-BAE4-4DD484539F64}" dt="2025-09-15T07:16:48.114" v="865" actId="47"/>
        <pc:sldMkLst>
          <pc:docMk/>
          <pc:sldMk cId="1740092409" sldId="1166"/>
        </pc:sldMkLst>
        <pc:spChg chg="add mod">
          <ac:chgData name="Alain Sultan" userId="2b0808dc-3530-4760-ae57-56aa48186e32" providerId="ADAL" clId="{E31538C4-F86A-4060-BAE4-4DD484539F64}" dt="2025-09-15T07:16:38.357" v="862" actId="21"/>
          <ac:spMkLst>
            <pc:docMk/>
            <pc:sldMk cId="1740092409" sldId="1166"/>
            <ac:spMk id="3" creationId="{CE07793E-310D-E9AC-E7A3-7DF3D60A99CF}"/>
          </ac:spMkLst>
        </pc:spChg>
        <pc:spChg chg="del mod">
          <ac:chgData name="Alain Sultan" userId="2b0808dc-3530-4760-ae57-56aa48186e32" providerId="ADAL" clId="{E31538C4-F86A-4060-BAE4-4DD484539F64}" dt="2025-09-15T07:16:38.357" v="862" actId="21"/>
          <ac:spMkLst>
            <pc:docMk/>
            <pc:sldMk cId="1740092409" sldId="1166"/>
            <ac:spMk id="15363" creationId="{327648EE-823A-8480-AF69-241EEC3DE6EE}"/>
          </ac:spMkLst>
        </pc:spChg>
        <pc:graphicFrameChg chg="del">
          <ac:chgData name="Alain Sultan" userId="2b0808dc-3530-4760-ae57-56aa48186e32" providerId="ADAL" clId="{E31538C4-F86A-4060-BAE4-4DD484539F64}" dt="2025-09-15T07:11:46.819" v="732" actId="478"/>
          <ac:graphicFrameMkLst>
            <pc:docMk/>
            <pc:sldMk cId="1740092409" sldId="1166"/>
            <ac:graphicFrameMk id="2" creationId="{934CF1C0-EA9D-CC41-E302-2B0A306641A5}"/>
          </ac:graphicFrameMkLst>
        </pc:graphicFrameChg>
        <pc:graphicFrameChg chg="del">
          <ac:chgData name="Alain Sultan" userId="2b0808dc-3530-4760-ae57-56aa48186e32" providerId="ADAL" clId="{E31538C4-F86A-4060-BAE4-4DD484539F64}" dt="2025-09-15T07:12:00.722" v="735" actId="478"/>
          <ac:graphicFrameMkLst>
            <pc:docMk/>
            <pc:sldMk cId="1740092409" sldId="1166"/>
            <ac:graphicFrameMk id="4" creationId="{C3C4540C-E477-40D6-8E97-C06D77AE3D3E}"/>
          </ac:graphicFrameMkLst>
        </pc:graphicFrameChg>
      </pc:sldChg>
      <pc:sldChg chg="del">
        <pc:chgData name="Alain Sultan" userId="2b0808dc-3530-4760-ae57-56aa48186e32" providerId="ADAL" clId="{E31538C4-F86A-4060-BAE4-4DD484539F64}" dt="2025-09-15T07:16:53.342" v="866" actId="47"/>
        <pc:sldMkLst>
          <pc:docMk/>
          <pc:sldMk cId="693867011" sldId="1167"/>
        </pc:sldMkLst>
      </pc:sldChg>
      <pc:sldChg chg="addSp delSp modSp mod ord">
        <pc:chgData name="Alain Sultan" userId="2b0808dc-3530-4760-ae57-56aa48186e32" providerId="ADAL" clId="{E31538C4-F86A-4060-BAE4-4DD484539F64}" dt="2025-09-15T07:11:20.555" v="728" actId="1076"/>
        <pc:sldMkLst>
          <pc:docMk/>
          <pc:sldMk cId="522818104" sldId="1168"/>
        </pc:sldMkLst>
        <pc:spChg chg="add mod">
          <ac:chgData name="Alain Sultan" userId="2b0808dc-3530-4760-ae57-56aa48186e32" providerId="ADAL" clId="{E31538C4-F86A-4060-BAE4-4DD484539F64}" dt="2025-09-15T07:11:20.555" v="728" actId="1076"/>
          <ac:spMkLst>
            <pc:docMk/>
            <pc:sldMk cId="522818104" sldId="1168"/>
            <ac:spMk id="3" creationId="{CE2E5AD3-B017-5084-E493-0C9686D1FC36}"/>
          </ac:spMkLst>
        </pc:spChg>
        <pc:spChg chg="mod">
          <ac:chgData name="Alain Sultan" userId="2b0808dc-3530-4760-ae57-56aa48186e32" providerId="ADAL" clId="{E31538C4-F86A-4060-BAE4-4DD484539F64}" dt="2025-09-15T06:39:28.944" v="602" actId="13926"/>
          <ac:spMkLst>
            <pc:docMk/>
            <pc:sldMk cId="522818104" sldId="1168"/>
            <ac:spMk id="15363" creationId="{8B6101D0-4944-92F0-0F66-B23B066C30CA}"/>
          </ac:spMkLst>
        </pc:spChg>
        <pc:spChg chg="mod">
          <ac:chgData name="Alain Sultan" userId="2b0808dc-3530-4760-ae57-56aa48186e32" providerId="ADAL" clId="{E31538C4-F86A-4060-BAE4-4DD484539F64}" dt="2025-09-15T07:10:52.311" v="725" actId="20577"/>
          <ac:spMkLst>
            <pc:docMk/>
            <pc:sldMk cId="522818104" sldId="1168"/>
            <ac:spMk id="18434" creationId="{418D1AF4-36C4-6544-1949-1E4BEA6A49E1}"/>
          </ac:spMkLst>
        </pc:spChg>
        <pc:graphicFrameChg chg="add del mod modGraphic">
          <ac:chgData name="Alain Sultan" userId="2b0808dc-3530-4760-ae57-56aa48186e32" providerId="ADAL" clId="{E31538C4-F86A-4060-BAE4-4DD484539F64}" dt="2025-09-15T06:33:09.167" v="435" actId="478"/>
          <ac:graphicFrameMkLst>
            <pc:docMk/>
            <pc:sldMk cId="522818104" sldId="1168"/>
            <ac:graphicFrameMk id="2" creationId="{76729C11-CCEB-FB73-ADCC-38A7D3CDA1BA}"/>
          </ac:graphicFrameMkLst>
        </pc:graphicFrameChg>
        <pc:graphicFrameChg chg="add mod modGraphic">
          <ac:chgData name="Alain Sultan" userId="2b0808dc-3530-4760-ae57-56aa48186e32" providerId="ADAL" clId="{E31538C4-F86A-4060-BAE4-4DD484539F64}" dt="2025-09-15T06:37:30.008" v="560" actId="1076"/>
          <ac:graphicFrameMkLst>
            <pc:docMk/>
            <pc:sldMk cId="522818104" sldId="1168"/>
            <ac:graphicFrameMk id="4" creationId="{A08EEF94-C6A2-C867-1A61-FA43A343964C}"/>
          </ac:graphicFrameMkLst>
        </pc:graphicFrameChg>
      </pc:sldChg>
      <pc:sldChg chg="modSp mod">
        <pc:chgData name="Alain Sultan" userId="2b0808dc-3530-4760-ae57-56aa48186e32" providerId="ADAL" clId="{E31538C4-F86A-4060-BAE4-4DD484539F64}" dt="2025-09-15T07:23:33.921" v="970" actId="20577"/>
        <pc:sldMkLst>
          <pc:docMk/>
          <pc:sldMk cId="138627087" sldId="1169"/>
        </pc:sldMkLst>
        <pc:spChg chg="mod">
          <ac:chgData name="Alain Sultan" userId="2b0808dc-3530-4760-ae57-56aa48186e32" providerId="ADAL" clId="{E31538C4-F86A-4060-BAE4-4DD484539F64}" dt="2025-09-15T07:21:51.657" v="959" actId="20577"/>
          <ac:spMkLst>
            <pc:docMk/>
            <pc:sldMk cId="138627087" sldId="1169"/>
            <ac:spMk id="2" creationId="{7E280CDD-470E-2C01-50EC-87ABBE16E011}"/>
          </ac:spMkLst>
        </pc:spChg>
        <pc:spChg chg="mod">
          <ac:chgData name="Alain Sultan" userId="2b0808dc-3530-4760-ae57-56aa48186e32" providerId="ADAL" clId="{E31538C4-F86A-4060-BAE4-4DD484539F64}" dt="2025-09-15T07:23:33.921" v="970" actId="20577"/>
          <ac:spMkLst>
            <pc:docMk/>
            <pc:sldMk cId="138627087" sldId="1169"/>
            <ac:spMk id="3" creationId="{1BDB2143-6F6E-65BD-5929-EC59ED13E15A}"/>
          </ac:spMkLst>
        </pc:spChg>
      </pc:sldChg>
      <pc:sldChg chg="addSp delSp modSp add del mod">
        <pc:chgData name="Alain Sultan" userId="2b0808dc-3530-4760-ae57-56aa48186e32" providerId="ADAL" clId="{E31538C4-F86A-4060-BAE4-4DD484539F64}" dt="2025-09-15T08:13:50.983" v="1778" actId="47"/>
        <pc:sldMkLst>
          <pc:docMk/>
          <pc:sldMk cId="2239238757" sldId="1226"/>
        </pc:sldMkLst>
        <pc:spChg chg="mod">
          <ac:chgData name="Alain Sultan" userId="2b0808dc-3530-4760-ae57-56aa48186e32" providerId="ADAL" clId="{E31538C4-F86A-4060-BAE4-4DD484539F64}" dt="2025-09-15T07:35:09.791" v="1443" actId="1036"/>
          <ac:spMkLst>
            <pc:docMk/>
            <pc:sldMk cId="2239238757" sldId="1226"/>
            <ac:spMk id="2" creationId="{D25486A1-7A21-8393-696F-CCE598C728B0}"/>
          </ac:spMkLst>
        </pc:spChg>
        <pc:spChg chg="mod">
          <ac:chgData name="Alain Sultan" userId="2b0808dc-3530-4760-ae57-56aa48186e32" providerId="ADAL" clId="{E31538C4-F86A-4060-BAE4-4DD484539F64}" dt="2025-09-15T07:35:09.791" v="1443" actId="1036"/>
          <ac:spMkLst>
            <pc:docMk/>
            <pc:sldMk cId="2239238757" sldId="1226"/>
            <ac:spMk id="5" creationId="{BE673946-4E22-12C4-1D70-E021D928FA1B}"/>
          </ac:spMkLst>
        </pc:spChg>
        <pc:spChg chg="add mod">
          <ac:chgData name="Alain Sultan" userId="2b0808dc-3530-4760-ae57-56aa48186e32" providerId="ADAL" clId="{E31538C4-F86A-4060-BAE4-4DD484539F64}" dt="2025-09-15T07:38:04.287" v="1517" actId="1037"/>
          <ac:spMkLst>
            <pc:docMk/>
            <pc:sldMk cId="2239238757" sldId="1226"/>
            <ac:spMk id="6" creationId="{CA658FFA-E539-2A9A-4CB0-C3A83D8CECF9}"/>
          </ac:spMkLst>
        </pc:spChg>
        <pc:spChg chg="mod">
          <ac:chgData name="Alain Sultan" userId="2b0808dc-3530-4760-ae57-56aa48186e32" providerId="ADAL" clId="{E31538C4-F86A-4060-BAE4-4DD484539F64}" dt="2025-09-15T07:38:11.285" v="1519" actId="20577"/>
          <ac:spMkLst>
            <pc:docMk/>
            <pc:sldMk cId="2239238757" sldId="1226"/>
            <ac:spMk id="7" creationId="{2791F604-308A-592D-A381-1E26FA20E74B}"/>
          </ac:spMkLst>
        </pc:spChg>
        <pc:spChg chg="del">
          <ac:chgData name="Alain Sultan" userId="2b0808dc-3530-4760-ae57-56aa48186e32" providerId="ADAL" clId="{E31538C4-F86A-4060-BAE4-4DD484539F64}" dt="2025-09-15T07:32:18.248" v="1299" actId="478"/>
          <ac:spMkLst>
            <pc:docMk/>
            <pc:sldMk cId="2239238757" sldId="1226"/>
            <ac:spMk id="8" creationId="{28B50B71-5DAF-72DB-B0A5-4A0F66D0CCC8}"/>
          </ac:spMkLst>
        </pc:spChg>
        <pc:spChg chg="del">
          <ac:chgData name="Alain Sultan" userId="2b0808dc-3530-4760-ae57-56aa48186e32" providerId="ADAL" clId="{E31538C4-F86A-4060-BAE4-4DD484539F64}" dt="2025-09-15T07:32:18.248" v="1299" actId="478"/>
          <ac:spMkLst>
            <pc:docMk/>
            <pc:sldMk cId="2239238757" sldId="1226"/>
            <ac:spMk id="12" creationId="{216A7AF8-EB14-75A1-AA8D-7B2FB285DDFC}"/>
          </ac:spMkLst>
        </pc:spChg>
        <pc:spChg chg="mod">
          <ac:chgData name="Alain Sultan" userId="2b0808dc-3530-4760-ae57-56aa48186e32" providerId="ADAL" clId="{E31538C4-F86A-4060-BAE4-4DD484539F64}" dt="2025-09-15T07:33:45.792" v="1371" actId="403"/>
          <ac:spMkLst>
            <pc:docMk/>
            <pc:sldMk cId="2239238757" sldId="1226"/>
            <ac:spMk id="14" creationId="{6DC59DCD-2CE4-6246-61EB-DB648C43054F}"/>
          </ac:spMkLst>
        </pc:spChg>
        <pc:spChg chg="mod">
          <ac:chgData name="Alain Sultan" userId="2b0808dc-3530-4760-ae57-56aa48186e32" providerId="ADAL" clId="{E31538C4-F86A-4060-BAE4-4DD484539F64}" dt="2025-09-15T07:34:24.128" v="1380" actId="14100"/>
          <ac:spMkLst>
            <pc:docMk/>
            <pc:sldMk cId="2239238757" sldId="1226"/>
            <ac:spMk id="15" creationId="{90F9DD6A-AA29-38BB-31DD-C1A039E2BCA0}"/>
          </ac:spMkLst>
        </pc:spChg>
        <pc:spChg chg="del">
          <ac:chgData name="Alain Sultan" userId="2b0808dc-3530-4760-ae57-56aa48186e32" providerId="ADAL" clId="{E31538C4-F86A-4060-BAE4-4DD484539F64}" dt="2025-09-15T07:32:18.248" v="1299" actId="478"/>
          <ac:spMkLst>
            <pc:docMk/>
            <pc:sldMk cId="2239238757" sldId="1226"/>
            <ac:spMk id="17" creationId="{AC07F3E4-0FF8-4B80-A34D-90AAB523F7D3}"/>
          </ac:spMkLst>
        </pc:spChg>
        <pc:spChg chg="del">
          <ac:chgData name="Alain Sultan" userId="2b0808dc-3530-4760-ae57-56aa48186e32" providerId="ADAL" clId="{E31538C4-F86A-4060-BAE4-4DD484539F64}" dt="2025-09-15T07:32:18.248" v="1299" actId="478"/>
          <ac:spMkLst>
            <pc:docMk/>
            <pc:sldMk cId="2239238757" sldId="1226"/>
            <ac:spMk id="19" creationId="{A48AEF58-BE38-4B86-0119-9BE945847493}"/>
          </ac:spMkLst>
        </pc:spChg>
        <pc:spChg chg="mod">
          <ac:chgData name="Alain Sultan" userId="2b0808dc-3530-4760-ae57-56aa48186e32" providerId="ADAL" clId="{E31538C4-F86A-4060-BAE4-4DD484539F64}" dt="2025-09-15T07:38:04.287" v="1517" actId="1037"/>
          <ac:spMkLst>
            <pc:docMk/>
            <pc:sldMk cId="2239238757" sldId="1226"/>
            <ac:spMk id="20" creationId="{7E4582D0-258D-74B4-D7A9-74C38B8DA825}"/>
          </ac:spMkLst>
        </pc:spChg>
        <pc:spChg chg="mod">
          <ac:chgData name="Alain Sultan" userId="2b0808dc-3530-4760-ae57-56aa48186e32" providerId="ADAL" clId="{E31538C4-F86A-4060-BAE4-4DD484539F64}" dt="2025-09-15T07:38:04.287" v="1517" actId="1037"/>
          <ac:spMkLst>
            <pc:docMk/>
            <pc:sldMk cId="2239238757" sldId="1226"/>
            <ac:spMk id="21" creationId="{2A0F50BE-0996-E844-2D6E-FC7E5E995647}"/>
          </ac:spMkLst>
        </pc:spChg>
        <pc:spChg chg="del mod">
          <ac:chgData name="Alain Sultan" userId="2b0808dc-3530-4760-ae57-56aa48186e32" providerId="ADAL" clId="{E31538C4-F86A-4060-BAE4-4DD484539F64}" dt="2025-09-15T07:36:00.599" v="1447" actId="21"/>
          <ac:spMkLst>
            <pc:docMk/>
            <pc:sldMk cId="2239238757" sldId="1226"/>
            <ac:spMk id="22" creationId="{CA658FFA-E539-2A9A-4CB0-C3A83D8CECF9}"/>
          </ac:spMkLst>
        </pc:spChg>
        <pc:spChg chg="del">
          <ac:chgData name="Alain Sultan" userId="2b0808dc-3530-4760-ae57-56aa48186e32" providerId="ADAL" clId="{E31538C4-F86A-4060-BAE4-4DD484539F64}" dt="2025-09-15T07:32:18.248" v="1299" actId="478"/>
          <ac:spMkLst>
            <pc:docMk/>
            <pc:sldMk cId="2239238757" sldId="1226"/>
            <ac:spMk id="23" creationId="{CCBC7E07-59AD-BC83-7B0B-846555B7F795}"/>
          </ac:spMkLst>
        </pc:spChg>
        <pc:spChg chg="del">
          <ac:chgData name="Alain Sultan" userId="2b0808dc-3530-4760-ae57-56aa48186e32" providerId="ADAL" clId="{E31538C4-F86A-4060-BAE4-4DD484539F64}" dt="2025-09-15T07:34:57.744" v="1389" actId="478"/>
          <ac:spMkLst>
            <pc:docMk/>
            <pc:sldMk cId="2239238757" sldId="1226"/>
            <ac:spMk id="24" creationId="{8E86177F-6235-7CE8-BB4D-BE9A44530C34}"/>
          </ac:spMkLst>
        </pc:spChg>
        <pc:spChg chg="del">
          <ac:chgData name="Alain Sultan" userId="2b0808dc-3530-4760-ae57-56aa48186e32" providerId="ADAL" clId="{E31538C4-F86A-4060-BAE4-4DD484539F64}" dt="2025-09-15T07:35:01.832" v="1390" actId="478"/>
          <ac:spMkLst>
            <pc:docMk/>
            <pc:sldMk cId="2239238757" sldId="1226"/>
            <ac:spMk id="25" creationId="{ADFAF064-B893-344A-45CA-66BB79B8A2BA}"/>
          </ac:spMkLst>
        </pc:spChg>
        <pc:spChg chg="mod">
          <ac:chgData name="Alain Sultan" userId="2b0808dc-3530-4760-ae57-56aa48186e32" providerId="ADAL" clId="{E31538C4-F86A-4060-BAE4-4DD484539F64}" dt="2025-09-15T07:35:09.791" v="1443" actId="1036"/>
          <ac:spMkLst>
            <pc:docMk/>
            <pc:sldMk cId="2239238757" sldId="1226"/>
            <ac:spMk id="26" creationId="{48DFED36-8F76-CFD0-1D39-90C2FC6D3796}"/>
          </ac:spMkLst>
        </pc:spChg>
        <pc:spChg chg="mod">
          <ac:chgData name="Alain Sultan" userId="2b0808dc-3530-4760-ae57-56aa48186e32" providerId="ADAL" clId="{E31538C4-F86A-4060-BAE4-4DD484539F64}" dt="2025-09-15T07:35:09.791" v="1443" actId="1036"/>
          <ac:spMkLst>
            <pc:docMk/>
            <pc:sldMk cId="2239238757" sldId="1226"/>
            <ac:spMk id="27" creationId="{003D2AF9-188F-AEA1-6948-E943E7556F14}"/>
          </ac:spMkLst>
        </pc:spChg>
        <pc:spChg chg="mod">
          <ac:chgData name="Alain Sultan" userId="2b0808dc-3530-4760-ae57-56aa48186e32" providerId="ADAL" clId="{E31538C4-F86A-4060-BAE4-4DD484539F64}" dt="2025-09-15T07:35:09.791" v="1443" actId="1036"/>
          <ac:spMkLst>
            <pc:docMk/>
            <pc:sldMk cId="2239238757" sldId="1226"/>
            <ac:spMk id="28" creationId="{D376DFDD-6A12-5E4A-4DCB-7C520A71918F}"/>
          </ac:spMkLst>
        </pc:spChg>
        <pc:spChg chg="add mod">
          <ac:chgData name="Alain Sultan" userId="2b0808dc-3530-4760-ae57-56aa48186e32" providerId="ADAL" clId="{E31538C4-F86A-4060-BAE4-4DD484539F64}" dt="2025-09-15T07:38:04.287" v="1517" actId="1037"/>
          <ac:spMkLst>
            <pc:docMk/>
            <pc:sldMk cId="2239238757" sldId="1226"/>
            <ac:spMk id="29" creationId="{26474F87-FB16-8DE4-5F46-B355087740D3}"/>
          </ac:spMkLst>
        </pc:spChg>
        <pc:spChg chg="add mod">
          <ac:chgData name="Alain Sultan" userId="2b0808dc-3530-4760-ae57-56aa48186e32" providerId="ADAL" clId="{E31538C4-F86A-4060-BAE4-4DD484539F64}" dt="2025-09-15T07:38:04.287" v="1517" actId="1037"/>
          <ac:spMkLst>
            <pc:docMk/>
            <pc:sldMk cId="2239238757" sldId="1226"/>
            <ac:spMk id="96" creationId="{70A30E8D-F39D-04B9-5B45-BBB62B5943B3}"/>
          </ac:spMkLst>
        </pc:spChg>
        <pc:spChg chg="del">
          <ac:chgData name="Alain Sultan" userId="2b0808dc-3530-4760-ae57-56aa48186e32" providerId="ADAL" clId="{E31538C4-F86A-4060-BAE4-4DD484539F64}" dt="2025-09-15T07:32:18.248" v="1299" actId="478"/>
          <ac:spMkLst>
            <pc:docMk/>
            <pc:sldMk cId="2239238757" sldId="1226"/>
            <ac:spMk id="99" creationId="{D80E83C6-0D85-429D-B689-0ED9D07BCA0E}"/>
          </ac:spMkLst>
        </pc:spChg>
        <pc:spChg chg="del">
          <ac:chgData name="Alain Sultan" userId="2b0808dc-3530-4760-ae57-56aa48186e32" providerId="ADAL" clId="{E31538C4-F86A-4060-BAE4-4DD484539F64}" dt="2025-09-15T07:32:18.248" v="1299" actId="478"/>
          <ac:spMkLst>
            <pc:docMk/>
            <pc:sldMk cId="2239238757" sldId="1226"/>
            <ac:spMk id="102" creationId="{36AD506D-B3CC-F1B1-9362-CCCD44E2E50C}"/>
          </ac:spMkLst>
        </pc:spChg>
        <pc:spChg chg="del">
          <ac:chgData name="Alain Sultan" userId="2b0808dc-3530-4760-ae57-56aa48186e32" providerId="ADAL" clId="{E31538C4-F86A-4060-BAE4-4DD484539F64}" dt="2025-09-15T07:32:18.248" v="1299" actId="478"/>
          <ac:spMkLst>
            <pc:docMk/>
            <pc:sldMk cId="2239238757" sldId="1226"/>
            <ac:spMk id="105" creationId="{87167C87-E1F7-1438-0F0C-87228527C114}"/>
          </ac:spMkLst>
        </pc:spChg>
        <pc:spChg chg="del">
          <ac:chgData name="Alain Sultan" userId="2b0808dc-3530-4760-ae57-56aa48186e32" providerId="ADAL" clId="{E31538C4-F86A-4060-BAE4-4DD484539F64}" dt="2025-09-15T07:32:18.248" v="1299" actId="478"/>
          <ac:spMkLst>
            <pc:docMk/>
            <pc:sldMk cId="2239238757" sldId="1226"/>
            <ac:spMk id="106" creationId="{72F9EFF4-FAE1-81C1-3E0D-30DAED0B0244}"/>
          </ac:spMkLst>
        </pc:spChg>
        <pc:spChg chg="del">
          <ac:chgData name="Alain Sultan" userId="2b0808dc-3530-4760-ae57-56aa48186e32" providerId="ADAL" clId="{E31538C4-F86A-4060-BAE4-4DD484539F64}" dt="2025-09-15T07:32:18.248" v="1299" actId="478"/>
          <ac:spMkLst>
            <pc:docMk/>
            <pc:sldMk cId="2239238757" sldId="1226"/>
            <ac:spMk id="109" creationId="{172EDF1D-1ED5-B54A-F292-641D182F3499}"/>
          </ac:spMkLst>
        </pc:spChg>
        <pc:spChg chg="mod">
          <ac:chgData name="Alain Sultan" userId="2b0808dc-3530-4760-ae57-56aa48186e32" providerId="ADAL" clId="{E31538C4-F86A-4060-BAE4-4DD484539F64}" dt="2025-09-15T07:38:04.287" v="1517" actId="1037"/>
          <ac:spMkLst>
            <pc:docMk/>
            <pc:sldMk cId="2239238757" sldId="1226"/>
            <ac:spMk id="140" creationId="{00000000-0000-0000-0000-000000000000}"/>
          </ac:spMkLst>
        </pc:spChg>
        <pc:spChg chg="mod">
          <ac:chgData name="Alain Sultan" userId="2b0808dc-3530-4760-ae57-56aa48186e32" providerId="ADAL" clId="{E31538C4-F86A-4060-BAE4-4DD484539F64}" dt="2025-09-15T07:38:04.287" v="1517" actId="1037"/>
          <ac:spMkLst>
            <pc:docMk/>
            <pc:sldMk cId="2239238757" sldId="1226"/>
            <ac:spMk id="145" creationId="{00000000-0000-0000-0000-000000000000}"/>
          </ac:spMkLst>
        </pc:spChg>
        <pc:spChg chg="mod">
          <ac:chgData name="Alain Sultan" userId="2b0808dc-3530-4760-ae57-56aa48186e32" providerId="ADAL" clId="{E31538C4-F86A-4060-BAE4-4DD484539F64}" dt="2025-09-15T07:38:04.287" v="1517" actId="1037"/>
          <ac:spMkLst>
            <pc:docMk/>
            <pc:sldMk cId="2239238757" sldId="1226"/>
            <ac:spMk id="148" creationId="{00000000-0000-0000-0000-000000000000}"/>
          </ac:spMkLst>
        </pc:spChg>
        <pc:spChg chg="mod">
          <ac:chgData name="Alain Sultan" userId="2b0808dc-3530-4760-ae57-56aa48186e32" providerId="ADAL" clId="{E31538C4-F86A-4060-BAE4-4DD484539F64}" dt="2025-09-15T07:38:04.287" v="1517" actId="1037"/>
          <ac:spMkLst>
            <pc:docMk/>
            <pc:sldMk cId="2239238757" sldId="1226"/>
            <ac:spMk id="162" creationId="{00000000-0000-0000-0000-000000000000}"/>
          </ac:spMkLst>
        </pc:spChg>
        <pc:spChg chg="mod">
          <ac:chgData name="Alain Sultan" userId="2b0808dc-3530-4760-ae57-56aa48186e32" providerId="ADAL" clId="{E31538C4-F86A-4060-BAE4-4DD484539F64}" dt="2025-09-15T07:38:04.287" v="1517" actId="1037"/>
          <ac:spMkLst>
            <pc:docMk/>
            <pc:sldMk cId="2239238757" sldId="1226"/>
            <ac:spMk id="167" creationId="{00000000-0000-0000-0000-000000000000}"/>
          </ac:spMkLst>
        </pc:spChg>
        <pc:spChg chg="del">
          <ac:chgData name="Alain Sultan" userId="2b0808dc-3530-4760-ae57-56aa48186e32" providerId="ADAL" clId="{E31538C4-F86A-4060-BAE4-4DD484539F64}" dt="2025-09-15T07:34:39.858" v="1383" actId="478"/>
          <ac:spMkLst>
            <pc:docMk/>
            <pc:sldMk cId="2239238757" sldId="1226"/>
            <ac:spMk id="187" creationId="{00000000-0000-0000-0000-000000000000}"/>
          </ac:spMkLst>
        </pc:spChg>
        <pc:spChg chg="del">
          <ac:chgData name="Alain Sultan" userId="2b0808dc-3530-4760-ae57-56aa48186e32" providerId="ADAL" clId="{E31538C4-F86A-4060-BAE4-4DD484539F64}" dt="2025-09-15T07:34:36.598" v="1382" actId="478"/>
          <ac:spMkLst>
            <pc:docMk/>
            <pc:sldMk cId="2239238757" sldId="1226"/>
            <ac:spMk id="188" creationId="{00000000-0000-0000-0000-000000000000}"/>
          </ac:spMkLst>
        </pc:spChg>
        <pc:spChg chg="del">
          <ac:chgData name="Alain Sultan" userId="2b0808dc-3530-4760-ae57-56aa48186e32" providerId="ADAL" clId="{E31538C4-F86A-4060-BAE4-4DD484539F64}" dt="2025-09-15T07:34:52.013" v="1387" actId="478"/>
          <ac:spMkLst>
            <pc:docMk/>
            <pc:sldMk cId="2239238757" sldId="1226"/>
            <ac:spMk id="189" creationId="{00000000-0000-0000-0000-000000000000}"/>
          </ac:spMkLst>
        </pc:spChg>
        <pc:spChg chg="del">
          <ac:chgData name="Alain Sultan" userId="2b0808dc-3530-4760-ae57-56aa48186e32" providerId="ADAL" clId="{E31538C4-F86A-4060-BAE4-4DD484539F64}" dt="2025-09-15T07:34:43.111" v="1384" actId="478"/>
          <ac:spMkLst>
            <pc:docMk/>
            <pc:sldMk cId="2239238757" sldId="1226"/>
            <ac:spMk id="190" creationId="{00000000-0000-0000-0000-000000000000}"/>
          </ac:spMkLst>
        </pc:spChg>
        <pc:spChg chg="del">
          <ac:chgData name="Alain Sultan" userId="2b0808dc-3530-4760-ae57-56aa48186e32" providerId="ADAL" clId="{E31538C4-F86A-4060-BAE4-4DD484539F64}" dt="2025-09-15T07:34:46.243" v="1385" actId="478"/>
          <ac:spMkLst>
            <pc:docMk/>
            <pc:sldMk cId="2239238757" sldId="1226"/>
            <ac:spMk id="191" creationId="{00000000-0000-0000-0000-000000000000}"/>
          </ac:spMkLst>
        </pc:spChg>
        <pc:spChg chg="del">
          <ac:chgData name="Alain Sultan" userId="2b0808dc-3530-4760-ae57-56aa48186e32" providerId="ADAL" clId="{E31538C4-F86A-4060-BAE4-4DD484539F64}" dt="2025-09-15T07:34:49.229" v="1386" actId="478"/>
          <ac:spMkLst>
            <pc:docMk/>
            <pc:sldMk cId="2239238757" sldId="1226"/>
            <ac:spMk id="192" creationId="{00000000-0000-0000-0000-000000000000}"/>
          </ac:spMkLst>
        </pc:spChg>
        <pc:spChg chg="del">
          <ac:chgData name="Alain Sultan" userId="2b0808dc-3530-4760-ae57-56aa48186e32" providerId="ADAL" clId="{E31538C4-F86A-4060-BAE4-4DD484539F64}" dt="2025-09-15T07:34:33.685" v="1381" actId="478"/>
          <ac:spMkLst>
            <pc:docMk/>
            <pc:sldMk cId="2239238757" sldId="1226"/>
            <ac:spMk id="193" creationId="{00000000-0000-0000-0000-000000000000}"/>
          </ac:spMkLst>
        </pc:spChg>
        <pc:spChg chg="del">
          <ac:chgData name="Alain Sultan" userId="2b0808dc-3530-4760-ae57-56aa48186e32" providerId="ADAL" clId="{E31538C4-F86A-4060-BAE4-4DD484539F64}" dt="2025-09-15T07:34:54.981" v="1388" actId="478"/>
          <ac:spMkLst>
            <pc:docMk/>
            <pc:sldMk cId="2239238757" sldId="1226"/>
            <ac:spMk id="194" creationId="{00000000-0000-0000-0000-000000000000}"/>
          </ac:spMkLst>
        </pc:spChg>
        <pc:spChg chg="mod">
          <ac:chgData name="Alain Sultan" userId="2b0808dc-3530-4760-ae57-56aa48186e32" providerId="ADAL" clId="{E31538C4-F86A-4060-BAE4-4DD484539F64}" dt="2025-09-15T07:33:40.316" v="1367" actId="403"/>
          <ac:spMkLst>
            <pc:docMk/>
            <pc:sldMk cId="2239238757" sldId="1226"/>
            <ac:spMk id="205" creationId="{00000000-0000-0000-0000-000000000000}"/>
          </ac:spMkLst>
        </pc:spChg>
        <pc:cxnChg chg="mod">
          <ac:chgData name="Alain Sultan" userId="2b0808dc-3530-4760-ae57-56aa48186e32" providerId="ADAL" clId="{E31538C4-F86A-4060-BAE4-4DD484539F64}" dt="2025-09-15T07:32:26.601" v="1300" actId="1076"/>
          <ac:cxnSpMkLst>
            <pc:docMk/>
            <pc:sldMk cId="2239238757" sldId="1226"/>
            <ac:cxnSpMk id="3" creationId="{AA6D2380-3D1D-EB28-FFF1-C39D3B7AB692}"/>
          </ac:cxnSpMkLst>
        </pc:cxnChg>
        <pc:cxnChg chg="mod">
          <ac:chgData name="Alain Sultan" userId="2b0808dc-3530-4760-ae57-56aa48186e32" providerId="ADAL" clId="{E31538C4-F86A-4060-BAE4-4DD484539F64}" dt="2025-09-15T07:32:01.970" v="1297" actId="1076"/>
          <ac:cxnSpMkLst>
            <pc:docMk/>
            <pc:sldMk cId="2239238757" sldId="1226"/>
            <ac:cxnSpMk id="168" creationId="{00000000-0000-0000-0000-000000000000}"/>
          </ac:cxnSpMkLst>
        </pc:cxnChg>
        <pc:cxnChg chg="del">
          <ac:chgData name="Alain Sultan" userId="2b0808dc-3530-4760-ae57-56aa48186e32" providerId="ADAL" clId="{E31538C4-F86A-4060-BAE4-4DD484539F64}" dt="2025-09-15T07:34:36.598" v="1382" actId="478"/>
          <ac:cxnSpMkLst>
            <pc:docMk/>
            <pc:sldMk cId="2239238757" sldId="1226"/>
            <ac:cxnSpMk id="170" creationId="{00000000-0000-0000-0000-000000000000}"/>
          </ac:cxnSpMkLst>
        </pc:cxnChg>
        <pc:cxnChg chg="del">
          <ac:chgData name="Alain Sultan" userId="2b0808dc-3530-4760-ae57-56aa48186e32" providerId="ADAL" clId="{E31538C4-F86A-4060-BAE4-4DD484539F64}" dt="2025-09-15T07:35:01.832" v="1390" actId="478"/>
          <ac:cxnSpMkLst>
            <pc:docMk/>
            <pc:sldMk cId="2239238757" sldId="1226"/>
            <ac:cxnSpMk id="172" creationId="{00000000-0000-0000-0000-000000000000}"/>
          </ac:cxnSpMkLst>
        </pc:cxnChg>
        <pc:cxnChg chg="del">
          <ac:chgData name="Alain Sultan" userId="2b0808dc-3530-4760-ae57-56aa48186e32" providerId="ADAL" clId="{E31538C4-F86A-4060-BAE4-4DD484539F64}" dt="2025-09-15T07:34:54.981" v="1388" actId="478"/>
          <ac:cxnSpMkLst>
            <pc:docMk/>
            <pc:sldMk cId="2239238757" sldId="1226"/>
            <ac:cxnSpMk id="173" creationId="{00000000-0000-0000-0000-000000000000}"/>
          </ac:cxnSpMkLst>
        </pc:cxnChg>
        <pc:cxnChg chg="del">
          <ac:chgData name="Alain Sultan" userId="2b0808dc-3530-4760-ae57-56aa48186e32" providerId="ADAL" clId="{E31538C4-F86A-4060-BAE4-4DD484539F64}" dt="2025-09-15T07:34:49.229" v="1386" actId="478"/>
          <ac:cxnSpMkLst>
            <pc:docMk/>
            <pc:sldMk cId="2239238757" sldId="1226"/>
            <ac:cxnSpMk id="174" creationId="{00000000-0000-0000-0000-000000000000}"/>
          </ac:cxnSpMkLst>
        </pc:cxnChg>
        <pc:cxnChg chg="del">
          <ac:chgData name="Alain Sultan" userId="2b0808dc-3530-4760-ae57-56aa48186e32" providerId="ADAL" clId="{E31538C4-F86A-4060-BAE4-4DD484539F64}" dt="2025-09-15T07:34:52.013" v="1387" actId="478"/>
          <ac:cxnSpMkLst>
            <pc:docMk/>
            <pc:sldMk cId="2239238757" sldId="1226"/>
            <ac:cxnSpMk id="175" creationId="{00000000-0000-0000-0000-000000000000}"/>
          </ac:cxnSpMkLst>
        </pc:cxnChg>
        <pc:cxnChg chg="del">
          <ac:chgData name="Alain Sultan" userId="2b0808dc-3530-4760-ae57-56aa48186e32" providerId="ADAL" clId="{E31538C4-F86A-4060-BAE4-4DD484539F64}" dt="2025-09-15T07:34:43.111" v="1384" actId="478"/>
          <ac:cxnSpMkLst>
            <pc:docMk/>
            <pc:sldMk cId="2239238757" sldId="1226"/>
            <ac:cxnSpMk id="176" creationId="{00000000-0000-0000-0000-000000000000}"/>
          </ac:cxnSpMkLst>
        </pc:cxnChg>
        <pc:cxnChg chg="del">
          <ac:chgData name="Alain Sultan" userId="2b0808dc-3530-4760-ae57-56aa48186e32" providerId="ADAL" clId="{E31538C4-F86A-4060-BAE4-4DD484539F64}" dt="2025-09-15T07:34:39.858" v="1383" actId="478"/>
          <ac:cxnSpMkLst>
            <pc:docMk/>
            <pc:sldMk cId="2239238757" sldId="1226"/>
            <ac:cxnSpMk id="177" creationId="{00000000-0000-0000-0000-000000000000}"/>
          </ac:cxnSpMkLst>
        </pc:cxnChg>
        <pc:cxnChg chg="del">
          <ac:chgData name="Alain Sultan" userId="2b0808dc-3530-4760-ae57-56aa48186e32" providerId="ADAL" clId="{E31538C4-F86A-4060-BAE4-4DD484539F64}" dt="2025-09-15T07:34:46.243" v="1385" actId="478"/>
          <ac:cxnSpMkLst>
            <pc:docMk/>
            <pc:sldMk cId="2239238757" sldId="1226"/>
            <ac:cxnSpMk id="179" creationId="{00000000-0000-0000-0000-000000000000}"/>
          </ac:cxnSpMkLst>
        </pc:cxnChg>
        <pc:cxnChg chg="del">
          <ac:chgData name="Alain Sultan" userId="2b0808dc-3530-4760-ae57-56aa48186e32" providerId="ADAL" clId="{E31538C4-F86A-4060-BAE4-4DD484539F64}" dt="2025-09-15T07:34:33.685" v="1381" actId="478"/>
          <ac:cxnSpMkLst>
            <pc:docMk/>
            <pc:sldMk cId="2239238757" sldId="1226"/>
            <ac:cxnSpMk id="180" creationId="{00000000-0000-0000-0000-000000000000}"/>
          </ac:cxnSpMkLst>
        </pc:cxnChg>
        <pc:cxnChg chg="del">
          <ac:chgData name="Alain Sultan" userId="2b0808dc-3530-4760-ae57-56aa48186e32" providerId="ADAL" clId="{E31538C4-F86A-4060-BAE4-4DD484539F64}" dt="2025-09-15T07:34:57.744" v="1389" actId="478"/>
          <ac:cxnSpMkLst>
            <pc:docMk/>
            <pc:sldMk cId="2239238757" sldId="1226"/>
            <ac:cxnSpMk id="181" creationId="{00000000-0000-0000-0000-000000000000}"/>
          </ac:cxnSpMkLst>
        </pc:cxnChg>
      </pc:sldChg>
      <pc:sldChg chg="addSp delSp modSp add mod">
        <pc:chgData name="Alain Sultan" userId="2b0808dc-3530-4760-ae57-56aa48186e32" providerId="ADAL" clId="{E31538C4-F86A-4060-BAE4-4DD484539F64}" dt="2025-09-15T08:46:16.173" v="2021" actId="20577"/>
        <pc:sldMkLst>
          <pc:docMk/>
          <pc:sldMk cId="3760878975" sldId="1227"/>
        </pc:sldMkLst>
        <pc:spChg chg="del">
          <ac:chgData name="Alain Sultan" userId="2b0808dc-3530-4760-ae57-56aa48186e32" providerId="ADAL" clId="{E31538C4-F86A-4060-BAE4-4DD484539F64}" dt="2025-09-15T08:38:33.166" v="1984" actId="478"/>
          <ac:spMkLst>
            <pc:docMk/>
            <pc:sldMk cId="3760878975" sldId="1227"/>
            <ac:spMk id="2" creationId="{11BB0CBF-B07D-ADBC-01D6-3B85B6BFF9ED}"/>
          </ac:spMkLst>
        </pc:spChg>
        <pc:spChg chg="mod">
          <ac:chgData name="Alain Sultan" userId="2b0808dc-3530-4760-ae57-56aa48186e32" providerId="ADAL" clId="{E31538C4-F86A-4060-BAE4-4DD484539F64}" dt="2025-09-15T08:36:41.912" v="1977" actId="1076"/>
          <ac:spMkLst>
            <pc:docMk/>
            <pc:sldMk cId="3760878975" sldId="1227"/>
            <ac:spMk id="4" creationId="{AB671449-7D3E-D48B-FDD2-E4FD06027072}"/>
          </ac:spMkLst>
        </pc:spChg>
        <pc:spChg chg="del">
          <ac:chgData name="Alain Sultan" userId="2b0808dc-3530-4760-ae57-56aa48186e32" providerId="ADAL" clId="{E31538C4-F86A-4060-BAE4-4DD484539F64}" dt="2025-09-15T08:38:36.485" v="1985" actId="478"/>
          <ac:spMkLst>
            <pc:docMk/>
            <pc:sldMk cId="3760878975" sldId="1227"/>
            <ac:spMk id="5" creationId="{D6CAA4B8-DFF5-0272-11CC-335C35747B9B}"/>
          </ac:spMkLst>
        </pc:spChg>
        <pc:spChg chg="mod">
          <ac:chgData name="Alain Sultan" userId="2b0808dc-3530-4760-ae57-56aa48186e32" providerId="ADAL" clId="{E31538C4-F86A-4060-BAE4-4DD484539F64}" dt="2025-09-15T07:43:16.443" v="1717" actId="1037"/>
          <ac:spMkLst>
            <pc:docMk/>
            <pc:sldMk cId="3760878975" sldId="1227"/>
            <ac:spMk id="6" creationId="{1D6B29C8-DB08-37BE-D29A-EF887E26AF77}"/>
          </ac:spMkLst>
        </pc:spChg>
        <pc:spChg chg="mod">
          <ac:chgData name="Alain Sultan" userId="2b0808dc-3530-4760-ae57-56aa48186e32" providerId="ADAL" clId="{E31538C4-F86A-4060-BAE4-4DD484539F64}" dt="2025-09-15T08:46:16.173" v="2021" actId="20577"/>
          <ac:spMkLst>
            <pc:docMk/>
            <pc:sldMk cId="3760878975" sldId="1227"/>
            <ac:spMk id="7" creationId="{5AF8C163-BF70-C275-5E85-8376637DEBF6}"/>
          </ac:spMkLst>
        </pc:spChg>
        <pc:spChg chg="add mod">
          <ac:chgData name="Alain Sultan" userId="2b0808dc-3530-4760-ae57-56aa48186e32" providerId="ADAL" clId="{E31538C4-F86A-4060-BAE4-4DD484539F64}" dt="2025-09-15T07:40:07.025" v="1596" actId="1076"/>
          <ac:spMkLst>
            <pc:docMk/>
            <pc:sldMk cId="3760878975" sldId="1227"/>
            <ac:spMk id="11" creationId="{B9907C47-A1ED-1569-F51D-95D998439ADC}"/>
          </ac:spMkLst>
        </pc:spChg>
        <pc:spChg chg="mod">
          <ac:chgData name="Alain Sultan" userId="2b0808dc-3530-4760-ae57-56aa48186e32" providerId="ADAL" clId="{E31538C4-F86A-4060-BAE4-4DD484539F64}" dt="2025-09-15T07:43:00.054" v="1678" actId="14100"/>
          <ac:spMkLst>
            <pc:docMk/>
            <pc:sldMk cId="3760878975" sldId="1227"/>
            <ac:spMk id="13" creationId="{89301521-442E-0E8D-01B0-086F7CEE6CBA}"/>
          </ac:spMkLst>
        </pc:spChg>
        <pc:spChg chg="mod">
          <ac:chgData name="Alain Sultan" userId="2b0808dc-3530-4760-ae57-56aa48186e32" providerId="ADAL" clId="{E31538C4-F86A-4060-BAE4-4DD484539F64}" dt="2025-09-15T07:42:46.857" v="1676" actId="14100"/>
          <ac:spMkLst>
            <pc:docMk/>
            <pc:sldMk cId="3760878975" sldId="1227"/>
            <ac:spMk id="14" creationId="{30D44878-69FC-E7CA-165D-0C36D260EE5C}"/>
          </ac:spMkLst>
        </pc:spChg>
        <pc:spChg chg="mod">
          <ac:chgData name="Alain Sultan" userId="2b0808dc-3530-4760-ae57-56aa48186e32" providerId="ADAL" clId="{E31538C4-F86A-4060-BAE4-4DD484539F64}" dt="2025-09-15T07:44:34.928" v="1732" actId="20577"/>
          <ac:spMkLst>
            <pc:docMk/>
            <pc:sldMk cId="3760878975" sldId="1227"/>
            <ac:spMk id="18" creationId="{DDC08A3C-4E48-6D93-A98B-F31E237D17CA}"/>
          </ac:spMkLst>
        </pc:spChg>
        <pc:spChg chg="add mod">
          <ac:chgData name="Alain Sultan" userId="2b0808dc-3530-4760-ae57-56aa48186e32" providerId="ADAL" clId="{E31538C4-F86A-4060-BAE4-4DD484539F64}" dt="2025-09-15T08:44:15.782" v="2008" actId="554"/>
          <ac:spMkLst>
            <pc:docMk/>
            <pc:sldMk cId="3760878975" sldId="1227"/>
            <ac:spMk id="19" creationId="{CBE55DA0-1429-3D8A-F995-30F2A6DF70FF}"/>
          </ac:spMkLst>
        </pc:spChg>
        <pc:spChg chg="mod">
          <ac:chgData name="Alain Sultan" userId="2b0808dc-3530-4760-ae57-56aa48186e32" providerId="ADAL" clId="{E31538C4-F86A-4060-BAE4-4DD484539F64}" dt="2025-09-15T07:38:40.853" v="1582" actId="1037"/>
          <ac:spMkLst>
            <pc:docMk/>
            <pc:sldMk cId="3760878975" sldId="1227"/>
            <ac:spMk id="20" creationId="{45DF3A97-F291-8D7E-967B-745104D5A73B}"/>
          </ac:spMkLst>
        </pc:spChg>
        <pc:spChg chg="add mod">
          <ac:chgData name="Alain Sultan" userId="2b0808dc-3530-4760-ae57-56aa48186e32" providerId="ADAL" clId="{E31538C4-F86A-4060-BAE4-4DD484539F64}" dt="2025-09-15T08:44:15.782" v="2008" actId="554"/>
          <ac:spMkLst>
            <pc:docMk/>
            <pc:sldMk cId="3760878975" sldId="1227"/>
            <ac:spMk id="22" creationId="{44493523-3A3A-321C-495E-16E866F05180}"/>
          </ac:spMkLst>
        </pc:spChg>
        <pc:spChg chg="add mod">
          <ac:chgData name="Alain Sultan" userId="2b0808dc-3530-4760-ae57-56aa48186e32" providerId="ADAL" clId="{E31538C4-F86A-4060-BAE4-4DD484539F64}" dt="2025-09-15T08:45:31.416" v="2013" actId="1076"/>
          <ac:spMkLst>
            <pc:docMk/>
            <pc:sldMk cId="3760878975" sldId="1227"/>
            <ac:spMk id="23" creationId="{B30DFB6B-4590-FCFB-EBEF-0F97C65EE53B}"/>
          </ac:spMkLst>
        </pc:spChg>
        <pc:spChg chg="add mod">
          <ac:chgData name="Alain Sultan" userId="2b0808dc-3530-4760-ae57-56aa48186e32" providerId="ADAL" clId="{E31538C4-F86A-4060-BAE4-4DD484539F64}" dt="2025-09-15T08:45:05.280" v="2010" actId="1076"/>
          <ac:spMkLst>
            <pc:docMk/>
            <pc:sldMk cId="3760878975" sldId="1227"/>
            <ac:spMk id="24" creationId="{9A234D5F-7953-78BF-E539-889D7F424E63}"/>
          </ac:spMkLst>
        </pc:spChg>
        <pc:spChg chg="add mod">
          <ac:chgData name="Alain Sultan" userId="2b0808dc-3530-4760-ae57-56aa48186e32" providerId="ADAL" clId="{E31538C4-F86A-4060-BAE4-4DD484539F64}" dt="2025-09-15T08:45:05.280" v="2010" actId="1076"/>
          <ac:spMkLst>
            <pc:docMk/>
            <pc:sldMk cId="3760878975" sldId="1227"/>
            <ac:spMk id="25" creationId="{49A4B5CF-2A63-42D3-A412-E00F3A05DE86}"/>
          </ac:spMkLst>
        </pc:spChg>
        <pc:spChg chg="mod">
          <ac:chgData name="Alain Sultan" userId="2b0808dc-3530-4760-ae57-56aa48186e32" providerId="ADAL" clId="{E31538C4-F86A-4060-BAE4-4DD484539F64}" dt="2025-09-15T08:38:44.900" v="1986" actId="14100"/>
          <ac:spMkLst>
            <pc:docMk/>
            <pc:sldMk cId="3760878975" sldId="1227"/>
            <ac:spMk id="26" creationId="{243A5A00-7C02-DC23-0A45-C1B2C859F06B}"/>
          </ac:spMkLst>
        </pc:spChg>
        <pc:spChg chg="mod">
          <ac:chgData name="Alain Sultan" userId="2b0808dc-3530-4760-ae57-56aa48186e32" providerId="ADAL" clId="{E31538C4-F86A-4060-BAE4-4DD484539F64}" dt="2025-09-15T08:42:22.801" v="2006" actId="14100"/>
          <ac:spMkLst>
            <pc:docMk/>
            <pc:sldMk cId="3760878975" sldId="1227"/>
            <ac:spMk id="27" creationId="{05FCE7CE-187B-95BB-25B3-1300165483D7}"/>
          </ac:spMkLst>
        </pc:spChg>
        <pc:spChg chg="mod">
          <ac:chgData name="Alain Sultan" userId="2b0808dc-3530-4760-ae57-56aa48186e32" providerId="ADAL" clId="{E31538C4-F86A-4060-BAE4-4DD484539F64}" dt="2025-09-15T08:42:27.128" v="2007" actId="1076"/>
          <ac:spMkLst>
            <pc:docMk/>
            <pc:sldMk cId="3760878975" sldId="1227"/>
            <ac:spMk id="28" creationId="{AF5E4AFE-2F99-02AE-32AE-C053E2E80BB5}"/>
          </ac:spMkLst>
        </pc:spChg>
        <pc:spChg chg="mod">
          <ac:chgData name="Alain Sultan" userId="2b0808dc-3530-4760-ae57-56aa48186e32" providerId="ADAL" clId="{E31538C4-F86A-4060-BAE4-4DD484539F64}" dt="2025-09-15T08:39:58.012" v="2002" actId="1076"/>
          <ac:spMkLst>
            <pc:docMk/>
            <pc:sldMk cId="3760878975" sldId="1227"/>
            <ac:spMk id="29" creationId="{1158593A-80C8-69C9-63B5-67D4828EAC9B}"/>
          </ac:spMkLst>
        </pc:spChg>
        <pc:spChg chg="mod ord">
          <ac:chgData name="Alain Sultan" userId="2b0808dc-3530-4760-ae57-56aa48186e32" providerId="ADAL" clId="{E31538C4-F86A-4060-BAE4-4DD484539F64}" dt="2025-09-15T08:40:22.835" v="2004" actId="166"/>
          <ac:spMkLst>
            <pc:docMk/>
            <pc:sldMk cId="3760878975" sldId="1227"/>
            <ac:spMk id="96" creationId="{B0830A30-59CD-CEED-3F0E-EAF65C1DAB9C}"/>
          </ac:spMkLst>
        </pc:spChg>
        <pc:spChg chg="add del mod">
          <ac:chgData name="Alain Sultan" userId="2b0808dc-3530-4760-ae57-56aa48186e32" providerId="ADAL" clId="{E31538C4-F86A-4060-BAE4-4DD484539F64}" dt="2025-09-15T07:42:03.457" v="1668" actId="478"/>
          <ac:spMkLst>
            <pc:docMk/>
            <pc:sldMk cId="3760878975" sldId="1227"/>
            <ac:spMk id="97" creationId="{CD890E62-FEF1-BEA5-EE14-94770888B71D}"/>
          </ac:spMkLst>
        </pc:spChg>
        <pc:spChg chg="add del mod">
          <ac:chgData name="Alain Sultan" userId="2b0808dc-3530-4760-ae57-56aa48186e32" providerId="ADAL" clId="{E31538C4-F86A-4060-BAE4-4DD484539F64}" dt="2025-09-15T07:42:04.957" v="1669" actId="478"/>
          <ac:spMkLst>
            <pc:docMk/>
            <pc:sldMk cId="3760878975" sldId="1227"/>
            <ac:spMk id="98" creationId="{0D2D2001-B9C6-B341-37C8-75C136A79736}"/>
          </ac:spMkLst>
        </pc:spChg>
        <pc:spChg chg="add del mod">
          <ac:chgData name="Alain Sultan" userId="2b0808dc-3530-4760-ae57-56aa48186e32" providerId="ADAL" clId="{E31538C4-F86A-4060-BAE4-4DD484539F64}" dt="2025-09-15T07:42:08.492" v="1670" actId="478"/>
          <ac:spMkLst>
            <pc:docMk/>
            <pc:sldMk cId="3760878975" sldId="1227"/>
            <ac:spMk id="99" creationId="{B7EF7210-F465-D4D4-B250-4343E0BD07BB}"/>
          </ac:spMkLst>
        </pc:spChg>
        <pc:spChg chg="add del mod">
          <ac:chgData name="Alain Sultan" userId="2b0808dc-3530-4760-ae57-56aa48186e32" providerId="ADAL" clId="{E31538C4-F86A-4060-BAE4-4DD484539F64}" dt="2025-09-15T07:42:08.492" v="1670" actId="478"/>
          <ac:spMkLst>
            <pc:docMk/>
            <pc:sldMk cId="3760878975" sldId="1227"/>
            <ac:spMk id="100" creationId="{CE4F53F4-302F-9FD9-329C-9DEAB043D5B0}"/>
          </ac:spMkLst>
        </pc:spChg>
        <pc:spChg chg="add del mod">
          <ac:chgData name="Alain Sultan" userId="2b0808dc-3530-4760-ae57-56aa48186e32" providerId="ADAL" clId="{E31538C4-F86A-4060-BAE4-4DD484539F64}" dt="2025-09-15T07:42:18.207" v="1671" actId="478"/>
          <ac:spMkLst>
            <pc:docMk/>
            <pc:sldMk cId="3760878975" sldId="1227"/>
            <ac:spMk id="101" creationId="{57E6D522-AC84-2AAB-E790-CC998DE60540}"/>
          </ac:spMkLst>
        </pc:spChg>
        <pc:spChg chg="add mod">
          <ac:chgData name="Alain Sultan" userId="2b0808dc-3530-4760-ae57-56aa48186e32" providerId="ADAL" clId="{E31538C4-F86A-4060-BAE4-4DD484539F64}" dt="2025-09-15T07:43:42.625" v="1722" actId="20577"/>
          <ac:spMkLst>
            <pc:docMk/>
            <pc:sldMk cId="3760878975" sldId="1227"/>
            <ac:spMk id="103" creationId="{B26AF7E0-9CB1-D3C2-9DD4-A3C658AF5C82}"/>
          </ac:spMkLst>
        </pc:spChg>
        <pc:spChg chg="add mod">
          <ac:chgData name="Alain Sultan" userId="2b0808dc-3530-4760-ae57-56aa48186e32" providerId="ADAL" clId="{E31538C4-F86A-4060-BAE4-4DD484539F64}" dt="2025-09-15T08:44:15.782" v="2008" actId="554"/>
          <ac:spMkLst>
            <pc:docMk/>
            <pc:sldMk cId="3760878975" sldId="1227"/>
            <ac:spMk id="104" creationId="{90A3F421-9C32-970A-0B3F-52A60EEC3C45}"/>
          </ac:spMkLst>
        </pc:spChg>
        <pc:spChg chg="add mod">
          <ac:chgData name="Alain Sultan" userId="2b0808dc-3530-4760-ae57-56aa48186e32" providerId="ADAL" clId="{E31538C4-F86A-4060-BAE4-4DD484539F64}" dt="2025-09-15T07:46:38.585" v="1765" actId="208"/>
          <ac:spMkLst>
            <pc:docMk/>
            <pc:sldMk cId="3760878975" sldId="1227"/>
            <ac:spMk id="105" creationId="{974D8E56-19F7-563D-C77A-CA33C11D8A49}"/>
          </ac:spMkLst>
        </pc:spChg>
        <pc:spChg chg="add mod">
          <ac:chgData name="Alain Sultan" userId="2b0808dc-3530-4760-ae57-56aa48186e32" providerId="ADAL" clId="{E31538C4-F86A-4060-BAE4-4DD484539F64}" dt="2025-09-15T07:46:33.200" v="1764" actId="1076"/>
          <ac:spMkLst>
            <pc:docMk/>
            <pc:sldMk cId="3760878975" sldId="1227"/>
            <ac:spMk id="106" creationId="{8440CCF4-D0A1-45C3-0429-2CE62CB337DB}"/>
          </ac:spMkLst>
        </pc:spChg>
        <pc:spChg chg="add mod ord">
          <ac:chgData name="Alain Sultan" userId="2b0808dc-3530-4760-ae57-56aa48186e32" providerId="ADAL" clId="{E31538C4-F86A-4060-BAE4-4DD484539F64}" dt="2025-09-15T08:35:48.191" v="1976" actId="170"/>
          <ac:spMkLst>
            <pc:docMk/>
            <pc:sldMk cId="3760878975" sldId="1227"/>
            <ac:spMk id="107" creationId="{77C1D44D-1491-0FC7-5A4D-B44166E04093}"/>
          </ac:spMkLst>
        </pc:spChg>
        <pc:spChg chg="add mod ord">
          <ac:chgData name="Alain Sultan" userId="2b0808dc-3530-4760-ae57-56aa48186e32" providerId="ADAL" clId="{E31538C4-F86A-4060-BAE4-4DD484539F64}" dt="2025-09-15T08:35:38.689" v="1974" actId="170"/>
          <ac:spMkLst>
            <pc:docMk/>
            <pc:sldMk cId="3760878975" sldId="1227"/>
            <ac:spMk id="108" creationId="{1398BBA8-D397-FF49-5C5A-81B1ECA0E9C0}"/>
          </ac:spMkLst>
        </pc:spChg>
        <pc:spChg chg="add mod">
          <ac:chgData name="Alain Sultan" userId="2b0808dc-3530-4760-ae57-56aa48186e32" providerId="ADAL" clId="{E31538C4-F86A-4060-BAE4-4DD484539F64}" dt="2025-09-15T08:35:45.534" v="1975" actId="14100"/>
          <ac:spMkLst>
            <pc:docMk/>
            <pc:sldMk cId="3760878975" sldId="1227"/>
            <ac:spMk id="109" creationId="{DE3EBC25-09EA-3744-7DFB-87508301491D}"/>
          </ac:spMkLst>
        </pc:spChg>
        <pc:spChg chg="add mod">
          <ac:chgData name="Alain Sultan" userId="2b0808dc-3530-4760-ae57-56aa48186e32" providerId="ADAL" clId="{E31538C4-F86A-4060-BAE4-4DD484539F64}" dt="2025-09-15T08:38:30.189" v="1983" actId="1076"/>
          <ac:spMkLst>
            <pc:docMk/>
            <pc:sldMk cId="3760878975" sldId="1227"/>
            <ac:spMk id="110" creationId="{A77AEB92-7531-2DCE-1FC2-A6FF3FD054E3}"/>
          </ac:spMkLst>
        </pc:spChg>
        <pc:spChg chg="mod">
          <ac:chgData name="Alain Sultan" userId="2b0808dc-3530-4760-ae57-56aa48186e32" providerId="ADAL" clId="{E31538C4-F86A-4060-BAE4-4DD484539F64}" dt="2025-09-15T08:37:59.757" v="1981" actId="20577"/>
          <ac:spMkLst>
            <pc:docMk/>
            <pc:sldMk cId="3760878975" sldId="1227"/>
            <ac:spMk id="121" creationId="{194109D8-1D0E-96B3-3BC9-ED506B206296}"/>
          </ac:spMkLst>
        </pc:spChg>
        <pc:spChg chg="mod">
          <ac:chgData name="Alain Sultan" userId="2b0808dc-3530-4760-ae57-56aa48186e32" providerId="ADAL" clId="{E31538C4-F86A-4060-BAE4-4DD484539F64}" dt="2025-09-15T08:44:15.782" v="2008" actId="554"/>
          <ac:spMkLst>
            <pc:docMk/>
            <pc:sldMk cId="3760878975" sldId="1227"/>
            <ac:spMk id="133" creationId="{83EF8B98-7751-BF4B-38B3-0CE0B89F0FAE}"/>
          </ac:spMkLst>
        </pc:spChg>
        <pc:spChg chg="mod">
          <ac:chgData name="Alain Sultan" userId="2b0808dc-3530-4760-ae57-56aa48186e32" providerId="ADAL" clId="{E31538C4-F86A-4060-BAE4-4DD484539F64}" dt="2025-09-15T07:40:56.036" v="1607" actId="20577"/>
          <ac:spMkLst>
            <pc:docMk/>
            <pc:sldMk cId="3760878975" sldId="1227"/>
            <ac:spMk id="134" creationId="{843DC19F-A888-8FA3-8E24-9205F0685905}"/>
          </ac:spMkLst>
        </pc:spChg>
        <pc:spChg chg="mod">
          <ac:chgData name="Alain Sultan" userId="2b0808dc-3530-4760-ae57-56aa48186e32" providerId="ADAL" clId="{E31538C4-F86A-4060-BAE4-4DD484539F64}" dt="2025-09-15T07:44:59.759" v="1736" actId="20577"/>
          <ac:spMkLst>
            <pc:docMk/>
            <pc:sldMk cId="3760878975" sldId="1227"/>
            <ac:spMk id="135" creationId="{CB4B8917-454E-139D-B094-EEF90BB8D877}"/>
          </ac:spMkLst>
        </pc:spChg>
        <pc:spChg chg="mod">
          <ac:chgData name="Alain Sultan" userId="2b0808dc-3530-4760-ae57-56aa48186e32" providerId="ADAL" clId="{E31538C4-F86A-4060-BAE4-4DD484539F64}" dt="2025-09-15T08:44:15.782" v="2008" actId="554"/>
          <ac:spMkLst>
            <pc:docMk/>
            <pc:sldMk cId="3760878975" sldId="1227"/>
            <ac:spMk id="136" creationId="{C4FE7F3D-81A3-E313-468B-49F2906739D3}"/>
          </ac:spMkLst>
        </pc:spChg>
        <pc:spChg chg="mod">
          <ac:chgData name="Alain Sultan" userId="2b0808dc-3530-4760-ae57-56aa48186e32" providerId="ADAL" clId="{E31538C4-F86A-4060-BAE4-4DD484539F64}" dt="2025-09-15T08:44:15.782" v="2008" actId="554"/>
          <ac:spMkLst>
            <pc:docMk/>
            <pc:sldMk cId="3760878975" sldId="1227"/>
            <ac:spMk id="137" creationId="{AB88FA95-69FA-791D-D7FE-0EAE1D0E8B57}"/>
          </ac:spMkLst>
        </pc:spChg>
        <pc:spChg chg="mod">
          <ac:chgData name="Alain Sultan" userId="2b0808dc-3530-4760-ae57-56aa48186e32" providerId="ADAL" clId="{E31538C4-F86A-4060-BAE4-4DD484539F64}" dt="2025-09-15T08:44:15.782" v="2008" actId="554"/>
          <ac:spMkLst>
            <pc:docMk/>
            <pc:sldMk cId="3760878975" sldId="1227"/>
            <ac:spMk id="138" creationId="{4859A939-B399-F9D0-FEB6-2220A6B2FB69}"/>
          </ac:spMkLst>
        </pc:spChg>
        <pc:spChg chg="mod">
          <ac:chgData name="Alain Sultan" userId="2b0808dc-3530-4760-ae57-56aa48186e32" providerId="ADAL" clId="{E31538C4-F86A-4060-BAE4-4DD484539F64}" dt="2025-09-15T08:44:15.782" v="2008" actId="554"/>
          <ac:spMkLst>
            <pc:docMk/>
            <pc:sldMk cId="3760878975" sldId="1227"/>
            <ac:spMk id="139" creationId="{8E998FCB-28A3-775E-9C31-A792B4953466}"/>
          </ac:spMkLst>
        </pc:spChg>
        <pc:spChg chg="mod">
          <ac:chgData name="Alain Sultan" userId="2b0808dc-3530-4760-ae57-56aa48186e32" providerId="ADAL" clId="{E31538C4-F86A-4060-BAE4-4DD484539F64}" dt="2025-09-15T07:43:16.443" v="1717" actId="1037"/>
          <ac:spMkLst>
            <pc:docMk/>
            <pc:sldMk cId="3760878975" sldId="1227"/>
            <ac:spMk id="141" creationId="{8426A876-A4A7-34F6-847C-B2D56882718F}"/>
          </ac:spMkLst>
        </pc:spChg>
        <pc:spChg chg="mod">
          <ac:chgData name="Alain Sultan" userId="2b0808dc-3530-4760-ae57-56aa48186e32" providerId="ADAL" clId="{E31538C4-F86A-4060-BAE4-4DD484539F64}" dt="2025-09-15T08:44:15.782" v="2008" actId="554"/>
          <ac:spMkLst>
            <pc:docMk/>
            <pc:sldMk cId="3760878975" sldId="1227"/>
            <ac:spMk id="142" creationId="{4D48AC02-AA18-826C-7A7B-6A84DFB4997F}"/>
          </ac:spMkLst>
        </pc:spChg>
        <pc:spChg chg="mod">
          <ac:chgData name="Alain Sultan" userId="2b0808dc-3530-4760-ae57-56aa48186e32" providerId="ADAL" clId="{E31538C4-F86A-4060-BAE4-4DD484539F64}" dt="2025-09-15T08:44:15.782" v="2008" actId="554"/>
          <ac:spMkLst>
            <pc:docMk/>
            <pc:sldMk cId="3760878975" sldId="1227"/>
            <ac:spMk id="143" creationId="{F275D58C-49AF-8E21-AAD3-98C6D88EAB42}"/>
          </ac:spMkLst>
        </pc:spChg>
        <pc:spChg chg="mod">
          <ac:chgData name="Alain Sultan" userId="2b0808dc-3530-4760-ae57-56aa48186e32" providerId="ADAL" clId="{E31538C4-F86A-4060-BAE4-4DD484539F64}" dt="2025-09-15T07:43:31.807" v="1719" actId="1076"/>
          <ac:spMkLst>
            <pc:docMk/>
            <pc:sldMk cId="3760878975" sldId="1227"/>
            <ac:spMk id="145" creationId="{6A998FFE-92EC-4BA2-42E3-424A28F4B96A}"/>
          </ac:spMkLst>
        </pc:spChg>
        <pc:spChg chg="mod">
          <ac:chgData name="Alain Sultan" userId="2b0808dc-3530-4760-ae57-56aa48186e32" providerId="ADAL" clId="{E31538C4-F86A-4060-BAE4-4DD484539F64}" dt="2025-09-15T08:45:05.280" v="2010" actId="1076"/>
          <ac:spMkLst>
            <pc:docMk/>
            <pc:sldMk cId="3760878975" sldId="1227"/>
            <ac:spMk id="148" creationId="{7AD9BCDA-56BD-65B8-8E19-C1C92E739117}"/>
          </ac:spMkLst>
        </pc:spChg>
        <pc:spChg chg="mod">
          <ac:chgData name="Alain Sultan" userId="2b0808dc-3530-4760-ae57-56aa48186e32" providerId="ADAL" clId="{E31538C4-F86A-4060-BAE4-4DD484539F64}" dt="2025-09-15T08:45:05.280" v="2010" actId="1076"/>
          <ac:spMkLst>
            <pc:docMk/>
            <pc:sldMk cId="3760878975" sldId="1227"/>
            <ac:spMk id="150" creationId="{E5B6D424-A891-1C7F-A160-6531BB96D88B}"/>
          </ac:spMkLst>
        </pc:spChg>
        <pc:spChg chg="mod">
          <ac:chgData name="Alain Sultan" userId="2b0808dc-3530-4760-ae57-56aa48186e32" providerId="ADAL" clId="{E31538C4-F86A-4060-BAE4-4DD484539F64}" dt="2025-09-15T08:45:17.136" v="2012" actId="1076"/>
          <ac:spMkLst>
            <pc:docMk/>
            <pc:sldMk cId="3760878975" sldId="1227"/>
            <ac:spMk id="151" creationId="{F82C9B22-2DD2-6F6F-FFDA-C175D57B22E3}"/>
          </ac:spMkLst>
        </pc:spChg>
        <pc:spChg chg="mod">
          <ac:chgData name="Alain Sultan" userId="2b0808dc-3530-4760-ae57-56aa48186e32" providerId="ADAL" clId="{E31538C4-F86A-4060-BAE4-4DD484539F64}" dt="2025-09-15T08:45:05.280" v="2010" actId="1076"/>
          <ac:spMkLst>
            <pc:docMk/>
            <pc:sldMk cId="3760878975" sldId="1227"/>
            <ac:spMk id="152" creationId="{8F2E98C1-8540-D6FF-C016-D77CAED7982E}"/>
          </ac:spMkLst>
        </pc:spChg>
        <pc:spChg chg="mod">
          <ac:chgData name="Alain Sultan" userId="2b0808dc-3530-4760-ae57-56aa48186e32" providerId="ADAL" clId="{E31538C4-F86A-4060-BAE4-4DD484539F64}" dt="2025-09-15T08:45:05.280" v="2010" actId="1076"/>
          <ac:spMkLst>
            <pc:docMk/>
            <pc:sldMk cId="3760878975" sldId="1227"/>
            <ac:spMk id="154" creationId="{5DDB14EA-0C22-9E3F-1FAE-1B8AB834FD83}"/>
          </ac:spMkLst>
        </pc:spChg>
        <pc:spChg chg="mod">
          <ac:chgData name="Alain Sultan" userId="2b0808dc-3530-4760-ae57-56aa48186e32" providerId="ADAL" clId="{E31538C4-F86A-4060-BAE4-4DD484539F64}" dt="2025-09-15T08:45:05.280" v="2010" actId="1076"/>
          <ac:spMkLst>
            <pc:docMk/>
            <pc:sldMk cId="3760878975" sldId="1227"/>
            <ac:spMk id="155" creationId="{8464CB6E-B176-53D3-1944-DE7AA1B9F4A8}"/>
          </ac:spMkLst>
        </pc:spChg>
        <pc:spChg chg="mod">
          <ac:chgData name="Alain Sultan" userId="2b0808dc-3530-4760-ae57-56aa48186e32" providerId="ADAL" clId="{E31538C4-F86A-4060-BAE4-4DD484539F64}" dt="2025-09-15T07:40:38.573" v="1600" actId="20577"/>
          <ac:spMkLst>
            <pc:docMk/>
            <pc:sldMk cId="3760878975" sldId="1227"/>
            <ac:spMk id="157" creationId="{409B8B42-8521-EAEC-97D2-418EE164B1DB}"/>
          </ac:spMkLst>
        </pc:spChg>
        <pc:spChg chg="mod">
          <ac:chgData name="Alain Sultan" userId="2b0808dc-3530-4760-ae57-56aa48186e32" providerId="ADAL" clId="{E31538C4-F86A-4060-BAE4-4DD484539F64}" dt="2025-09-15T08:45:05.280" v="2010" actId="1076"/>
          <ac:spMkLst>
            <pc:docMk/>
            <pc:sldMk cId="3760878975" sldId="1227"/>
            <ac:spMk id="158" creationId="{49D878CA-8F40-396C-8B02-582D2CE8209C}"/>
          </ac:spMkLst>
        </pc:spChg>
        <pc:spChg chg="mod">
          <ac:chgData name="Alain Sultan" userId="2b0808dc-3530-4760-ae57-56aa48186e32" providerId="ADAL" clId="{E31538C4-F86A-4060-BAE4-4DD484539F64}" dt="2025-09-15T08:45:05.280" v="2010" actId="1076"/>
          <ac:spMkLst>
            <pc:docMk/>
            <pc:sldMk cId="3760878975" sldId="1227"/>
            <ac:spMk id="159" creationId="{85D78CBE-FCC3-2019-1039-BE62F8B8DC72}"/>
          </ac:spMkLst>
        </pc:spChg>
        <pc:spChg chg="mod">
          <ac:chgData name="Alain Sultan" userId="2b0808dc-3530-4760-ae57-56aa48186e32" providerId="ADAL" clId="{E31538C4-F86A-4060-BAE4-4DD484539F64}" dt="2025-09-15T07:38:40.853" v="1582" actId="1037"/>
          <ac:spMkLst>
            <pc:docMk/>
            <pc:sldMk cId="3760878975" sldId="1227"/>
            <ac:spMk id="160" creationId="{70C5D8C0-6B3A-D1E6-5ACB-B087BF58561A}"/>
          </ac:spMkLst>
        </pc:spChg>
        <pc:spChg chg="mod">
          <ac:chgData name="Alain Sultan" userId="2b0808dc-3530-4760-ae57-56aa48186e32" providerId="ADAL" clId="{E31538C4-F86A-4060-BAE4-4DD484539F64}" dt="2025-09-15T07:42:43.060" v="1675" actId="14100"/>
          <ac:spMkLst>
            <pc:docMk/>
            <pc:sldMk cId="3760878975" sldId="1227"/>
            <ac:spMk id="162" creationId="{6CCF83ED-CEAE-B38A-6CCF-769E7CC3CAFB}"/>
          </ac:spMkLst>
        </pc:spChg>
        <pc:spChg chg="mod">
          <ac:chgData name="Alain Sultan" userId="2b0808dc-3530-4760-ae57-56aa48186e32" providerId="ADAL" clId="{E31538C4-F86A-4060-BAE4-4DD484539F64}" dt="2025-09-15T08:45:40.686" v="2014" actId="1076"/>
          <ac:spMkLst>
            <pc:docMk/>
            <pc:sldMk cId="3760878975" sldId="1227"/>
            <ac:spMk id="167" creationId="{4904AB9B-300C-C4C7-5BCD-73741AF81E93}"/>
          </ac:spMkLst>
        </pc:spChg>
        <pc:spChg chg="mod">
          <ac:chgData name="Alain Sultan" userId="2b0808dc-3530-4760-ae57-56aa48186e32" providerId="ADAL" clId="{E31538C4-F86A-4060-BAE4-4DD484539F64}" dt="2025-09-15T07:42:56.336" v="1677" actId="14100"/>
          <ac:spMkLst>
            <pc:docMk/>
            <pc:sldMk cId="3760878975" sldId="1227"/>
            <ac:spMk id="205" creationId="{CDD97EF5-C351-4DAA-C58B-3AD19E3F69D4}"/>
          </ac:spMkLst>
        </pc:spChg>
        <pc:cxnChg chg="mod">
          <ac:chgData name="Alain Sultan" userId="2b0808dc-3530-4760-ae57-56aa48186e32" providerId="ADAL" clId="{E31538C4-F86A-4060-BAE4-4DD484539F64}" dt="2025-09-15T07:43:50.130" v="1723" actId="1076"/>
          <ac:cxnSpMkLst>
            <pc:docMk/>
            <pc:sldMk cId="3760878975" sldId="1227"/>
            <ac:cxnSpMk id="3" creationId="{8F3201FD-706D-763B-86E1-1E56BEC3566C}"/>
          </ac:cxnSpMkLst>
        </pc:cxnChg>
        <pc:cxnChg chg="add del mod">
          <ac:chgData name="Alain Sultan" userId="2b0808dc-3530-4760-ae57-56aa48186e32" providerId="ADAL" clId="{E31538C4-F86A-4060-BAE4-4DD484539F64}" dt="2025-09-15T07:41:44.052" v="1664" actId="478"/>
          <ac:cxnSpMkLst>
            <pc:docMk/>
            <pc:sldMk cId="3760878975" sldId="1227"/>
            <ac:cxnSpMk id="8" creationId="{0499E6AE-3849-ACD6-C493-14B31F8DAFC0}"/>
          </ac:cxnSpMkLst>
        </pc:cxnChg>
        <pc:cxnChg chg="add mod">
          <ac:chgData name="Alain Sultan" userId="2b0808dc-3530-4760-ae57-56aa48186e32" providerId="ADAL" clId="{E31538C4-F86A-4060-BAE4-4DD484539F64}" dt="2025-09-15T07:39:33.642" v="1591" actId="14100"/>
          <ac:cxnSpMkLst>
            <pc:docMk/>
            <pc:sldMk cId="3760878975" sldId="1227"/>
            <ac:cxnSpMk id="9" creationId="{A5140874-003A-F69B-18AB-802293E3CF03}"/>
          </ac:cxnSpMkLst>
        </pc:cxnChg>
        <pc:cxnChg chg="mod">
          <ac:chgData name="Alain Sultan" userId="2b0808dc-3530-4760-ae57-56aa48186e32" providerId="ADAL" clId="{E31538C4-F86A-4060-BAE4-4DD484539F64}" dt="2025-09-15T08:45:47.880" v="2015" actId="14100"/>
          <ac:cxnSpMkLst>
            <pc:docMk/>
            <pc:sldMk cId="3760878975" sldId="1227"/>
            <ac:cxnSpMk id="120" creationId="{E06F7613-0708-08D7-69AD-B11611824C56}"/>
          </ac:cxnSpMkLst>
        </pc:cxnChg>
        <pc:cxnChg chg="mod">
          <ac:chgData name="Alain Sultan" userId="2b0808dc-3530-4760-ae57-56aa48186e32" providerId="ADAL" clId="{E31538C4-F86A-4060-BAE4-4DD484539F64}" dt="2025-09-15T07:39:02.441" v="1583" actId="1076"/>
          <ac:cxnSpMkLst>
            <pc:docMk/>
            <pc:sldMk cId="3760878975" sldId="1227"/>
            <ac:cxnSpMk id="123" creationId="{5B33BB7D-2D7D-FCC4-8D92-5828F756519A}"/>
          </ac:cxnSpMkLst>
        </pc:cxnChg>
        <pc:cxnChg chg="mod">
          <ac:chgData name="Alain Sultan" userId="2b0808dc-3530-4760-ae57-56aa48186e32" providerId="ADAL" clId="{E31538C4-F86A-4060-BAE4-4DD484539F64}" dt="2025-09-15T07:43:24.561" v="1718" actId="1076"/>
          <ac:cxnSpMkLst>
            <pc:docMk/>
            <pc:sldMk cId="3760878975" sldId="1227"/>
            <ac:cxnSpMk id="131" creationId="{0C127A51-9F7A-571E-9061-84C3E36460F8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9/15/2025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9/15/2025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>
          <a:extLst>
            <a:ext uri="{FF2B5EF4-FFF2-40B4-BE49-F238E27FC236}">
              <a16:creationId xmlns:a16="http://schemas.microsoft.com/office/drawing/2014/main" id="{CBD754A0-9D08-86C3-D70E-6AA9F2006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:notes">
            <a:extLst>
              <a:ext uri="{FF2B5EF4-FFF2-40B4-BE49-F238E27FC236}">
                <a16:creationId xmlns:a16="http://schemas.microsoft.com/office/drawing/2014/main" id="{A657D944-01B9-FDC5-4F2E-E4F010F89C7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" name="Google Shape;117;p3:notes">
            <a:extLst>
              <a:ext uri="{FF2B5EF4-FFF2-40B4-BE49-F238E27FC236}">
                <a16:creationId xmlns:a16="http://schemas.microsoft.com/office/drawing/2014/main" id="{4F12E344-0195-C1C3-B940-9027CEEDD63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8036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15/09/2025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15/09/2025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15/09/2025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15/09/2025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15/09/2025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15/09/2025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15/09/2025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15/09/2025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15/09/2025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15/09/2025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15/09/2025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15/09/2025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9133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#109</a:t>
            </a:r>
          </a:p>
          <a:p>
            <a:pPr algn="ctr">
              <a:defRPr/>
            </a:pP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this TSG (will be removed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proposed/approved at this TSG, the revised WID/SID during this TSG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7" y="4779963"/>
            <a:ext cx="8879753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6389" y="457647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</a:t>
            </a:r>
            <a:r>
              <a:rPr lang="en-GB" altLang="en-US" sz="800">
                <a:latin typeface="Arial" panose="020B0604020202020204" pitchFamily="34" charset="0"/>
              </a:rPr>
              <a:t>3GPP 2025</a:t>
            </a:r>
            <a:endParaRPr lang="en-GB" altLang="en-US" sz="800" dirty="0">
              <a:latin typeface="Arial" panose="020B0604020202020204" pitchFamily="34" charset="0"/>
            </a:endParaRPr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7" y="4773613"/>
            <a:ext cx="8699068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CP-252011 - </a:t>
            </a:r>
            <a:r>
              <a:rPr lang="en-GB" altLang="en-US" sz="1100" dirty="0">
                <a:solidFill>
                  <a:schemeClr val="bg1"/>
                </a:solidFill>
                <a:latin typeface="Arial" panose="020B0604020202020204" pitchFamily="34" charset="0"/>
              </a:rPr>
              <a:t>3GPP TSG#109, 15 -19 September 2025, Beijing, China</a:t>
            </a:r>
            <a:endParaRPr lang="en-GB" alt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20: introduction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933" y="1454462"/>
            <a:ext cx="8873067" cy="3622675"/>
          </a:xfrm>
        </p:spPr>
        <p:txBody>
          <a:bodyPr/>
          <a:lstStyle/>
          <a:p>
            <a:r>
              <a:rPr lang="en-US" altLang="en-US" sz="1800" dirty="0"/>
              <a:t>Rel-20 has 2 components: “Rel-20_5GA” and “Rel-20_6G” (or “Rel-20_FS_6G”)</a:t>
            </a:r>
          </a:p>
          <a:p>
            <a:pPr lvl="1"/>
            <a:r>
              <a:rPr lang="en-US" altLang="en-US" sz="1400" dirty="0"/>
              <a:t>Rel-20_5GA covers 5GA studies and normative; </a:t>
            </a:r>
          </a:p>
          <a:p>
            <a:pPr lvl="1"/>
            <a:r>
              <a:rPr lang="en-US" altLang="en-US" sz="1400" dirty="0"/>
              <a:t>Rel-20_6G covers 6G studies only (6G normative in Rel-21)</a:t>
            </a:r>
          </a:p>
          <a:p>
            <a:pPr lvl="1"/>
            <a:r>
              <a:rPr lang="en-US" altLang="en-US" sz="1400" dirty="0"/>
              <a:t>Up to each TSG/WG how to split their time on each component (e.g. in SA1, it was initially at 50%-50%)</a:t>
            </a:r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893322574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20396" y="1048536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8849" y="4805319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632089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62769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631288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2101824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2103591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5849566" y="3773900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969821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3379976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2627233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3366773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2627112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3760918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84BA872D-4877-CA1D-CFE0-1E1600F55F6C}"/>
              </a:ext>
            </a:extLst>
          </p:cNvPr>
          <p:cNvSpPr/>
          <p:nvPr/>
        </p:nvSpPr>
        <p:spPr bwMode="auto">
          <a:xfrm>
            <a:off x="4859723" y="3789667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4C8F3AC-BBE8-BF02-3EB6-F73417D8036D}"/>
              </a:ext>
            </a:extLst>
          </p:cNvPr>
          <p:cNvSpPr txBox="1"/>
          <p:nvPr/>
        </p:nvSpPr>
        <p:spPr>
          <a:xfrm>
            <a:off x="4751350" y="3781704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0152" y="8701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F6A2905-F4DE-1498-E4D8-5E3F01407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057" y="2788623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8" name="Chevron 60">
            <a:extLst>
              <a:ext uri="{FF2B5EF4-FFF2-40B4-BE49-F238E27FC236}">
                <a16:creationId xmlns:a16="http://schemas.microsoft.com/office/drawing/2014/main" id="{765309B4-C20D-E3CA-BC5E-8C5C94A10B75}"/>
              </a:ext>
            </a:extLst>
          </p:cNvPr>
          <p:cNvSpPr/>
          <p:nvPr/>
        </p:nvSpPr>
        <p:spPr bwMode="auto">
          <a:xfrm>
            <a:off x="3109902" y="2624161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1D3D89B8-10CC-C600-4FF8-5B710925B907}"/>
              </a:ext>
            </a:extLst>
          </p:cNvPr>
          <p:cNvSpPr/>
          <p:nvPr/>
        </p:nvSpPr>
        <p:spPr bwMode="auto">
          <a:xfrm>
            <a:off x="3130684" y="211847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8FE051C0-2980-E985-6597-88FCBCF0929F}"/>
              </a:ext>
            </a:extLst>
          </p:cNvPr>
          <p:cNvSpPr/>
          <p:nvPr/>
        </p:nvSpPr>
        <p:spPr bwMode="auto">
          <a:xfrm>
            <a:off x="2568633" y="2310938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7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7"/>
            <a:ext cx="8605837" cy="1085827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1: </a:t>
            </a:r>
          </a:p>
          <a:p>
            <a:pPr marL="739815" lvl="1" indent="-341313">
              <a:defRPr/>
            </a:pPr>
            <a:r>
              <a:rPr lang="en-US" altLang="en-US" sz="1600" dirty="0"/>
              <a:t>Frozen in June 2025</a:t>
            </a:r>
          </a:p>
          <a:p>
            <a:pPr marL="1139865" lvl="2" indent="-341313">
              <a:defRPr/>
            </a:pPr>
            <a:r>
              <a:rPr lang="en-US" altLang="en-US" sz="1200" dirty="0"/>
              <a:t>including now the FRMCS_Ph6-REQ (for which there was an exception in June)</a:t>
            </a:r>
          </a:p>
          <a:p>
            <a:pPr marL="1139865" lvl="2" indent="-341313">
              <a:defRPr/>
            </a:pPr>
            <a:endParaRPr lang="en-US" altLang="en-US" sz="2000" dirty="0"/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 txBox="1">
            <a:spLocks/>
          </p:cNvSpPr>
          <p:nvPr/>
        </p:nvSpPr>
        <p:spPr bwMode="auto">
          <a:xfrm>
            <a:off x="358477" y="1905798"/>
            <a:ext cx="8605837" cy="1436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>
              <a:defRPr/>
            </a:pPr>
            <a:r>
              <a:rPr lang="en-US" altLang="en-US" sz="2000" kern="0" dirty="0"/>
              <a:t>Stage 2 in SA2 and SA6: </a:t>
            </a:r>
          </a:p>
          <a:p>
            <a:pPr marL="739815" lvl="1" indent="-341313">
              <a:defRPr/>
            </a:pPr>
            <a:r>
              <a:rPr lang="en-US" altLang="en-US" sz="1600" kern="0" dirty="0"/>
              <a:t>SID approval getting stable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Studies</a:t>
            </a:r>
            <a:r>
              <a:rPr lang="en-US" altLang="en-US" sz="1600" b="1" kern="0" dirty="0"/>
              <a:t>: 21 studies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36 % </a:t>
            </a:r>
            <a:r>
              <a:rPr lang="en-US" altLang="en-US" sz="1600" kern="0" dirty="0"/>
              <a:t>(not significant at previous TSG)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Normative</a:t>
            </a:r>
            <a:r>
              <a:rPr lang="en-US" altLang="en-US" sz="1600" b="1" kern="0" dirty="0"/>
              <a:t>: </a:t>
            </a:r>
            <a:r>
              <a:rPr lang="en-US" altLang="en-US" sz="1600" b="1" u="sng" kern="0" dirty="0"/>
              <a:t>8 items so far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18 % </a:t>
            </a:r>
            <a:r>
              <a:rPr lang="en-US" altLang="en-US" sz="1600" kern="0" dirty="0"/>
              <a:t>(not significant at previous TSG)</a:t>
            </a:r>
          </a:p>
          <a:p>
            <a:pPr marL="739815" lvl="1" indent="-341313">
              <a:defRPr/>
            </a:pPr>
            <a:endParaRPr lang="en-US" altLang="en-US" sz="1600" kern="0" dirty="0"/>
          </a:p>
          <a:p>
            <a:pPr marL="739815" lvl="1" indent="-341313">
              <a:defRPr/>
            </a:pPr>
            <a:endParaRPr lang="en-US" altLang="en-US" sz="1100" kern="0" dirty="0"/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D69648B8-22EC-1E6D-2532-7485CF9B9187}"/>
              </a:ext>
            </a:extLst>
          </p:cNvPr>
          <p:cNvSpPr txBox="1">
            <a:spLocks/>
          </p:cNvSpPr>
          <p:nvPr/>
        </p:nvSpPr>
        <p:spPr bwMode="auto">
          <a:xfrm>
            <a:off x="269081" y="3470958"/>
            <a:ext cx="8605837" cy="884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273" indent="-341313">
              <a:defRPr/>
            </a:pPr>
            <a:r>
              <a:rPr lang="en-US" altLang="en-US" sz="2000" kern="0" dirty="0"/>
              <a:t>RAN: 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RAN WG SIDs/WIDs approved at RAN#108</a:t>
            </a:r>
          </a:p>
          <a:p>
            <a:pPr marL="1139825" lvl="2" indent="-341313">
              <a:defRPr/>
            </a:pPr>
            <a:r>
              <a:rPr lang="en-US" altLang="en-US" sz="1200" kern="0" dirty="0"/>
              <a:t>Studies</a:t>
            </a:r>
            <a:r>
              <a:rPr lang="en-US" altLang="en-US" sz="1200" b="1" kern="0" dirty="0"/>
              <a:t>: 4 studies</a:t>
            </a:r>
            <a:r>
              <a:rPr lang="en-US" altLang="en-US" sz="1200" kern="0" dirty="0"/>
              <a:t>, </a:t>
            </a:r>
            <a:r>
              <a:rPr lang="en-US" altLang="en-US" sz="1200" b="1" kern="0" dirty="0"/>
              <a:t>OCI = 10 % </a:t>
            </a:r>
            <a:r>
              <a:rPr lang="en-US" altLang="en-US" sz="1200" kern="0" dirty="0"/>
              <a:t>(not significant at previous TSG)</a:t>
            </a:r>
          </a:p>
          <a:p>
            <a:pPr marL="1139825" lvl="2" indent="-341313">
              <a:defRPr/>
            </a:pPr>
            <a:r>
              <a:rPr lang="en-US" altLang="en-US" sz="1200" kern="0" dirty="0"/>
              <a:t>Normative</a:t>
            </a:r>
            <a:r>
              <a:rPr lang="en-US" altLang="en-US" sz="1200" b="1" kern="0" dirty="0"/>
              <a:t>: </a:t>
            </a:r>
            <a:r>
              <a:rPr lang="en-US" altLang="en-US" sz="1200" b="1" u="sng" kern="0" dirty="0"/>
              <a:t>19 items so far</a:t>
            </a:r>
            <a:r>
              <a:rPr lang="en-US" altLang="en-US" sz="1200" kern="0" dirty="0"/>
              <a:t>, work just starting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RAN4 WIDs approval to be finalized at RAN#109</a:t>
            </a:r>
          </a:p>
        </p:txBody>
      </p:sp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80CDD-470E-2C01-50EC-87ABBE16E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5966" y="74174"/>
            <a:ext cx="8744153" cy="503000"/>
          </a:xfrm>
          <a:solidFill>
            <a:schemeClr val="bg1"/>
          </a:solidFill>
        </p:spPr>
        <p:txBody>
          <a:bodyPr/>
          <a:lstStyle/>
          <a:p>
            <a:r>
              <a:rPr lang="en-GB" altLang="en-US" dirty="0"/>
              <a:t>Release 20 5GA progress overview (2/2)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DB2143-6F6E-65BD-5929-EC59ED13E1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183" y="1121923"/>
            <a:ext cx="8388350" cy="3311390"/>
          </a:xfrm>
        </p:spPr>
        <p:txBody>
          <a:bodyPr/>
          <a:lstStyle/>
          <a:p>
            <a:r>
              <a:rPr lang="en-GB" sz="1800" dirty="0"/>
              <a:t>Rel-20 5GA SA3/4/5 activities:</a:t>
            </a:r>
          </a:p>
          <a:p>
            <a:pPr marL="739775" lvl="1" indent="-341313">
              <a:defRPr/>
            </a:pPr>
            <a:r>
              <a:rPr lang="en-US" altLang="en-US" sz="1400" dirty="0"/>
              <a:t>Studies</a:t>
            </a:r>
            <a:r>
              <a:rPr lang="en-US" altLang="en-US" sz="1400" b="1" dirty="0"/>
              <a:t>: 15 studies</a:t>
            </a:r>
            <a:r>
              <a:rPr lang="en-US" altLang="en-US" sz="1400" dirty="0"/>
              <a:t>, </a:t>
            </a:r>
            <a:r>
              <a:rPr lang="en-US" altLang="en-US" sz="1400" b="1" dirty="0"/>
              <a:t>OCI = 14 % </a:t>
            </a:r>
            <a:r>
              <a:rPr lang="en-US" altLang="en-US" sz="1400" dirty="0"/>
              <a:t>(not significant at previous TSG)</a:t>
            </a:r>
          </a:p>
          <a:p>
            <a:pPr marL="739775" lvl="1" indent="-341313">
              <a:defRPr/>
            </a:pPr>
            <a:r>
              <a:rPr lang="en-US" altLang="en-US" sz="1400" dirty="0"/>
              <a:t>Normative</a:t>
            </a:r>
            <a:r>
              <a:rPr lang="en-US" altLang="en-US" sz="1400" b="1" dirty="0"/>
              <a:t>: </a:t>
            </a:r>
            <a:r>
              <a:rPr lang="en-US" altLang="en-US" sz="1400" b="1" u="sng" dirty="0"/>
              <a:t>9 items so far</a:t>
            </a:r>
            <a:r>
              <a:rPr lang="en-US" altLang="en-US" sz="1400" dirty="0"/>
              <a:t>, </a:t>
            </a:r>
            <a:r>
              <a:rPr lang="en-US" altLang="en-US" sz="1400" b="1" dirty="0"/>
              <a:t>OCI = 18 % </a:t>
            </a:r>
            <a:r>
              <a:rPr lang="en-US" altLang="en-US" sz="1400" dirty="0"/>
              <a:t>(not significant at previous TSG)</a:t>
            </a:r>
          </a:p>
          <a:p>
            <a:pPr marL="341273" indent="-341313">
              <a:defRPr/>
            </a:pPr>
            <a:r>
              <a:rPr lang="en-US" altLang="en-US" sz="1800" dirty="0"/>
              <a:t>Stage 3 in CT: not started</a:t>
            </a:r>
          </a:p>
          <a:p>
            <a:pPr lvl="2"/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138627087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85840" y="1033168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8454" y="4842695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3803" y="2417398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4738255" y="4384963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765" y="1643824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 SA1 on IMT-2030 </a:t>
            </a:r>
            <a:r>
              <a:rPr lang="en-GB" altLang="en-US" sz="700" b="1" dirty="0">
                <a:latin typeface="Montserrat" panose="00000500000000000000" pitchFamily="50" charset="0"/>
              </a:rPr>
              <a:t>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2035392" y="1376533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5" name="Chevron 60">
            <a:extLst>
              <a:ext uri="{FF2B5EF4-FFF2-40B4-BE49-F238E27FC236}">
                <a16:creationId xmlns:a16="http://schemas.microsoft.com/office/drawing/2014/main" id="{9772A3F5-EE99-B673-A6CB-BF15F057A1FD}"/>
              </a:ext>
            </a:extLst>
          </p:cNvPr>
          <p:cNvSpPr/>
          <p:nvPr/>
        </p:nvSpPr>
        <p:spPr bwMode="auto">
          <a:xfrm>
            <a:off x="1374987" y="1383197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Chevron 60">
            <a:extLst>
              <a:ext uri="{FF2B5EF4-FFF2-40B4-BE49-F238E27FC236}">
                <a16:creationId xmlns:a16="http://schemas.microsoft.com/office/drawing/2014/main" id="{5985ECF7-20BF-200E-8F19-EA178CFE7DB5}"/>
              </a:ext>
            </a:extLst>
          </p:cNvPr>
          <p:cNvSpPr/>
          <p:nvPr/>
        </p:nvSpPr>
        <p:spPr bwMode="auto">
          <a:xfrm>
            <a:off x="2133600" y="1777350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2736427" y="1811376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3474721" y="2208861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4034790" y="3103142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3908214" y="2720179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5791200" y="4361656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65" name="Thought Bubble: Cloud 9264">
            <a:extLst>
              <a:ext uri="{FF2B5EF4-FFF2-40B4-BE49-F238E27FC236}">
                <a16:creationId xmlns:a16="http://schemas.microsoft.com/office/drawing/2014/main" id="{AF2A54D2-8579-81B9-4303-4D6D537198DD}"/>
              </a:ext>
            </a:extLst>
          </p:cNvPr>
          <p:cNvSpPr/>
          <p:nvPr/>
        </p:nvSpPr>
        <p:spPr bwMode="auto">
          <a:xfrm>
            <a:off x="4085890" y="3852002"/>
            <a:ext cx="1608028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32B622FC-0D4E-F8E6-3A5E-D4F5FF2BBFCD}"/>
              </a:ext>
            </a:extLst>
          </p:cNvPr>
          <p:cNvSpPr/>
          <p:nvPr/>
        </p:nvSpPr>
        <p:spPr bwMode="auto">
          <a:xfrm>
            <a:off x="3435926" y="2708076"/>
            <a:ext cx="623455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76" name="TextBox 9275">
            <a:extLst>
              <a:ext uri="{FF2B5EF4-FFF2-40B4-BE49-F238E27FC236}">
                <a16:creationId xmlns:a16="http://schemas.microsoft.com/office/drawing/2014/main" id="{9E629B9B-1D33-4DD0-424D-CB4E78B9D692}"/>
              </a:ext>
            </a:extLst>
          </p:cNvPr>
          <p:cNvSpPr txBox="1"/>
          <p:nvPr/>
        </p:nvSpPr>
        <p:spPr>
          <a:xfrm>
            <a:off x="3994826" y="3951596"/>
            <a:ext cx="16796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4610101" y="3561224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BFC11874-F820-8555-F3DD-56E344F97992}"/>
              </a:ext>
            </a:extLst>
          </p:cNvPr>
          <p:cNvSpPr/>
          <p:nvPr/>
        </p:nvSpPr>
        <p:spPr bwMode="auto">
          <a:xfrm>
            <a:off x="7624304" y="2706666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42539E43-96F0-9559-F463-14054C88F1A1}"/>
              </a:ext>
            </a:extLst>
          </p:cNvPr>
          <p:cNvSpPr/>
          <p:nvPr/>
        </p:nvSpPr>
        <p:spPr bwMode="auto">
          <a:xfrm>
            <a:off x="8031859" y="4357014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A40ADE-56D9-03FA-B64E-D3B3C09433EC}"/>
              </a:ext>
            </a:extLst>
          </p:cNvPr>
          <p:cNvSpPr txBox="1"/>
          <p:nvPr/>
        </p:nvSpPr>
        <p:spPr>
          <a:xfrm>
            <a:off x="7943958" y="4383170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5548" y="6107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6" name="Thought Bubble: Cloud 17485">
            <a:extLst>
              <a:ext uri="{FF2B5EF4-FFF2-40B4-BE49-F238E27FC236}">
                <a16:creationId xmlns:a16="http://schemas.microsoft.com/office/drawing/2014/main" id="{792365C6-8D04-F809-6D83-D9ACC9D85E2F}"/>
              </a:ext>
            </a:extLst>
          </p:cNvPr>
          <p:cNvSpPr/>
          <p:nvPr/>
        </p:nvSpPr>
        <p:spPr bwMode="auto">
          <a:xfrm>
            <a:off x="5781745" y="3829304"/>
            <a:ext cx="3063940" cy="379530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87" name="TextBox 17486">
            <a:extLst>
              <a:ext uri="{FF2B5EF4-FFF2-40B4-BE49-F238E27FC236}">
                <a16:creationId xmlns:a16="http://schemas.microsoft.com/office/drawing/2014/main" id="{F324507F-A6B6-4653-BB1F-A28D265EE087}"/>
              </a:ext>
            </a:extLst>
          </p:cNvPr>
          <p:cNvSpPr txBox="1"/>
          <p:nvPr/>
        </p:nvSpPr>
        <p:spPr>
          <a:xfrm>
            <a:off x="5910868" y="3896473"/>
            <a:ext cx="262353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)TBD</a:t>
            </a:r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39F60788-131E-40AC-E519-12453045979F}"/>
              </a:ext>
            </a:extLst>
          </p:cNvPr>
          <p:cNvSpPr/>
          <p:nvPr/>
        </p:nvSpPr>
        <p:spPr bwMode="auto">
          <a:xfrm>
            <a:off x="1088968" y="1288473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1" name="Diamond 10">
            <a:extLst>
              <a:ext uri="{FF2B5EF4-FFF2-40B4-BE49-F238E27FC236}">
                <a16:creationId xmlns:a16="http://schemas.microsoft.com/office/drawing/2014/main" id="{62450251-581F-AC42-EE56-5A5A08FCD844}"/>
              </a:ext>
            </a:extLst>
          </p:cNvPr>
          <p:cNvSpPr/>
          <p:nvPr/>
        </p:nvSpPr>
        <p:spPr bwMode="auto">
          <a:xfrm>
            <a:off x="3205683" y="2102874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val="312445749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DCFD77-5F0E-8161-3451-92CC51747D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2F38D47D-969A-B0B2-4631-5F50ED1E1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FS_6G progress overview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B23A5434-5AD3-6B9C-A765-72A77F731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399" y="563563"/>
            <a:ext cx="8839200" cy="2189238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 dirty="0"/>
              <a:t>Reminder: no normative work on 6G in Rel-20 (only studies)</a:t>
            </a:r>
          </a:p>
          <a:p>
            <a:pPr marL="341273" indent="-341313">
              <a:defRPr/>
            </a:pPr>
            <a:r>
              <a:rPr lang="en-US" altLang="en-US" sz="2000" dirty="0"/>
              <a:t>Several groups have now started working on 6G:</a:t>
            </a:r>
          </a:p>
          <a:p>
            <a:pPr marL="739775" lvl="1" indent="-341313">
              <a:defRPr/>
            </a:pPr>
            <a:endParaRPr lang="en-GB" altLang="en-US" sz="1600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C7671543-6A86-C1B3-4419-149A99CAB9B3}"/>
              </a:ext>
            </a:extLst>
          </p:cNvPr>
          <p:cNvSpPr txBox="1">
            <a:spLocks/>
          </p:cNvSpPr>
          <p:nvPr/>
        </p:nvSpPr>
        <p:spPr bwMode="auto">
          <a:xfrm>
            <a:off x="152399" y="3481896"/>
            <a:ext cx="8839200" cy="437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273" indent="-341313">
              <a:defRPr/>
            </a:pPr>
            <a:r>
              <a:rPr lang="en-US" altLang="en-US" sz="2000" dirty="0">
                <a:latin typeface="+mn-lt"/>
              </a:rPr>
              <a:t>Most advanced one is SA1, with TR 22.870</a:t>
            </a:r>
            <a:r>
              <a:rPr lang="en-US" altLang="en-US" sz="2000" dirty="0"/>
              <a:t>, targeted to be completed in March 2026</a:t>
            </a:r>
          </a:p>
          <a:p>
            <a:pPr marL="739775" lvl="1" indent="-341313">
              <a:defRPr/>
            </a:pPr>
            <a:r>
              <a:rPr lang="en-US" altLang="en-US" sz="1600" dirty="0"/>
              <a:t>RAN Plenary’s 6G study is targeted for just 3 months after, i.e. June 2026</a:t>
            </a:r>
          </a:p>
          <a:p>
            <a:pPr marL="739775" lvl="1" indent="-341313">
              <a:defRPr/>
            </a:pPr>
            <a:endParaRPr lang="en-US" altLang="en-US" sz="1600" dirty="0"/>
          </a:p>
          <a:p>
            <a:pPr marL="341273" indent="-341313">
              <a:defRPr/>
            </a:pPr>
            <a:r>
              <a:rPr lang="en-US" altLang="en-US" sz="2000" dirty="0">
                <a:solidFill>
                  <a:srgbClr val="FF0000"/>
                </a:solidFill>
                <a:highlight>
                  <a:srgbClr val="FFFF00"/>
                </a:highlight>
              </a:rPr>
              <a:t>Target Completion Date yet to be defined for several groups</a:t>
            </a:r>
            <a:endParaRPr lang="en-US" altLang="en-US" sz="16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82BCC73-719B-7B76-711E-9E096214D7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958559"/>
              </p:ext>
            </p:extLst>
          </p:nvPr>
        </p:nvGraphicFramePr>
        <p:xfrm>
          <a:off x="671210" y="1729867"/>
          <a:ext cx="7755900" cy="1529080"/>
        </p:xfrm>
        <a:graphic>
          <a:graphicData uri="http://schemas.openxmlformats.org/drawingml/2006/table">
            <a:tbl>
              <a:tblPr/>
              <a:tblGrid>
                <a:gridCol w="732502">
                  <a:extLst>
                    <a:ext uri="{9D8B030D-6E8A-4147-A177-3AD203B41FA5}">
                      <a16:colId xmlns:a16="http://schemas.microsoft.com/office/drawing/2014/main" val="1918047089"/>
                    </a:ext>
                  </a:extLst>
                </a:gridCol>
                <a:gridCol w="4323196">
                  <a:extLst>
                    <a:ext uri="{9D8B030D-6E8A-4147-A177-3AD203B41FA5}">
                      <a16:colId xmlns:a16="http://schemas.microsoft.com/office/drawing/2014/main" val="855360134"/>
                    </a:ext>
                  </a:extLst>
                </a:gridCol>
                <a:gridCol w="1565543">
                  <a:extLst>
                    <a:ext uri="{9D8B030D-6E8A-4147-A177-3AD203B41FA5}">
                      <a16:colId xmlns:a16="http://schemas.microsoft.com/office/drawing/2014/main" val="1243549692"/>
                    </a:ext>
                  </a:extLst>
                </a:gridCol>
                <a:gridCol w="488334">
                  <a:extLst>
                    <a:ext uri="{9D8B030D-6E8A-4147-A177-3AD203B41FA5}">
                      <a16:colId xmlns:a16="http://schemas.microsoft.com/office/drawing/2014/main" val="689068722"/>
                    </a:ext>
                  </a:extLst>
                </a:gridCol>
                <a:gridCol w="646325">
                  <a:extLst>
                    <a:ext uri="{9D8B030D-6E8A-4147-A177-3AD203B41FA5}">
                      <a16:colId xmlns:a16="http://schemas.microsoft.com/office/drawing/2014/main" val="2246978991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Group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 Complete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109241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Rel-20 6G Studies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867532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1050110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6G Use Cases and Service Requirements 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FS_6G_REQ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77%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611927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1080057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Architecture for 6G System 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FS_6G_ARC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S2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056320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1060079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6G Scenarios and Requirements 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FS_6G_RAN_Scen_Req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28303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1080064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Modernization of Specification Format and Procedures for 6G 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FS_6GSpecs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4399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1080072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6G Radio 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FS_6G_Radio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03766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1510294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123" y="1510453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This implies that 3GPP (normative) work will be submitted to ITU-R before 2030 </a:t>
            </a:r>
          </a:p>
          <a:p>
            <a:pPr lvl="1"/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 date is no earlier than March 2029</a:t>
            </a:r>
          </a:p>
          <a:p>
            <a:r>
              <a:rPr lang="en-US" altLang="en-US" sz="1800" dirty="0"/>
              <a:t>Release 21 Freezing dates and other milestones TBD:</a:t>
            </a:r>
          </a:p>
          <a:p>
            <a:pPr lvl="1"/>
            <a:r>
              <a:rPr lang="en-GB" altLang="en-US" sz="1400" dirty="0"/>
              <a:t>Previous decision: “Rel-21 timeline is to be decided no later than June 2026”</a:t>
            </a:r>
          </a:p>
          <a:p>
            <a:pPr lvl="1"/>
            <a:r>
              <a:rPr lang="en-GB" altLang="en-US" sz="1400" dirty="0"/>
              <a:t>But some groups (SA1, RAN Plenary) would have already finished their Rel-20 work by that time</a:t>
            </a:r>
          </a:p>
          <a:p>
            <a:pPr lvl="1"/>
            <a:endParaRPr lang="en-US" altLang="en-US" sz="1800" dirty="0"/>
          </a:p>
          <a:p>
            <a:pPr lvl="1"/>
            <a:endParaRPr lang="en-US" altLang="en-US" sz="1800" dirty="0"/>
          </a:p>
          <a:p>
            <a:pPr lvl="1"/>
            <a:endParaRPr lang="en-US" altLang="en-US" sz="1800" dirty="0"/>
          </a:p>
          <a:p>
            <a:pPr marL="0" indent="0">
              <a:buNone/>
            </a:pPr>
            <a:r>
              <a:rPr lang="en-GB" altLang="en-US" sz="1600" i="1" dirty="0"/>
              <a:t>Note that, as usual in 3GPP, previous Generations will in parallel continue to be maintained &amp; enhanced in Rel-21 and after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8" y="4795679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TSG#103-endorsed </a:t>
            </a:r>
            <a:r>
              <a:rPr lang="en-GB" altLang="en-US" sz="900" dirty="0"/>
              <a:t>CT-240307/SP-240458/RP-240823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>
          <a:extLst>
            <a:ext uri="{FF2B5EF4-FFF2-40B4-BE49-F238E27FC236}">
              <a16:creationId xmlns:a16="http://schemas.microsoft.com/office/drawing/2014/main" id="{B006CEB2-3FE3-B15D-8275-9433F6AC8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0" name="Google Shape;120;p20">
            <a:extLst>
              <a:ext uri="{FF2B5EF4-FFF2-40B4-BE49-F238E27FC236}">
                <a16:creationId xmlns:a16="http://schemas.microsoft.com/office/drawing/2014/main" id="{E06F7613-0708-08D7-69AD-B11611824C56}"/>
              </a:ext>
            </a:extLst>
          </p:cNvPr>
          <p:cNvCxnSpPr>
            <a:cxnSpLocks/>
            <a:stCxn id="145" idx="1"/>
            <a:endCxn id="103" idx="3"/>
          </p:cNvCxnSpPr>
          <p:nvPr/>
        </p:nvCxnSpPr>
        <p:spPr>
          <a:xfrm>
            <a:off x="90344" y="816947"/>
            <a:ext cx="8974174" cy="0"/>
          </a:xfrm>
          <a:prstGeom prst="straightConnector1">
            <a:avLst/>
          </a:prstGeom>
          <a:noFill/>
          <a:ln w="9525" cap="flat" cmpd="sng">
            <a:solidFill>
              <a:srgbClr val="98B954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21" name="Google Shape;121;p20">
            <a:extLst>
              <a:ext uri="{FF2B5EF4-FFF2-40B4-BE49-F238E27FC236}">
                <a16:creationId xmlns:a16="http://schemas.microsoft.com/office/drawing/2014/main" id="{194109D8-1D0E-96B3-3BC9-ED506B206296}"/>
              </a:ext>
            </a:extLst>
          </p:cNvPr>
          <p:cNvSpPr txBox="1"/>
          <p:nvPr/>
        </p:nvSpPr>
        <p:spPr>
          <a:xfrm>
            <a:off x="1689031" y="158187"/>
            <a:ext cx="4928814" cy="38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2800" dirty="0">
                <a:sym typeface="Montserrat"/>
              </a:rPr>
              <a:t>Discussion on Rel-21 timeline</a:t>
            </a:r>
            <a:endParaRPr sz="2800" dirty="0">
              <a:sym typeface="Montserrat"/>
            </a:endParaRPr>
          </a:p>
        </p:txBody>
      </p:sp>
      <p:cxnSp>
        <p:nvCxnSpPr>
          <p:cNvPr id="126" name="Google Shape;126;p20">
            <a:extLst>
              <a:ext uri="{FF2B5EF4-FFF2-40B4-BE49-F238E27FC236}">
                <a16:creationId xmlns:a16="http://schemas.microsoft.com/office/drawing/2014/main" id="{A7F50CD7-CA2F-9516-F4AF-34C4A3F950B2}"/>
              </a:ext>
            </a:extLst>
          </p:cNvPr>
          <p:cNvCxnSpPr/>
          <p:nvPr/>
        </p:nvCxnSpPr>
        <p:spPr>
          <a:xfrm>
            <a:off x="4165568" y="1159535"/>
            <a:ext cx="0" cy="3806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7" name="Google Shape;127;p20">
            <a:extLst>
              <a:ext uri="{FF2B5EF4-FFF2-40B4-BE49-F238E27FC236}">
                <a16:creationId xmlns:a16="http://schemas.microsoft.com/office/drawing/2014/main" id="{57220CFF-32C4-FE44-0D30-8E11C3A02AD1}"/>
              </a:ext>
            </a:extLst>
          </p:cNvPr>
          <p:cNvCxnSpPr/>
          <p:nvPr/>
        </p:nvCxnSpPr>
        <p:spPr>
          <a:xfrm>
            <a:off x="2922556" y="1159535"/>
            <a:ext cx="0" cy="37530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8" name="Google Shape;128;p20">
            <a:extLst>
              <a:ext uri="{FF2B5EF4-FFF2-40B4-BE49-F238E27FC236}">
                <a16:creationId xmlns:a16="http://schemas.microsoft.com/office/drawing/2014/main" id="{93FD4171-C4E0-A11D-0822-123460637E5E}"/>
              </a:ext>
            </a:extLst>
          </p:cNvPr>
          <p:cNvCxnSpPr/>
          <p:nvPr/>
        </p:nvCxnSpPr>
        <p:spPr>
          <a:xfrm>
            <a:off x="1530318" y="115953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9" name="Google Shape;129;p20">
            <a:extLst>
              <a:ext uri="{FF2B5EF4-FFF2-40B4-BE49-F238E27FC236}">
                <a16:creationId xmlns:a16="http://schemas.microsoft.com/office/drawing/2014/main" id="{D4DAAA86-EBB2-4D8A-E06F-7FA8C30EBBD8}"/>
              </a:ext>
            </a:extLst>
          </p:cNvPr>
          <p:cNvCxnSpPr/>
          <p:nvPr/>
        </p:nvCxnSpPr>
        <p:spPr>
          <a:xfrm>
            <a:off x="2227231" y="115953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0" name="Google Shape;130;p20">
            <a:extLst>
              <a:ext uri="{FF2B5EF4-FFF2-40B4-BE49-F238E27FC236}">
                <a16:creationId xmlns:a16="http://schemas.microsoft.com/office/drawing/2014/main" id="{4B9BB5A7-1814-9575-664C-42AA663D7B86}"/>
              </a:ext>
            </a:extLst>
          </p:cNvPr>
          <p:cNvCxnSpPr/>
          <p:nvPr/>
        </p:nvCxnSpPr>
        <p:spPr>
          <a:xfrm>
            <a:off x="219043" y="130131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1" name="Google Shape;131;p20">
            <a:extLst>
              <a:ext uri="{FF2B5EF4-FFF2-40B4-BE49-F238E27FC236}">
                <a16:creationId xmlns:a16="http://schemas.microsoft.com/office/drawing/2014/main" id="{0C127A51-9F7A-571E-9061-84C3E36460F8}"/>
              </a:ext>
            </a:extLst>
          </p:cNvPr>
          <p:cNvCxnSpPr/>
          <p:nvPr/>
        </p:nvCxnSpPr>
        <p:spPr>
          <a:xfrm>
            <a:off x="8907749" y="115953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2" name="Google Shape;132;p20">
            <a:extLst>
              <a:ext uri="{FF2B5EF4-FFF2-40B4-BE49-F238E27FC236}">
                <a16:creationId xmlns:a16="http://schemas.microsoft.com/office/drawing/2014/main" id="{ED7B14DA-A87A-C3A4-3F6F-DA1FE4D4B63D}"/>
              </a:ext>
            </a:extLst>
          </p:cNvPr>
          <p:cNvCxnSpPr/>
          <p:nvPr/>
        </p:nvCxnSpPr>
        <p:spPr>
          <a:xfrm>
            <a:off x="4698968" y="1162710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33" name="Google Shape;133;p20">
            <a:extLst>
              <a:ext uri="{FF2B5EF4-FFF2-40B4-BE49-F238E27FC236}">
                <a16:creationId xmlns:a16="http://schemas.microsoft.com/office/drawing/2014/main" id="{83EF8B98-7751-BF4B-38B3-0CE0B89F0FAE}"/>
              </a:ext>
            </a:extLst>
          </p:cNvPr>
          <p:cNvSpPr txBox="1"/>
          <p:nvPr/>
        </p:nvSpPr>
        <p:spPr>
          <a:xfrm>
            <a:off x="5001369" y="1010803"/>
            <a:ext cx="674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TSG#117</a:t>
            </a:r>
            <a:endParaRPr dirty="0"/>
          </a:p>
        </p:txBody>
      </p:sp>
      <p:sp>
        <p:nvSpPr>
          <p:cNvPr id="134" name="Google Shape;134;p20">
            <a:extLst>
              <a:ext uri="{FF2B5EF4-FFF2-40B4-BE49-F238E27FC236}">
                <a16:creationId xmlns:a16="http://schemas.microsoft.com/office/drawing/2014/main" id="{843DC19F-A888-8FA3-8E24-9205F0685905}"/>
              </a:ext>
            </a:extLst>
          </p:cNvPr>
          <p:cNvSpPr txBox="1"/>
          <p:nvPr/>
        </p:nvSpPr>
        <p:spPr>
          <a:xfrm>
            <a:off x="5674469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TSG#118</a:t>
            </a:r>
            <a:endParaRPr dirty="0"/>
          </a:p>
        </p:txBody>
      </p:sp>
      <p:sp>
        <p:nvSpPr>
          <p:cNvPr id="135" name="Google Shape;135;p20">
            <a:extLst>
              <a:ext uri="{FF2B5EF4-FFF2-40B4-BE49-F238E27FC236}">
                <a16:creationId xmlns:a16="http://schemas.microsoft.com/office/drawing/2014/main" id="{CB4B8917-454E-139D-B094-EEF90BB8D877}"/>
              </a:ext>
            </a:extLst>
          </p:cNvPr>
          <p:cNvSpPr txBox="1"/>
          <p:nvPr/>
        </p:nvSpPr>
        <p:spPr>
          <a:xfrm>
            <a:off x="8582854" y="1010803"/>
            <a:ext cx="685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TSG#123</a:t>
            </a:r>
            <a:endParaRPr dirty="0"/>
          </a:p>
        </p:txBody>
      </p:sp>
      <p:sp>
        <p:nvSpPr>
          <p:cNvPr id="136" name="Google Shape;136;p20">
            <a:extLst>
              <a:ext uri="{FF2B5EF4-FFF2-40B4-BE49-F238E27FC236}">
                <a16:creationId xmlns:a16="http://schemas.microsoft.com/office/drawing/2014/main" id="{C4FE7F3D-81A3-E313-468B-49F2906739D3}"/>
              </a:ext>
            </a:extLst>
          </p:cNvPr>
          <p:cNvSpPr txBox="1"/>
          <p:nvPr/>
        </p:nvSpPr>
        <p:spPr>
          <a:xfrm>
            <a:off x="-65119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TSG#109</a:t>
            </a:r>
            <a:endParaRPr dirty="0"/>
          </a:p>
        </p:txBody>
      </p:sp>
      <p:sp>
        <p:nvSpPr>
          <p:cNvPr id="137" name="Google Shape;137;p20">
            <a:extLst>
              <a:ext uri="{FF2B5EF4-FFF2-40B4-BE49-F238E27FC236}">
                <a16:creationId xmlns:a16="http://schemas.microsoft.com/office/drawing/2014/main" id="{AB88FA95-69FA-791D-D7FE-0EAE1D0E8B57}"/>
              </a:ext>
            </a:extLst>
          </p:cNvPr>
          <p:cNvSpPr txBox="1"/>
          <p:nvPr/>
        </p:nvSpPr>
        <p:spPr>
          <a:xfrm>
            <a:off x="506381" y="1010803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TSG#110</a:t>
            </a:r>
            <a:endParaRPr dirty="0"/>
          </a:p>
        </p:txBody>
      </p:sp>
      <p:sp>
        <p:nvSpPr>
          <p:cNvPr id="138" name="Google Shape;138;p20">
            <a:extLst>
              <a:ext uri="{FF2B5EF4-FFF2-40B4-BE49-F238E27FC236}">
                <a16:creationId xmlns:a16="http://schemas.microsoft.com/office/drawing/2014/main" id="{4859A939-B399-F9D0-FEB6-2220A6B2FB69}"/>
              </a:ext>
            </a:extLst>
          </p:cNvPr>
          <p:cNvSpPr txBox="1"/>
          <p:nvPr/>
        </p:nvSpPr>
        <p:spPr>
          <a:xfrm>
            <a:off x="1181068" y="1010803"/>
            <a:ext cx="678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TSG#111</a:t>
            </a:r>
            <a:endParaRPr dirty="0"/>
          </a:p>
        </p:txBody>
      </p:sp>
      <p:sp>
        <p:nvSpPr>
          <p:cNvPr id="139" name="Google Shape;139;p20">
            <a:extLst>
              <a:ext uri="{FF2B5EF4-FFF2-40B4-BE49-F238E27FC236}">
                <a16:creationId xmlns:a16="http://schemas.microsoft.com/office/drawing/2014/main" id="{8E998FCB-28A3-775E-9C31-A792B4953466}"/>
              </a:ext>
            </a:extLst>
          </p:cNvPr>
          <p:cNvSpPr txBox="1"/>
          <p:nvPr/>
        </p:nvSpPr>
        <p:spPr>
          <a:xfrm>
            <a:off x="1838293" y="1010803"/>
            <a:ext cx="682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TSG#112</a:t>
            </a:r>
            <a:endParaRPr dirty="0"/>
          </a:p>
        </p:txBody>
      </p:sp>
      <p:sp>
        <p:nvSpPr>
          <p:cNvPr id="140" name="Google Shape;140;p20">
            <a:extLst>
              <a:ext uri="{FF2B5EF4-FFF2-40B4-BE49-F238E27FC236}">
                <a16:creationId xmlns:a16="http://schemas.microsoft.com/office/drawing/2014/main" id="{C996B709-86F6-E771-B5FD-7A98BFF5D8DD}"/>
              </a:ext>
            </a:extLst>
          </p:cNvPr>
          <p:cNvSpPr txBox="1"/>
          <p:nvPr/>
        </p:nvSpPr>
        <p:spPr>
          <a:xfrm>
            <a:off x="2568543" y="1010803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TSG#113</a:t>
            </a:r>
            <a:endParaRPr dirty="0"/>
          </a:p>
        </p:txBody>
      </p:sp>
      <p:sp>
        <p:nvSpPr>
          <p:cNvPr id="141" name="Google Shape;141;p20">
            <a:extLst>
              <a:ext uri="{FF2B5EF4-FFF2-40B4-BE49-F238E27FC236}">
                <a16:creationId xmlns:a16="http://schemas.microsoft.com/office/drawing/2014/main" id="{8426A876-A4A7-34F6-847C-B2D56882718F}"/>
              </a:ext>
            </a:extLst>
          </p:cNvPr>
          <p:cNvSpPr txBox="1"/>
          <p:nvPr/>
        </p:nvSpPr>
        <p:spPr>
          <a:xfrm>
            <a:off x="3211481" y="1010803"/>
            <a:ext cx="651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TSG#114</a:t>
            </a:r>
            <a:endParaRPr dirty="0"/>
          </a:p>
        </p:txBody>
      </p:sp>
      <p:sp>
        <p:nvSpPr>
          <p:cNvPr id="142" name="Google Shape;142;p20">
            <a:extLst>
              <a:ext uri="{FF2B5EF4-FFF2-40B4-BE49-F238E27FC236}">
                <a16:creationId xmlns:a16="http://schemas.microsoft.com/office/drawing/2014/main" id="{4D48AC02-AA18-826C-7A7B-6A84DFB4997F}"/>
              </a:ext>
            </a:extLst>
          </p:cNvPr>
          <p:cNvSpPr txBox="1"/>
          <p:nvPr/>
        </p:nvSpPr>
        <p:spPr>
          <a:xfrm>
            <a:off x="3778218" y="1010803"/>
            <a:ext cx="615900" cy="215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8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TSG#115</a:t>
            </a:r>
            <a:endParaRPr sz="900" dirty="0"/>
          </a:p>
        </p:txBody>
      </p:sp>
      <p:sp>
        <p:nvSpPr>
          <p:cNvPr id="143" name="Google Shape;143;p20">
            <a:extLst>
              <a:ext uri="{FF2B5EF4-FFF2-40B4-BE49-F238E27FC236}">
                <a16:creationId xmlns:a16="http://schemas.microsoft.com/office/drawing/2014/main" id="{F275D58C-49AF-8E21-AAD3-98C6D88EAB42}"/>
              </a:ext>
            </a:extLst>
          </p:cNvPr>
          <p:cNvSpPr txBox="1"/>
          <p:nvPr/>
        </p:nvSpPr>
        <p:spPr>
          <a:xfrm>
            <a:off x="4359243" y="1010803"/>
            <a:ext cx="6399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TSG#116</a:t>
            </a:r>
            <a:endParaRPr dirty="0"/>
          </a:p>
        </p:txBody>
      </p:sp>
      <p:sp>
        <p:nvSpPr>
          <p:cNvPr id="145" name="Google Shape;145;p20">
            <a:extLst>
              <a:ext uri="{FF2B5EF4-FFF2-40B4-BE49-F238E27FC236}">
                <a16:creationId xmlns:a16="http://schemas.microsoft.com/office/drawing/2014/main" id="{6A998FFE-92EC-4BA2-42E3-424A28F4B96A}"/>
              </a:ext>
            </a:extLst>
          </p:cNvPr>
          <p:cNvSpPr txBox="1"/>
          <p:nvPr/>
        </p:nvSpPr>
        <p:spPr>
          <a:xfrm>
            <a:off x="90344" y="693947"/>
            <a:ext cx="4986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 dirty="0"/>
          </a:p>
        </p:txBody>
      </p:sp>
      <p:sp>
        <p:nvSpPr>
          <p:cNvPr id="146" name="Google Shape;146;p20">
            <a:extLst>
              <a:ext uri="{FF2B5EF4-FFF2-40B4-BE49-F238E27FC236}">
                <a16:creationId xmlns:a16="http://schemas.microsoft.com/office/drawing/2014/main" id="{3993345A-E5F9-07F0-BB1C-EC099769DCE2}"/>
              </a:ext>
            </a:extLst>
          </p:cNvPr>
          <p:cNvSpPr txBox="1"/>
          <p:nvPr/>
        </p:nvSpPr>
        <p:spPr>
          <a:xfrm>
            <a:off x="1962117" y="713940"/>
            <a:ext cx="526925" cy="246181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</a:t>
            </a:r>
            <a:r>
              <a:rPr lang="en-US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6</a:t>
            </a:r>
            <a:endParaRPr dirty="0"/>
          </a:p>
        </p:txBody>
      </p:sp>
      <p:sp>
        <p:nvSpPr>
          <p:cNvPr id="148" name="Google Shape;148;p20">
            <a:extLst>
              <a:ext uri="{FF2B5EF4-FFF2-40B4-BE49-F238E27FC236}">
                <a16:creationId xmlns:a16="http://schemas.microsoft.com/office/drawing/2014/main" id="{7AD9BCDA-56BD-65B8-8E19-C1C92E739117}"/>
              </a:ext>
            </a:extLst>
          </p:cNvPr>
          <p:cNvSpPr txBox="1"/>
          <p:nvPr/>
        </p:nvSpPr>
        <p:spPr>
          <a:xfrm>
            <a:off x="5865908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</a:t>
            </a:r>
            <a:endParaRPr dirty="0"/>
          </a:p>
        </p:txBody>
      </p:sp>
      <p:sp>
        <p:nvSpPr>
          <p:cNvPr id="149" name="Google Shape;149;p20">
            <a:extLst>
              <a:ext uri="{FF2B5EF4-FFF2-40B4-BE49-F238E27FC236}">
                <a16:creationId xmlns:a16="http://schemas.microsoft.com/office/drawing/2014/main" id="{F832F0F7-2F90-D84A-BD5D-A582CDC3F8A9}"/>
              </a:ext>
            </a:extLst>
          </p:cNvPr>
          <p:cNvSpPr txBox="1"/>
          <p:nvPr/>
        </p:nvSpPr>
        <p:spPr>
          <a:xfrm>
            <a:off x="3958545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0" name="Google Shape;150;p20">
            <a:extLst>
              <a:ext uri="{FF2B5EF4-FFF2-40B4-BE49-F238E27FC236}">
                <a16:creationId xmlns:a16="http://schemas.microsoft.com/office/drawing/2014/main" id="{E5B6D424-A891-1C7F-A160-6531BB96D88B}"/>
              </a:ext>
            </a:extLst>
          </p:cNvPr>
          <p:cNvSpPr txBox="1"/>
          <p:nvPr/>
        </p:nvSpPr>
        <p:spPr>
          <a:xfrm>
            <a:off x="1296308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2" name="Google Shape;152;p20">
            <a:extLst>
              <a:ext uri="{FF2B5EF4-FFF2-40B4-BE49-F238E27FC236}">
                <a16:creationId xmlns:a16="http://schemas.microsoft.com/office/drawing/2014/main" id="{8F2E98C1-8540-D6FF-C016-D77CAED7982E}"/>
              </a:ext>
            </a:extLst>
          </p:cNvPr>
          <p:cNvSpPr txBox="1"/>
          <p:nvPr/>
        </p:nvSpPr>
        <p:spPr>
          <a:xfrm>
            <a:off x="2031320" y="1194632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3" name="Google Shape;153;p20">
            <a:extLst>
              <a:ext uri="{FF2B5EF4-FFF2-40B4-BE49-F238E27FC236}">
                <a16:creationId xmlns:a16="http://schemas.microsoft.com/office/drawing/2014/main" id="{4EDA67FC-7895-14C6-134F-9795747EC4DC}"/>
              </a:ext>
            </a:extLst>
          </p:cNvPr>
          <p:cNvSpPr txBox="1"/>
          <p:nvPr/>
        </p:nvSpPr>
        <p:spPr>
          <a:xfrm>
            <a:off x="4533220" y="1194632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4" name="Google Shape;154;p20">
            <a:extLst>
              <a:ext uri="{FF2B5EF4-FFF2-40B4-BE49-F238E27FC236}">
                <a16:creationId xmlns:a16="http://schemas.microsoft.com/office/drawing/2014/main" id="{5DDB14EA-0C22-9E3F-1FAE-1B8AB834FD83}"/>
              </a:ext>
            </a:extLst>
          </p:cNvPr>
          <p:cNvSpPr txBox="1"/>
          <p:nvPr/>
        </p:nvSpPr>
        <p:spPr>
          <a:xfrm>
            <a:off x="92983" y="1194632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 dirty="0"/>
          </a:p>
        </p:txBody>
      </p:sp>
      <p:sp>
        <p:nvSpPr>
          <p:cNvPr id="155" name="Google Shape;155;p20">
            <a:extLst>
              <a:ext uri="{FF2B5EF4-FFF2-40B4-BE49-F238E27FC236}">
                <a16:creationId xmlns:a16="http://schemas.microsoft.com/office/drawing/2014/main" id="{8464CB6E-B176-53D3-1944-DE7AA1B9F4A8}"/>
              </a:ext>
            </a:extLst>
          </p:cNvPr>
          <p:cNvSpPr txBox="1"/>
          <p:nvPr/>
        </p:nvSpPr>
        <p:spPr>
          <a:xfrm>
            <a:off x="2742520" y="1194632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7" name="Google Shape;157;p20">
            <a:extLst>
              <a:ext uri="{FF2B5EF4-FFF2-40B4-BE49-F238E27FC236}">
                <a16:creationId xmlns:a16="http://schemas.microsoft.com/office/drawing/2014/main" id="{409B8B42-8521-EAEC-97D2-418EE164B1DB}"/>
              </a:ext>
            </a:extLst>
          </p:cNvPr>
          <p:cNvSpPr txBox="1"/>
          <p:nvPr/>
        </p:nvSpPr>
        <p:spPr>
          <a:xfrm>
            <a:off x="5168996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 dirty="0"/>
          </a:p>
        </p:txBody>
      </p:sp>
      <p:sp>
        <p:nvSpPr>
          <p:cNvPr id="158" name="Google Shape;158;p20">
            <a:extLst>
              <a:ext uri="{FF2B5EF4-FFF2-40B4-BE49-F238E27FC236}">
                <a16:creationId xmlns:a16="http://schemas.microsoft.com/office/drawing/2014/main" id="{49D878CA-8F40-396C-8B02-582D2CE8209C}"/>
              </a:ext>
            </a:extLst>
          </p:cNvPr>
          <p:cNvSpPr txBox="1"/>
          <p:nvPr/>
        </p:nvSpPr>
        <p:spPr>
          <a:xfrm>
            <a:off x="685120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9" name="Google Shape;159;p20">
            <a:extLst>
              <a:ext uri="{FF2B5EF4-FFF2-40B4-BE49-F238E27FC236}">
                <a16:creationId xmlns:a16="http://schemas.microsoft.com/office/drawing/2014/main" id="{85D78CBE-FCC3-2019-1039-BE62F8B8DC72}"/>
              </a:ext>
            </a:extLst>
          </p:cNvPr>
          <p:cNvSpPr txBox="1"/>
          <p:nvPr/>
        </p:nvSpPr>
        <p:spPr>
          <a:xfrm>
            <a:off x="3383870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60" name="Google Shape;160;p20">
            <a:extLst>
              <a:ext uri="{FF2B5EF4-FFF2-40B4-BE49-F238E27FC236}">
                <a16:creationId xmlns:a16="http://schemas.microsoft.com/office/drawing/2014/main" id="{70C5D8C0-6B3A-D1E6-5ACB-B087BF58561A}"/>
              </a:ext>
            </a:extLst>
          </p:cNvPr>
          <p:cNvSpPr txBox="1"/>
          <p:nvPr/>
        </p:nvSpPr>
        <p:spPr>
          <a:xfrm>
            <a:off x="4456081" y="694890"/>
            <a:ext cx="4920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2027</a:t>
            </a:r>
            <a:endParaRPr dirty="0"/>
          </a:p>
        </p:txBody>
      </p:sp>
      <p:cxnSp>
        <p:nvCxnSpPr>
          <p:cNvPr id="183" name="Google Shape;183;p20">
            <a:extLst>
              <a:ext uri="{FF2B5EF4-FFF2-40B4-BE49-F238E27FC236}">
                <a16:creationId xmlns:a16="http://schemas.microsoft.com/office/drawing/2014/main" id="{6157AD62-C09C-E687-B01C-737B7B3E291F}"/>
              </a:ext>
            </a:extLst>
          </p:cNvPr>
          <p:cNvCxnSpPr>
            <a:cxnSpLocks/>
            <a:stCxn id="158" idx="2"/>
          </p:cNvCxnSpPr>
          <p:nvPr/>
        </p:nvCxnSpPr>
        <p:spPr>
          <a:xfrm>
            <a:off x="877270" y="1394732"/>
            <a:ext cx="1525" cy="3396672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95" name="Google Shape;195;p20">
            <a:extLst>
              <a:ext uri="{FF2B5EF4-FFF2-40B4-BE49-F238E27FC236}">
                <a16:creationId xmlns:a16="http://schemas.microsoft.com/office/drawing/2014/main" id="{F74FCE70-BCAC-7E6B-17C9-166616444D89}"/>
              </a:ext>
            </a:extLst>
          </p:cNvPr>
          <p:cNvCxnSpPr>
            <a:cxnSpLocks/>
            <a:stCxn id="159" idx="2"/>
          </p:cNvCxnSpPr>
          <p:nvPr/>
        </p:nvCxnSpPr>
        <p:spPr>
          <a:xfrm flipH="1">
            <a:off x="3523570" y="1394732"/>
            <a:ext cx="52450" cy="3277609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3" name="Straight Connector 97">
            <a:extLst>
              <a:ext uri="{FF2B5EF4-FFF2-40B4-BE49-F238E27FC236}">
                <a16:creationId xmlns:a16="http://schemas.microsoft.com/office/drawing/2014/main" id="{8F3201FD-706D-763B-86E1-1E56BEC3566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575" y="2833154"/>
            <a:ext cx="9086850" cy="7938"/>
          </a:xfrm>
          <a:prstGeom prst="line">
            <a:avLst/>
          </a:prstGeom>
          <a:noFill/>
          <a:ln w="38100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7" name="TextBox 112">
            <a:extLst>
              <a:ext uri="{FF2B5EF4-FFF2-40B4-BE49-F238E27FC236}">
                <a16:creationId xmlns:a16="http://schemas.microsoft.com/office/drawing/2014/main" id="{5AF8C163-BF70-C275-5E85-8376637DEB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889" y="3766782"/>
            <a:ext cx="20409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(incl. 6G Norm.)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7" name="Google Shape;167;p20">
            <a:extLst>
              <a:ext uri="{FF2B5EF4-FFF2-40B4-BE49-F238E27FC236}">
                <a16:creationId xmlns:a16="http://schemas.microsoft.com/office/drawing/2014/main" id="{4904AB9B-300C-C4C7-5BCD-73741AF81E93}"/>
              </a:ext>
            </a:extLst>
          </p:cNvPr>
          <p:cNvSpPr txBox="1"/>
          <p:nvPr/>
        </p:nvSpPr>
        <p:spPr>
          <a:xfrm>
            <a:off x="-155417" y="4753286"/>
            <a:ext cx="870000" cy="3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Now</a:t>
            </a:r>
            <a:endParaRPr dirty="0">
              <a:solidFill>
                <a:schemeClr val="accent2"/>
              </a:solidFill>
            </a:endParaRPr>
          </a:p>
        </p:txBody>
      </p:sp>
      <p:cxnSp>
        <p:nvCxnSpPr>
          <p:cNvPr id="123" name="Google Shape;123;p20">
            <a:extLst>
              <a:ext uri="{FF2B5EF4-FFF2-40B4-BE49-F238E27FC236}">
                <a16:creationId xmlns:a16="http://schemas.microsoft.com/office/drawing/2014/main" id="{5B33BB7D-2D7D-FCC4-8D92-5828F756519A}"/>
              </a:ext>
            </a:extLst>
          </p:cNvPr>
          <p:cNvCxnSpPr/>
          <p:nvPr/>
        </p:nvCxnSpPr>
        <p:spPr>
          <a:xfrm>
            <a:off x="5388091" y="1224276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68" name="Google Shape;168;p20">
            <a:extLst>
              <a:ext uri="{FF2B5EF4-FFF2-40B4-BE49-F238E27FC236}">
                <a16:creationId xmlns:a16="http://schemas.microsoft.com/office/drawing/2014/main" id="{CFED4A81-82EE-23DB-CDF8-F164122389A1}"/>
              </a:ext>
            </a:extLst>
          </p:cNvPr>
          <p:cNvCxnSpPr>
            <a:cxnSpLocks/>
          </p:cNvCxnSpPr>
          <p:nvPr/>
        </p:nvCxnSpPr>
        <p:spPr>
          <a:xfrm>
            <a:off x="192213" y="1390224"/>
            <a:ext cx="0" cy="3237399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</p:cxnSp>
      <p:sp>
        <p:nvSpPr>
          <p:cNvPr id="26" name="Chevron 60">
            <a:extLst>
              <a:ext uri="{FF2B5EF4-FFF2-40B4-BE49-F238E27FC236}">
                <a16:creationId xmlns:a16="http://schemas.microsoft.com/office/drawing/2014/main" id="{243A5A00-7C02-DC23-0A45-C1B2C859F06B}"/>
              </a:ext>
            </a:extLst>
          </p:cNvPr>
          <p:cNvSpPr/>
          <p:nvPr/>
        </p:nvSpPr>
        <p:spPr bwMode="auto">
          <a:xfrm>
            <a:off x="1584440" y="3099075"/>
            <a:ext cx="3599046" cy="196728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Rel-21 Stage 1</a:t>
            </a:r>
          </a:p>
        </p:txBody>
      </p:sp>
      <p:sp>
        <p:nvSpPr>
          <p:cNvPr id="27" name="Thought Bubble: Cloud 26">
            <a:extLst>
              <a:ext uri="{FF2B5EF4-FFF2-40B4-BE49-F238E27FC236}">
                <a16:creationId xmlns:a16="http://schemas.microsoft.com/office/drawing/2014/main" id="{05FCE7CE-187B-95BB-25B3-1300165483D7}"/>
              </a:ext>
            </a:extLst>
          </p:cNvPr>
          <p:cNvSpPr/>
          <p:nvPr/>
        </p:nvSpPr>
        <p:spPr bwMode="auto">
          <a:xfrm>
            <a:off x="3862481" y="3071746"/>
            <a:ext cx="1525610" cy="308912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F5E4AFE-2F99-02AE-32AE-C053E2E80BB5}"/>
              </a:ext>
            </a:extLst>
          </p:cNvPr>
          <p:cNvSpPr txBox="1"/>
          <p:nvPr/>
        </p:nvSpPr>
        <p:spPr>
          <a:xfrm>
            <a:off x="3990834" y="3114976"/>
            <a:ext cx="128351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151" name="Google Shape;151;p20">
            <a:extLst>
              <a:ext uri="{FF2B5EF4-FFF2-40B4-BE49-F238E27FC236}">
                <a16:creationId xmlns:a16="http://schemas.microsoft.com/office/drawing/2014/main" id="{F82C9B22-2DD2-6F6F-FFDA-C175D57B22E3}"/>
              </a:ext>
            </a:extLst>
          </p:cNvPr>
          <p:cNvSpPr txBox="1"/>
          <p:nvPr/>
        </p:nvSpPr>
        <p:spPr>
          <a:xfrm>
            <a:off x="8695618" y="1159535"/>
            <a:ext cx="369900" cy="200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</a:t>
            </a:r>
            <a:endParaRPr dirty="0"/>
          </a:p>
        </p:txBody>
      </p:sp>
      <p:sp>
        <p:nvSpPr>
          <p:cNvPr id="162" name="Google Shape;162;p20">
            <a:extLst>
              <a:ext uri="{FF2B5EF4-FFF2-40B4-BE49-F238E27FC236}">
                <a16:creationId xmlns:a16="http://schemas.microsoft.com/office/drawing/2014/main" id="{6CCF83ED-CEAE-B38A-6CCF-769E7CC3CAFB}"/>
              </a:ext>
            </a:extLst>
          </p:cNvPr>
          <p:cNvSpPr/>
          <p:nvPr/>
        </p:nvSpPr>
        <p:spPr>
          <a:xfrm>
            <a:off x="-65119" y="2239090"/>
            <a:ext cx="4764081" cy="175552"/>
          </a:xfrm>
          <a:prstGeom prst="chevron">
            <a:avLst>
              <a:gd name="adj" fmla="val 21041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1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FS_6G RAN WG</a:t>
            </a:r>
            <a:endParaRPr sz="1400" dirty="0"/>
          </a:p>
        </p:txBody>
      </p:sp>
      <p:sp>
        <p:nvSpPr>
          <p:cNvPr id="205" name="Google Shape;205;p20">
            <a:extLst>
              <a:ext uri="{FF2B5EF4-FFF2-40B4-BE49-F238E27FC236}">
                <a16:creationId xmlns:a16="http://schemas.microsoft.com/office/drawing/2014/main" id="{CDD97EF5-C351-4DAA-C58B-3AD19E3F69D4}"/>
              </a:ext>
            </a:extLst>
          </p:cNvPr>
          <p:cNvSpPr/>
          <p:nvPr/>
        </p:nvSpPr>
        <p:spPr>
          <a:xfrm>
            <a:off x="12656" y="1664468"/>
            <a:ext cx="2181239" cy="197061"/>
          </a:xfrm>
          <a:prstGeom prst="chevron">
            <a:avLst>
              <a:gd name="adj" fmla="val 19723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</a:pPr>
            <a:r>
              <a:rPr lang="en-US" sz="900" b="0" i="1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FS_6G RAN Plenary</a:t>
            </a:r>
          </a:p>
        </p:txBody>
      </p:sp>
      <p:sp>
        <p:nvSpPr>
          <p:cNvPr id="13" name="Chevron 60">
            <a:extLst>
              <a:ext uri="{FF2B5EF4-FFF2-40B4-BE49-F238E27FC236}">
                <a16:creationId xmlns:a16="http://schemas.microsoft.com/office/drawing/2014/main" id="{89301521-442E-0E8D-01B0-086F7CEE6CBA}"/>
              </a:ext>
            </a:extLst>
          </p:cNvPr>
          <p:cNvSpPr/>
          <p:nvPr/>
        </p:nvSpPr>
        <p:spPr bwMode="auto">
          <a:xfrm>
            <a:off x="41243" y="1411322"/>
            <a:ext cx="1476477" cy="15591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30D44878-69FC-E7CA-165D-0C36D260EE5C}"/>
              </a:ext>
            </a:extLst>
          </p:cNvPr>
          <p:cNvSpPr/>
          <p:nvPr/>
        </p:nvSpPr>
        <p:spPr bwMode="auto">
          <a:xfrm>
            <a:off x="-90186" y="1923678"/>
            <a:ext cx="3682728" cy="16331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9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8FF6E669-7FCE-06DB-ED18-63134312D632}"/>
              </a:ext>
            </a:extLst>
          </p:cNvPr>
          <p:cNvSpPr/>
          <p:nvPr/>
        </p:nvSpPr>
        <p:spPr bwMode="auto">
          <a:xfrm>
            <a:off x="3543276" y="1908981"/>
            <a:ext cx="518576" cy="21441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6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20" name="Chevron 60">
            <a:extLst>
              <a:ext uri="{FF2B5EF4-FFF2-40B4-BE49-F238E27FC236}">
                <a16:creationId xmlns:a16="http://schemas.microsoft.com/office/drawing/2014/main" id="{45DF3A97-F291-8D7E-967B-745104D5A73B}"/>
              </a:ext>
            </a:extLst>
          </p:cNvPr>
          <p:cNvSpPr/>
          <p:nvPr/>
        </p:nvSpPr>
        <p:spPr bwMode="auto">
          <a:xfrm>
            <a:off x="223613" y="2540305"/>
            <a:ext cx="4392806" cy="164818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9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  <a:endParaRPr lang="fr-FR" i="1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Thought Bubble: Cloud 20">
            <a:extLst>
              <a:ext uri="{FF2B5EF4-FFF2-40B4-BE49-F238E27FC236}">
                <a16:creationId xmlns:a16="http://schemas.microsoft.com/office/drawing/2014/main" id="{BF71228E-64CC-7082-6EC5-CAFF0B894D1C}"/>
              </a:ext>
            </a:extLst>
          </p:cNvPr>
          <p:cNvSpPr/>
          <p:nvPr/>
        </p:nvSpPr>
        <p:spPr bwMode="auto">
          <a:xfrm>
            <a:off x="4129142" y="2527873"/>
            <a:ext cx="931652" cy="175552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" name="TextBox 112">
            <a:extLst>
              <a:ext uri="{FF2B5EF4-FFF2-40B4-BE49-F238E27FC236}">
                <a16:creationId xmlns:a16="http://schemas.microsoft.com/office/drawing/2014/main" id="{AB671449-7D3E-D48B-FDD2-E4FD060270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7626" y="1531994"/>
            <a:ext cx="150393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Reminder: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Release 20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FS_6G</a:t>
            </a:r>
            <a:endParaRPr lang="en-GB" altLang="en-US" sz="1600" b="1" dirty="0">
              <a:solidFill>
                <a:schemeClr val="bg1">
                  <a:lumMod val="50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6B29C8-DB08-37BE-D29A-EF887E26AF77}"/>
              </a:ext>
            </a:extLst>
          </p:cNvPr>
          <p:cNvSpPr txBox="1"/>
          <p:nvPr/>
        </p:nvSpPr>
        <p:spPr>
          <a:xfrm>
            <a:off x="4068287" y="2513033"/>
            <a:ext cx="101533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7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1158593A-80C8-69C9-63B5-67D4828EAC9B}"/>
              </a:ext>
            </a:extLst>
          </p:cNvPr>
          <p:cNvSpPr/>
          <p:nvPr/>
        </p:nvSpPr>
        <p:spPr bwMode="auto">
          <a:xfrm>
            <a:off x="2611517" y="3610108"/>
            <a:ext cx="6441759" cy="988122"/>
          </a:xfrm>
          <a:prstGeom prst="cloudCallout">
            <a:avLst>
              <a:gd name="adj1" fmla="val -1577"/>
              <a:gd name="adj2" fmla="val 30526"/>
            </a:avLst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9" name="Google Shape;195;p20">
            <a:extLst>
              <a:ext uri="{FF2B5EF4-FFF2-40B4-BE49-F238E27FC236}">
                <a16:creationId xmlns:a16="http://schemas.microsoft.com/office/drawing/2014/main" id="{A5140874-003A-F69B-18AB-802293E3CF03}"/>
              </a:ext>
            </a:extLst>
          </p:cNvPr>
          <p:cNvCxnSpPr>
            <a:cxnSpLocks/>
          </p:cNvCxnSpPr>
          <p:nvPr/>
        </p:nvCxnSpPr>
        <p:spPr>
          <a:xfrm flipH="1">
            <a:off x="5949041" y="1326494"/>
            <a:ext cx="11239" cy="3467478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1" name="Google Shape;160;p20">
            <a:extLst>
              <a:ext uri="{FF2B5EF4-FFF2-40B4-BE49-F238E27FC236}">
                <a16:creationId xmlns:a16="http://schemas.microsoft.com/office/drawing/2014/main" id="{B9907C47-A1ED-1569-F51D-95D998439ADC}"/>
              </a:ext>
            </a:extLst>
          </p:cNvPr>
          <p:cNvSpPr txBox="1"/>
          <p:nvPr/>
        </p:nvSpPr>
        <p:spPr>
          <a:xfrm>
            <a:off x="6793276" y="713940"/>
            <a:ext cx="4920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2028</a:t>
            </a:r>
            <a:endParaRPr dirty="0"/>
          </a:p>
        </p:txBody>
      </p:sp>
      <p:cxnSp>
        <p:nvCxnSpPr>
          <p:cNvPr id="16" name="Google Shape;126;p20">
            <a:extLst>
              <a:ext uri="{FF2B5EF4-FFF2-40B4-BE49-F238E27FC236}">
                <a16:creationId xmlns:a16="http://schemas.microsoft.com/office/drawing/2014/main" id="{B14D5B85-3ED6-CA33-A306-EB2D67F08257}"/>
              </a:ext>
            </a:extLst>
          </p:cNvPr>
          <p:cNvCxnSpPr/>
          <p:nvPr/>
        </p:nvCxnSpPr>
        <p:spPr>
          <a:xfrm>
            <a:off x="6555691" y="1212622"/>
            <a:ext cx="0" cy="3806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7" name="Google Shape;132;p20">
            <a:extLst>
              <a:ext uri="{FF2B5EF4-FFF2-40B4-BE49-F238E27FC236}">
                <a16:creationId xmlns:a16="http://schemas.microsoft.com/office/drawing/2014/main" id="{8CADE213-1AA8-D537-5BBB-DC3BE02AF57E}"/>
              </a:ext>
            </a:extLst>
          </p:cNvPr>
          <p:cNvCxnSpPr/>
          <p:nvPr/>
        </p:nvCxnSpPr>
        <p:spPr>
          <a:xfrm>
            <a:off x="7089091" y="1215797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8" name="Google Shape;133;p20">
            <a:extLst>
              <a:ext uri="{FF2B5EF4-FFF2-40B4-BE49-F238E27FC236}">
                <a16:creationId xmlns:a16="http://schemas.microsoft.com/office/drawing/2014/main" id="{DDC08A3C-4E48-6D93-A98B-F31E237D17CA}"/>
              </a:ext>
            </a:extLst>
          </p:cNvPr>
          <p:cNvSpPr txBox="1"/>
          <p:nvPr/>
        </p:nvSpPr>
        <p:spPr>
          <a:xfrm>
            <a:off x="7391492" y="1010803"/>
            <a:ext cx="674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TSG#121</a:t>
            </a:r>
            <a:endParaRPr dirty="0"/>
          </a:p>
        </p:txBody>
      </p:sp>
      <p:sp>
        <p:nvSpPr>
          <p:cNvPr id="19" name="Google Shape;134;p20">
            <a:extLst>
              <a:ext uri="{FF2B5EF4-FFF2-40B4-BE49-F238E27FC236}">
                <a16:creationId xmlns:a16="http://schemas.microsoft.com/office/drawing/2014/main" id="{CBE55DA0-1429-3D8A-F995-30F2A6DF70FF}"/>
              </a:ext>
            </a:extLst>
          </p:cNvPr>
          <p:cNvSpPr txBox="1"/>
          <p:nvPr/>
        </p:nvSpPr>
        <p:spPr>
          <a:xfrm>
            <a:off x="8064592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TSG#122</a:t>
            </a:r>
            <a:endParaRPr dirty="0"/>
          </a:p>
        </p:txBody>
      </p:sp>
      <p:sp>
        <p:nvSpPr>
          <p:cNvPr id="22" name="Google Shape;143;p20">
            <a:extLst>
              <a:ext uri="{FF2B5EF4-FFF2-40B4-BE49-F238E27FC236}">
                <a16:creationId xmlns:a16="http://schemas.microsoft.com/office/drawing/2014/main" id="{44493523-3A3A-321C-495E-16E866F05180}"/>
              </a:ext>
            </a:extLst>
          </p:cNvPr>
          <p:cNvSpPr txBox="1"/>
          <p:nvPr/>
        </p:nvSpPr>
        <p:spPr>
          <a:xfrm>
            <a:off x="6749365" y="1010803"/>
            <a:ext cx="718609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TSG#120</a:t>
            </a:r>
            <a:endParaRPr dirty="0"/>
          </a:p>
        </p:txBody>
      </p:sp>
      <p:sp>
        <p:nvSpPr>
          <p:cNvPr id="23" name="Google Shape;148;p20">
            <a:extLst>
              <a:ext uri="{FF2B5EF4-FFF2-40B4-BE49-F238E27FC236}">
                <a16:creationId xmlns:a16="http://schemas.microsoft.com/office/drawing/2014/main" id="{B30DFB6B-4590-FCFB-EBEF-0F97C65EE53B}"/>
              </a:ext>
            </a:extLst>
          </p:cNvPr>
          <p:cNvSpPr txBox="1"/>
          <p:nvPr/>
        </p:nvSpPr>
        <p:spPr>
          <a:xfrm>
            <a:off x="8161650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</a:t>
            </a:r>
            <a:endParaRPr dirty="0"/>
          </a:p>
        </p:txBody>
      </p:sp>
      <p:sp>
        <p:nvSpPr>
          <p:cNvPr id="24" name="Google Shape;149;p20">
            <a:extLst>
              <a:ext uri="{FF2B5EF4-FFF2-40B4-BE49-F238E27FC236}">
                <a16:creationId xmlns:a16="http://schemas.microsoft.com/office/drawing/2014/main" id="{9A234D5F-7953-78BF-E539-889D7F424E63}"/>
              </a:ext>
            </a:extLst>
          </p:cNvPr>
          <p:cNvSpPr txBox="1"/>
          <p:nvPr/>
        </p:nvSpPr>
        <p:spPr>
          <a:xfrm>
            <a:off x="6348668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25" name="Google Shape;153;p20">
            <a:extLst>
              <a:ext uri="{FF2B5EF4-FFF2-40B4-BE49-F238E27FC236}">
                <a16:creationId xmlns:a16="http://schemas.microsoft.com/office/drawing/2014/main" id="{49A4B5CF-2A63-42D3-A412-E00F3A05DE86}"/>
              </a:ext>
            </a:extLst>
          </p:cNvPr>
          <p:cNvSpPr txBox="1"/>
          <p:nvPr/>
        </p:nvSpPr>
        <p:spPr>
          <a:xfrm>
            <a:off x="6923343" y="1194632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30" name="Google Shape;157;p20">
            <a:extLst>
              <a:ext uri="{FF2B5EF4-FFF2-40B4-BE49-F238E27FC236}">
                <a16:creationId xmlns:a16="http://schemas.microsoft.com/office/drawing/2014/main" id="{E6594186-C836-1FE5-E3EC-62BF5F7022DC}"/>
              </a:ext>
            </a:extLst>
          </p:cNvPr>
          <p:cNvSpPr txBox="1"/>
          <p:nvPr/>
        </p:nvSpPr>
        <p:spPr>
          <a:xfrm>
            <a:off x="7559119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 dirty="0"/>
          </a:p>
        </p:txBody>
      </p:sp>
      <p:cxnSp>
        <p:nvCxnSpPr>
          <p:cNvPr id="31" name="Google Shape;123;p20">
            <a:extLst>
              <a:ext uri="{FF2B5EF4-FFF2-40B4-BE49-F238E27FC236}">
                <a16:creationId xmlns:a16="http://schemas.microsoft.com/office/drawing/2014/main" id="{1B84E02A-E111-06F3-6154-28C330BC8098}"/>
              </a:ext>
            </a:extLst>
          </p:cNvPr>
          <p:cNvCxnSpPr/>
          <p:nvPr/>
        </p:nvCxnSpPr>
        <p:spPr>
          <a:xfrm>
            <a:off x="7778214" y="1277363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02" name="Google Shape;195;p20">
            <a:extLst>
              <a:ext uri="{FF2B5EF4-FFF2-40B4-BE49-F238E27FC236}">
                <a16:creationId xmlns:a16="http://schemas.microsoft.com/office/drawing/2014/main" id="{B686C105-765E-BA30-9400-2F21B3ED8479}"/>
              </a:ext>
            </a:extLst>
          </p:cNvPr>
          <p:cNvCxnSpPr>
            <a:cxnSpLocks/>
          </p:cNvCxnSpPr>
          <p:nvPr/>
        </p:nvCxnSpPr>
        <p:spPr>
          <a:xfrm flipH="1">
            <a:off x="8339164" y="1379581"/>
            <a:ext cx="11239" cy="3467478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03" name="Google Shape;145;p20">
            <a:extLst>
              <a:ext uri="{FF2B5EF4-FFF2-40B4-BE49-F238E27FC236}">
                <a16:creationId xmlns:a16="http://schemas.microsoft.com/office/drawing/2014/main" id="{B26AF7E0-9CB1-D3C2-9DD4-A3C658AF5C82}"/>
              </a:ext>
            </a:extLst>
          </p:cNvPr>
          <p:cNvSpPr txBox="1"/>
          <p:nvPr/>
        </p:nvSpPr>
        <p:spPr>
          <a:xfrm>
            <a:off x="8565918" y="693947"/>
            <a:ext cx="4986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2029</a:t>
            </a:r>
            <a:endParaRPr dirty="0"/>
          </a:p>
        </p:txBody>
      </p:sp>
      <p:sp>
        <p:nvSpPr>
          <p:cNvPr id="104" name="Google Shape;134;p20">
            <a:extLst>
              <a:ext uri="{FF2B5EF4-FFF2-40B4-BE49-F238E27FC236}">
                <a16:creationId xmlns:a16="http://schemas.microsoft.com/office/drawing/2014/main" id="{90A3F421-9C32-970A-0B3F-52A60EEC3C45}"/>
              </a:ext>
            </a:extLst>
          </p:cNvPr>
          <p:cNvSpPr txBox="1"/>
          <p:nvPr/>
        </p:nvSpPr>
        <p:spPr>
          <a:xfrm>
            <a:off x="6163021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TSG#119</a:t>
            </a:r>
            <a:endParaRPr dirty="0"/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974D8E56-19F7-563D-C77A-CA33C11D8A49}"/>
              </a:ext>
            </a:extLst>
          </p:cNvPr>
          <p:cNvSpPr/>
          <p:nvPr/>
        </p:nvSpPr>
        <p:spPr bwMode="auto">
          <a:xfrm>
            <a:off x="588944" y="2918765"/>
            <a:ext cx="6775844" cy="563339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8440CCF4-D0A1-45C3-0429-2CE62CB337DB}"/>
              </a:ext>
            </a:extLst>
          </p:cNvPr>
          <p:cNvSpPr txBox="1"/>
          <p:nvPr/>
        </p:nvSpPr>
        <p:spPr>
          <a:xfrm>
            <a:off x="7348492" y="2747916"/>
            <a:ext cx="3273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rgbClr val="FF0000"/>
                </a:solidFill>
              </a:rPr>
              <a:t>?</a:t>
            </a: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DE3EBC25-09EA-3744-7DFB-87508301491D}"/>
              </a:ext>
            </a:extLst>
          </p:cNvPr>
          <p:cNvSpPr/>
          <p:nvPr/>
        </p:nvSpPr>
        <p:spPr bwMode="auto">
          <a:xfrm>
            <a:off x="10270" y="1373983"/>
            <a:ext cx="5311211" cy="1390883"/>
          </a:xfrm>
          <a:prstGeom prst="rect">
            <a:avLst/>
          </a:prstGeom>
          <a:solidFill>
            <a:schemeClr val="bg1">
              <a:lumMod val="95000"/>
              <a:alpha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id="{77C1D44D-1491-0FC7-5A4D-B44166E04093}"/>
              </a:ext>
            </a:extLst>
          </p:cNvPr>
          <p:cNvSpPr/>
          <p:nvPr/>
        </p:nvSpPr>
        <p:spPr bwMode="auto">
          <a:xfrm>
            <a:off x="263432" y="1294682"/>
            <a:ext cx="2303461" cy="328983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8" name="Arrow: Down 107">
            <a:extLst>
              <a:ext uri="{FF2B5EF4-FFF2-40B4-BE49-F238E27FC236}">
                <a16:creationId xmlns:a16="http://schemas.microsoft.com/office/drawing/2014/main" id="{1398BBA8-D397-FF49-5C5A-81B1ECA0E9C0}"/>
              </a:ext>
            </a:extLst>
          </p:cNvPr>
          <p:cNvSpPr/>
          <p:nvPr/>
        </p:nvSpPr>
        <p:spPr bwMode="auto">
          <a:xfrm>
            <a:off x="1386669" y="1567238"/>
            <a:ext cx="458037" cy="1313019"/>
          </a:xfrm>
          <a:prstGeom prst="downArrow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0" name="TextBox 1">
            <a:extLst>
              <a:ext uri="{FF2B5EF4-FFF2-40B4-BE49-F238E27FC236}">
                <a16:creationId xmlns:a16="http://schemas.microsoft.com/office/drawing/2014/main" id="{A77AEB92-7531-2DCE-1FC2-A6FF3FD05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2406" y="53475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B0830A30-59CD-CEED-3F0E-EAF65C1DAB9C}"/>
              </a:ext>
            </a:extLst>
          </p:cNvPr>
          <p:cNvSpPr txBox="1"/>
          <p:nvPr/>
        </p:nvSpPr>
        <p:spPr>
          <a:xfrm>
            <a:off x="5216854" y="3880938"/>
            <a:ext cx="18384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4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Other</a:t>
            </a:r>
            <a:r>
              <a:rPr lang="fr-FR" sz="14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Stages?</a:t>
            </a:r>
          </a:p>
        </p:txBody>
      </p:sp>
    </p:spTree>
    <p:extLst>
      <p:ext uri="{BB962C8B-B14F-4D97-AF65-F5344CB8AC3E}">
        <p14:creationId xmlns:p14="http://schemas.microsoft.com/office/powerpoint/2010/main" val="37608789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Snapshot of all ongoing/future Releases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Rel-19 Timeline and Progress</a:t>
            </a:r>
          </a:p>
          <a:p>
            <a:pPr marL="739775" lvl="1" indent="-341313" algn="just"/>
            <a:r>
              <a:rPr lang="en-GB" altLang="en-US" dirty="0"/>
              <a:t>Rel-20 Timeline and Progress</a:t>
            </a:r>
          </a:p>
          <a:p>
            <a:pPr marL="739775" lvl="1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(1/2):</a:t>
            </a:r>
            <a:br>
              <a:rPr lang="en-GB" altLang="en-US" sz="2400" b="1" i="1" dirty="0"/>
            </a:br>
            <a:r>
              <a:rPr lang="en-GB" altLang="en-US" sz="2400" b="1" i="1" dirty="0"/>
              <a:t>overall background information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76041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/>
            <a:r>
              <a:rPr lang="en-GB" altLang="en-US" sz="1400" i="1" dirty="0">
                <a:solidFill>
                  <a:srgbClr val="FF0000"/>
                </a:solidFill>
              </a:rPr>
              <a:t>Editorial comments can be sent directly to: alain.sultan@etsi.org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Rel-18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18: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0" indent="0">
              <a:lnSpc>
                <a:spcPct val="80000"/>
              </a:lnSpc>
              <a:buNone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Rel-19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>
                <a:solidFill>
                  <a:srgbClr val="FF0000"/>
                </a:solidFill>
              </a:rPr>
              <a:t>To be started December 2025 </a:t>
            </a:r>
            <a:r>
              <a:rPr lang="en-GB" altLang="en-US" sz="1100" dirty="0"/>
              <a:t>(time for work to stabilise).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b="1" dirty="0">
                <a:solidFill>
                  <a:srgbClr val="FF0000"/>
                </a:solidFill>
                <a:highlight>
                  <a:srgbClr val="FFFF00"/>
                </a:highlight>
              </a:rPr>
              <a:t>CALL FOR CONTRIBUTIONS TO COME FROM WORK PLAN MANAGER TO RAPPORTEURS</a:t>
            </a:r>
            <a:endParaRPr lang="en-GB" altLang="en-US" sz="1600" b="1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4" y="760413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60167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84404" y="1182688"/>
            <a:ext cx="0" cy="386504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1586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5799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8711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94439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162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8676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725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21492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87220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0132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00071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298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31527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589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351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47316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597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81588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Releases 19  to 21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373" y="858838"/>
            <a:ext cx="3658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#108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199512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5614" y="1521211"/>
            <a:ext cx="142859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461" y="142178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636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62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2614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698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444" y="858838"/>
            <a:ext cx="3417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090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361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4091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3246" y="858838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3436" y="1408842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069" y="858838"/>
            <a:ext cx="3193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579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13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230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4869" y="858838"/>
            <a:ext cx="335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9323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504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772314" y="2072831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5GA Stage 1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0" y="1422432"/>
            <a:ext cx="2435426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540213" y="1652770"/>
            <a:ext cx="1904134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2346216" y="1436277"/>
            <a:ext cx="422475" cy="4460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4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&amp;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 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Open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0" y="1163669"/>
            <a:ext cx="148005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462" y="858838"/>
            <a:ext cx="3369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223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#109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77" y="858838"/>
            <a:ext cx="36740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#104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04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739" y="858838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604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#105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35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#103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251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5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351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678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1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522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35211" y="1203326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52948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30945" y="4914278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27" name="TextBox 1">
            <a:extLst>
              <a:ext uri="{FF2B5EF4-FFF2-40B4-BE49-F238E27FC236}">
                <a16:creationId xmlns:a16="http://schemas.microsoft.com/office/drawing/2014/main" id="{E45D925A-7286-DB48-68B7-A6D706B3B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420" y="1173614"/>
            <a:ext cx="2334293" cy="1692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SA1 St.1, Content Definition (RAN &amp; SA St.2)</a:t>
            </a:r>
            <a:r>
              <a:rPr lang="en-GB" altLang="en-US" sz="500" dirty="0">
                <a:latin typeface="Montserrat" panose="00000500000000000000" pitchFamily="50" charset="0"/>
              </a:rPr>
              <a:t>: completed Dec. 2023</a:t>
            </a:r>
          </a:p>
        </p:txBody>
      </p:sp>
      <p:sp>
        <p:nvSpPr>
          <p:cNvPr id="14" name="TextBox 112">
            <a:extLst>
              <a:ext uri="{FF2B5EF4-FFF2-40B4-BE49-F238E27FC236}">
                <a16:creationId xmlns:a16="http://schemas.microsoft.com/office/drawing/2014/main" id="{BC03F5F2-B016-4A08-DEE5-34F1CFE562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3650" y="2131942"/>
            <a:ext cx="2042547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" name="TextBox 112">
            <a:extLst>
              <a:ext uri="{FF2B5EF4-FFF2-40B4-BE49-F238E27FC236}">
                <a16:creationId xmlns:a16="http://schemas.microsoft.com/office/drawing/2014/main" id="{44D84522-26CF-CF04-2F5F-9F53A55E0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797" y="3303775"/>
            <a:ext cx="2286203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FS_6G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FE917D59-C834-476C-5577-AC1D9BA747C4}"/>
              </a:ext>
            </a:extLst>
          </p:cNvPr>
          <p:cNvSpPr/>
          <p:nvPr/>
        </p:nvSpPr>
        <p:spPr bwMode="auto">
          <a:xfrm>
            <a:off x="1946189" y="2324569"/>
            <a:ext cx="183291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2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C84519AB-AB73-BEDD-1064-6B9A6CDCFE6B}"/>
              </a:ext>
            </a:extLst>
          </p:cNvPr>
          <p:cNvSpPr/>
          <p:nvPr/>
        </p:nvSpPr>
        <p:spPr bwMode="auto">
          <a:xfrm>
            <a:off x="2131541" y="2583038"/>
            <a:ext cx="231113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A2547763-F2B5-91FD-8694-91FA069F349D}"/>
              </a:ext>
            </a:extLst>
          </p:cNvPr>
          <p:cNvSpPr/>
          <p:nvPr/>
        </p:nvSpPr>
        <p:spPr bwMode="auto">
          <a:xfrm>
            <a:off x="3124200" y="2853850"/>
            <a:ext cx="1326292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3</a:t>
            </a:r>
          </a:p>
        </p:txBody>
      </p:sp>
      <p:cxnSp>
        <p:nvCxnSpPr>
          <p:cNvPr id="23" name="Straight Connector 97">
            <a:extLst>
              <a:ext uri="{FF2B5EF4-FFF2-40B4-BE49-F238E27FC236}">
                <a16:creationId xmlns:a16="http://schemas.microsoft.com/office/drawing/2014/main" id="{BC3513A4-0F22-67B7-4AC3-0DB7BD62EE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313262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24" name="TextBox 1">
            <a:extLst>
              <a:ext uri="{FF2B5EF4-FFF2-40B4-BE49-F238E27FC236}">
                <a16:creationId xmlns:a16="http://schemas.microsoft.com/office/drawing/2014/main" id="{499996E2-2F0B-C0DE-9CD5-2AE58F3C2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794" y="2532978"/>
            <a:ext cx="1962615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(timeline for 5GA studies not shown)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0CE3AE60-A819-CC62-CEC0-797BD788B7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5694" y="3661563"/>
            <a:ext cx="1859133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Studies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(no 6G normative work in Rel-20)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C46ED45C-3178-2C8F-751D-458C2703065B}"/>
              </a:ext>
            </a:extLst>
          </p:cNvPr>
          <p:cNvSpPr/>
          <p:nvPr/>
        </p:nvSpPr>
        <p:spPr bwMode="auto">
          <a:xfrm>
            <a:off x="797011" y="3195234"/>
            <a:ext cx="228927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0306" name="Chevron 60">
            <a:extLst>
              <a:ext uri="{FF2B5EF4-FFF2-40B4-BE49-F238E27FC236}">
                <a16:creationId xmlns:a16="http://schemas.microsoft.com/office/drawing/2014/main" id="{0469D5C1-2E3E-7FFB-29FE-5EE894357995}"/>
              </a:ext>
            </a:extLst>
          </p:cNvPr>
          <p:cNvSpPr/>
          <p:nvPr/>
        </p:nvSpPr>
        <p:spPr bwMode="auto">
          <a:xfrm>
            <a:off x="1828800" y="3454190"/>
            <a:ext cx="1625334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P</a:t>
            </a:r>
          </a:p>
        </p:txBody>
      </p:sp>
      <p:sp>
        <p:nvSpPr>
          <p:cNvPr id="10308" name="Chevron 60">
            <a:extLst>
              <a:ext uri="{FF2B5EF4-FFF2-40B4-BE49-F238E27FC236}">
                <a16:creationId xmlns:a16="http://schemas.microsoft.com/office/drawing/2014/main" id="{391E6770-8509-5AFF-1A52-4CB0B4EAB9AC}"/>
              </a:ext>
            </a:extLst>
          </p:cNvPr>
          <p:cNvSpPr/>
          <p:nvPr/>
        </p:nvSpPr>
        <p:spPr bwMode="auto">
          <a:xfrm>
            <a:off x="2119184" y="3718819"/>
            <a:ext cx="2034746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0309" name="Chevron 60">
            <a:extLst>
              <a:ext uri="{FF2B5EF4-FFF2-40B4-BE49-F238E27FC236}">
                <a16:creationId xmlns:a16="http://schemas.microsoft.com/office/drawing/2014/main" id="{DCD291AB-3A54-14A6-B49B-15DEEBC7FAB3}"/>
              </a:ext>
            </a:extLst>
          </p:cNvPr>
          <p:cNvSpPr/>
          <p:nvPr/>
        </p:nvSpPr>
        <p:spPr bwMode="auto">
          <a:xfrm>
            <a:off x="4003775" y="3725681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314" name="Chevron 60">
            <a:extLst>
              <a:ext uri="{FF2B5EF4-FFF2-40B4-BE49-F238E27FC236}">
                <a16:creationId xmlns:a16="http://schemas.microsoft.com/office/drawing/2014/main" id="{BE31C3B4-C6EC-57A9-E0DF-B1BD064CE980}"/>
              </a:ext>
            </a:extLst>
          </p:cNvPr>
          <p:cNvSpPr/>
          <p:nvPr/>
        </p:nvSpPr>
        <p:spPr bwMode="auto">
          <a:xfrm>
            <a:off x="2125362" y="3983473"/>
            <a:ext cx="2625811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WG**</a:t>
            </a:r>
          </a:p>
        </p:txBody>
      </p:sp>
      <p:sp>
        <p:nvSpPr>
          <p:cNvPr id="10315" name="Chevron 60">
            <a:extLst>
              <a:ext uri="{FF2B5EF4-FFF2-40B4-BE49-F238E27FC236}">
                <a16:creationId xmlns:a16="http://schemas.microsoft.com/office/drawing/2014/main" id="{D64FF15B-122B-6EE4-401A-75F05FB02E4A}"/>
              </a:ext>
            </a:extLst>
          </p:cNvPr>
          <p:cNvSpPr/>
          <p:nvPr/>
        </p:nvSpPr>
        <p:spPr bwMode="auto">
          <a:xfrm>
            <a:off x="2542309" y="4258325"/>
            <a:ext cx="22830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</a:p>
        </p:txBody>
      </p:sp>
      <p:sp>
        <p:nvSpPr>
          <p:cNvPr id="10316" name="Thought Bubble: Cloud 10315">
            <a:extLst>
              <a:ext uri="{FF2B5EF4-FFF2-40B4-BE49-F238E27FC236}">
                <a16:creationId xmlns:a16="http://schemas.microsoft.com/office/drawing/2014/main" id="{65322065-6E42-B0A5-8BB5-E3E237382E35}"/>
              </a:ext>
            </a:extLst>
          </p:cNvPr>
          <p:cNvSpPr/>
          <p:nvPr/>
        </p:nvSpPr>
        <p:spPr bwMode="auto">
          <a:xfrm>
            <a:off x="4256869" y="425985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7" name="TextBox 10316">
            <a:extLst>
              <a:ext uri="{FF2B5EF4-FFF2-40B4-BE49-F238E27FC236}">
                <a16:creationId xmlns:a16="http://schemas.microsoft.com/office/drawing/2014/main" id="{4B4B5875-ED24-137D-1095-602EDC30B2CE}"/>
              </a:ext>
            </a:extLst>
          </p:cNvPr>
          <p:cNvSpPr txBox="1"/>
          <p:nvPr/>
        </p:nvSpPr>
        <p:spPr>
          <a:xfrm>
            <a:off x="4213353" y="4271941"/>
            <a:ext cx="101533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cxnSp>
        <p:nvCxnSpPr>
          <p:cNvPr id="10319" name="Straight Connector 97">
            <a:extLst>
              <a:ext uri="{FF2B5EF4-FFF2-40B4-BE49-F238E27FC236}">
                <a16:creationId xmlns:a16="http://schemas.microsoft.com/office/drawing/2014/main" id="{931F8B58-FAF2-C8B7-3A0D-5802198F09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452790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20" name="TextBox 112">
            <a:extLst>
              <a:ext uri="{FF2B5EF4-FFF2-40B4-BE49-F238E27FC236}">
                <a16:creationId xmlns:a16="http://schemas.microsoft.com/office/drawing/2014/main" id="{03380713-D014-E7DF-B134-1395BB0B0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5086" y="4577916"/>
            <a:ext cx="1808508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 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22" name="Rectangle 10321">
            <a:extLst>
              <a:ext uri="{FF2B5EF4-FFF2-40B4-BE49-F238E27FC236}">
                <a16:creationId xmlns:a16="http://schemas.microsoft.com/office/drawing/2014/main" id="{00BCEC7E-720F-A84A-4508-D3931CE0CA46}"/>
              </a:ext>
            </a:extLst>
          </p:cNvPr>
          <p:cNvSpPr/>
          <p:nvPr/>
        </p:nvSpPr>
        <p:spPr bwMode="auto">
          <a:xfrm>
            <a:off x="1799614" y="4547643"/>
            <a:ext cx="6211708" cy="4436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GB" altLang="en-US" sz="1100" dirty="0"/>
              <a:t>Rel-21 timeline to be decided no later than June 2026</a:t>
            </a:r>
          </a:p>
          <a:p>
            <a:pPr algn="ctr">
              <a:defRPr/>
            </a:pPr>
            <a:r>
              <a:rPr lang="en-GB" altLang="en-US" sz="900" i="1" dirty="0"/>
              <a:t>ITU deadlines for 6G: March 2029 for technology proposal, mid-2030 for specifications</a:t>
            </a:r>
            <a:endParaRPr lang="fr-FR" sz="900" i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64FBBAD-92B3-7B72-A751-8332364D53EE}"/>
              </a:ext>
            </a:extLst>
          </p:cNvPr>
          <p:cNvSpPr/>
          <p:nvPr/>
        </p:nvSpPr>
        <p:spPr bwMode="auto">
          <a:xfrm>
            <a:off x="4336284" y="2859772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07" name="Star: 5 Points 10306">
            <a:extLst>
              <a:ext uri="{FF2B5EF4-FFF2-40B4-BE49-F238E27FC236}">
                <a16:creationId xmlns:a16="http://schemas.microsoft.com/office/drawing/2014/main" id="{C5232931-983C-3F9F-3E6E-FADD888D583D}"/>
              </a:ext>
            </a:extLst>
          </p:cNvPr>
          <p:cNvSpPr/>
          <p:nvPr/>
        </p:nvSpPr>
        <p:spPr bwMode="auto">
          <a:xfrm>
            <a:off x="1981774" y="1262987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0070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b="1" i="1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540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44" y="489127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94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682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6669" y="4849019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545431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184377AB-53B5-5625-A045-27D359756E19}"/>
              </a:ext>
            </a:extLst>
          </p:cNvPr>
          <p:cNvSpPr/>
          <p:nvPr/>
        </p:nvSpPr>
        <p:spPr bwMode="auto">
          <a:xfrm>
            <a:off x="6670169" y="370961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3" name="Star: 5 Points 12">
            <a:extLst>
              <a:ext uri="{FF2B5EF4-FFF2-40B4-BE49-F238E27FC236}">
                <a16:creationId xmlns:a16="http://schemas.microsoft.com/office/drawing/2014/main" id="{767746F6-AE2A-CFD1-834A-BA00F85D3004}"/>
              </a:ext>
            </a:extLst>
          </p:cNvPr>
          <p:cNvSpPr/>
          <p:nvPr/>
        </p:nvSpPr>
        <p:spPr bwMode="auto">
          <a:xfrm>
            <a:off x="6667923" y="3410386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(1/3)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621" y="1443079"/>
            <a:ext cx="8361904" cy="1979543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SA1 (Stage 1): </a:t>
            </a:r>
            <a:r>
              <a:rPr lang="en-US" altLang="en-US" sz="1600" dirty="0">
                <a:highlight>
                  <a:srgbClr val="00FF00"/>
                </a:highlight>
              </a:rPr>
              <a:t>completed</a:t>
            </a:r>
            <a:r>
              <a:rPr lang="en-US" altLang="en-US" sz="1600" dirty="0"/>
              <a:t> and stable (</a:t>
            </a:r>
            <a:r>
              <a:rPr lang="en-GB" altLang="en-US" sz="1600" dirty="0"/>
              <a:t>14 Studies, 25 Normative items)</a:t>
            </a:r>
            <a:endParaRPr lang="en-GB" altLang="en-US" sz="900" dirty="0"/>
          </a:p>
          <a:p>
            <a:pPr marL="341273" indent="-341313">
              <a:defRPr/>
            </a:pPr>
            <a:r>
              <a:rPr lang="en-US" altLang="en-US" sz="1600" dirty="0"/>
              <a:t>SA2, SA6 (Stage 2): </a:t>
            </a:r>
            <a:r>
              <a:rPr lang="en-US" altLang="en-US" sz="1600" dirty="0">
                <a:highlight>
                  <a:srgbClr val="00FF00"/>
                </a:highlight>
              </a:rPr>
              <a:t>completed</a:t>
            </a:r>
            <a:r>
              <a:rPr lang="en-US" altLang="en-US" sz="1600" dirty="0"/>
              <a:t> (24 Studies, 72 Normative items), with 3 exceptions:</a:t>
            </a:r>
          </a:p>
          <a:p>
            <a:pPr marL="739775" lvl="1" indent="-341313">
              <a:defRPr/>
            </a:pPr>
            <a:r>
              <a:rPr lang="en-GB" altLang="en-US" sz="1100" b="1" dirty="0"/>
              <a:t>Stage 2 for :</a:t>
            </a:r>
          </a:p>
          <a:p>
            <a:pPr marL="1139825" lvl="2" indent="-341313">
              <a:defRPr/>
            </a:pPr>
            <a:r>
              <a:rPr lang="en-GB" altLang="en-US" sz="1000" b="1" dirty="0"/>
              <a:t>AI/ML (UID 1040033, AIML_CN) : now 99%, was 98%</a:t>
            </a:r>
          </a:p>
          <a:p>
            <a:pPr marL="1139825" lvl="2" indent="-341313">
              <a:defRPr/>
            </a:pPr>
            <a:r>
              <a:rPr lang="en-GB" altLang="en-US" sz="1000" b="1" dirty="0" err="1"/>
              <a:t>NG_RTC_Phase</a:t>
            </a:r>
            <a:r>
              <a:rPr lang="en-GB" altLang="en-US" sz="1000" b="1" dirty="0"/>
              <a:t> 2 (UID 1040026, NG_RTC_Ph2): remaining at 99%</a:t>
            </a:r>
          </a:p>
          <a:p>
            <a:pPr marL="1139825" lvl="2" indent="-341313">
              <a:defRPr/>
            </a:pPr>
            <a:r>
              <a:rPr lang="en-GB" altLang="en-US" sz="1000" b="1" dirty="0"/>
              <a:t>Ambient-IoT (UID 1070010, </a:t>
            </a:r>
            <a:r>
              <a:rPr lang="en-GB" altLang="en-US" sz="1000" b="1" dirty="0" err="1"/>
              <a:t>AmbientIoT</a:t>
            </a:r>
            <a:r>
              <a:rPr lang="en-GB" altLang="en-US" sz="1000" b="1" dirty="0"/>
              <a:t>-ARC): now 95%, was 90%</a:t>
            </a:r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255712" lvl="3" indent="0">
              <a:buNone/>
              <a:defRPr/>
            </a:pPr>
            <a:endParaRPr lang="en-US" altLang="en-US" sz="2800" b="1" dirty="0"/>
          </a:p>
          <a:p>
            <a:pPr marL="739775" lvl="1" indent="-341313">
              <a:defRPr/>
            </a:pPr>
            <a:endParaRPr lang="en-US" altLang="en-US" sz="1200" b="1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(2/3)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352953"/>
            <a:ext cx="8605837" cy="4055149"/>
          </a:xfrm>
        </p:spPr>
        <p:txBody>
          <a:bodyPr/>
          <a:lstStyle/>
          <a:p>
            <a:pPr marL="341313" indent="-341313">
              <a:defRPr/>
            </a:pPr>
            <a:r>
              <a:rPr lang="en-GB" altLang="en-US" sz="2200" dirty="0"/>
              <a:t>SA3/4/5:</a:t>
            </a:r>
          </a:p>
          <a:p>
            <a:pPr marL="1139825" lvl="2" indent="-341313">
              <a:defRPr/>
            </a:pPr>
            <a:r>
              <a:rPr lang="en-US" altLang="en-US" sz="1200" dirty="0"/>
              <a:t>Studies</a:t>
            </a:r>
            <a:r>
              <a:rPr lang="en-US" altLang="en-US" sz="1200" b="1" dirty="0"/>
              <a:t>: 51 studies (same </a:t>
            </a:r>
            <a:r>
              <a:rPr lang="en-US" altLang="en-US" sz="1200" dirty="0"/>
              <a:t>at previous TSG), </a:t>
            </a:r>
            <a:r>
              <a:rPr lang="en-US" altLang="en-US" sz="1200" b="1" dirty="0"/>
              <a:t>OCI = 100 % </a:t>
            </a:r>
            <a:r>
              <a:rPr lang="en-US" altLang="en-US" sz="1200" dirty="0"/>
              <a:t>(against 95 % at previous TSG)</a:t>
            </a:r>
          </a:p>
          <a:p>
            <a:pPr marL="1139825" lvl="2" indent="-341313">
              <a:defRPr/>
            </a:pPr>
            <a:r>
              <a:rPr lang="en-US" altLang="en-US" sz="1200" dirty="0"/>
              <a:t>Normative</a:t>
            </a:r>
            <a:r>
              <a:rPr lang="en-US" altLang="en-US" sz="1200" b="1" dirty="0"/>
              <a:t>: </a:t>
            </a:r>
            <a:r>
              <a:rPr lang="en-US" altLang="en-US" sz="1200" b="1" u="sng" dirty="0"/>
              <a:t>73 items (against 74 at previous TSG)</a:t>
            </a:r>
            <a:r>
              <a:rPr lang="en-US" altLang="en-US" sz="1200" dirty="0"/>
              <a:t>, </a:t>
            </a:r>
            <a:r>
              <a:rPr lang="en-US" altLang="en-US" sz="1200" b="1" dirty="0"/>
              <a:t>OCI = 87 % (against 67 % </a:t>
            </a:r>
            <a:r>
              <a:rPr lang="en-US" altLang="en-US" sz="1200" dirty="0"/>
              <a:t>at previous TSG)</a:t>
            </a:r>
          </a:p>
          <a:p>
            <a:pPr marL="1597025" lvl="3" indent="-341313">
              <a:defRPr/>
            </a:pPr>
            <a:r>
              <a:rPr lang="en-US" altLang="en-US" sz="1200" dirty="0"/>
              <a:t>The OCI might actually be higher due to some issues to get SA3 feedback on work progress (completed items not shown in SA3 report)</a:t>
            </a:r>
          </a:p>
          <a:p>
            <a:pPr marL="1139825" lvl="2" indent="-341313">
              <a:defRPr/>
            </a:pPr>
            <a:r>
              <a:rPr lang="en-US" altLang="en-US" sz="1200" dirty="0">
                <a:highlight>
                  <a:srgbClr val="00FF00"/>
                </a:highlight>
              </a:rPr>
              <a:t>Completion is September 2025 </a:t>
            </a:r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CE2E5AD3-B017-5084-E493-0C9686D1FC36}"/>
              </a:ext>
            </a:extLst>
          </p:cNvPr>
          <p:cNvSpPr txBox="1">
            <a:spLocks/>
          </p:cNvSpPr>
          <p:nvPr/>
        </p:nvSpPr>
        <p:spPr bwMode="auto">
          <a:xfrm>
            <a:off x="-168251" y="1436083"/>
            <a:ext cx="8605837" cy="1757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1139825" lvl="2" indent="-341313">
              <a:defRPr/>
            </a:pPr>
            <a:endParaRPr lang="en-US" altLang="en-US" sz="1200" kern="0" dirty="0">
              <a:highlight>
                <a:srgbClr val="FFFF00"/>
              </a:highlight>
            </a:endParaRPr>
          </a:p>
          <a:p>
            <a:pPr marL="341313" indent="-341313">
              <a:defRPr/>
            </a:pPr>
            <a:r>
              <a:rPr lang="en-GB" altLang="en-US" sz="2200" kern="0" dirty="0"/>
              <a:t>CT WG:</a:t>
            </a:r>
          </a:p>
          <a:p>
            <a:pPr marL="1139825" lvl="2" indent="-341313">
              <a:defRPr/>
            </a:pPr>
            <a:r>
              <a:rPr lang="en-US" altLang="en-US" sz="1200" kern="0" dirty="0"/>
              <a:t>Studies</a:t>
            </a:r>
            <a:r>
              <a:rPr lang="en-US" altLang="en-US" sz="1200" b="1" kern="0" dirty="0"/>
              <a:t>: 5 studies (same at previous TSG)</a:t>
            </a:r>
            <a:r>
              <a:rPr lang="en-US" altLang="en-US" sz="1200" kern="0" dirty="0"/>
              <a:t>, </a:t>
            </a:r>
            <a:r>
              <a:rPr lang="en-US" altLang="en-US" sz="1200" b="1" kern="0" dirty="0"/>
              <a:t>OCI = 87 % </a:t>
            </a:r>
            <a:r>
              <a:rPr lang="en-US" altLang="en-US" sz="1200" kern="0" dirty="0"/>
              <a:t>(against 80% at previous TSG)</a:t>
            </a:r>
          </a:p>
          <a:p>
            <a:pPr marL="1139825" lvl="2" indent="-341313">
              <a:defRPr/>
            </a:pPr>
            <a:r>
              <a:rPr lang="en-US" altLang="en-US" sz="1200" kern="0" dirty="0"/>
              <a:t>Normative</a:t>
            </a:r>
            <a:r>
              <a:rPr lang="en-US" altLang="en-US" sz="1200" b="1" kern="0" dirty="0"/>
              <a:t>: </a:t>
            </a:r>
            <a:r>
              <a:rPr lang="en-US" altLang="en-US" sz="1200" b="1" u="sng" kern="0" dirty="0"/>
              <a:t>137 items (against 123 at previous TSG)</a:t>
            </a:r>
            <a:r>
              <a:rPr lang="en-US" altLang="en-US" sz="1200" kern="0" dirty="0"/>
              <a:t>, </a:t>
            </a:r>
            <a:r>
              <a:rPr lang="en-US" altLang="en-US" sz="1200" b="1" kern="0" dirty="0"/>
              <a:t>OCI = 93% (against 78% </a:t>
            </a:r>
            <a:r>
              <a:rPr lang="en-US" altLang="en-US" sz="1200" kern="0" dirty="0"/>
              <a:t>at previous TSG)</a:t>
            </a:r>
          </a:p>
          <a:p>
            <a:pPr marL="1139825" lvl="2" indent="-341313">
              <a:defRPr/>
            </a:pPr>
            <a:r>
              <a:rPr lang="en-GB" altLang="en-US" sz="1200" kern="0" dirty="0"/>
              <a:t>Items less than 80% complete are:</a:t>
            </a:r>
          </a:p>
          <a:p>
            <a:pPr marL="1139825" lvl="2" indent="-341313">
              <a:defRPr/>
            </a:pPr>
            <a:endParaRPr lang="en-GB" altLang="en-US" sz="1200" kern="0" dirty="0"/>
          </a:p>
          <a:p>
            <a:pPr marL="1139825" lvl="2" indent="-341313">
              <a:defRPr/>
            </a:pPr>
            <a:endParaRPr lang="en-GB" altLang="en-US" sz="1200" kern="0" dirty="0"/>
          </a:p>
          <a:p>
            <a:pPr marL="1139825" lvl="2" indent="-341313">
              <a:defRPr/>
            </a:pPr>
            <a:endParaRPr lang="en-GB" altLang="en-US" sz="1200" kern="0" dirty="0"/>
          </a:p>
          <a:p>
            <a:pPr marL="1139825" lvl="2" indent="-341313">
              <a:defRPr/>
            </a:pPr>
            <a:endParaRPr lang="en-GB" altLang="en-US" sz="1200" kern="0" dirty="0"/>
          </a:p>
          <a:p>
            <a:pPr marL="1139825" lvl="2" indent="-341313">
              <a:defRPr/>
            </a:pPr>
            <a:endParaRPr lang="en-GB" altLang="en-US" sz="1200" kern="0" dirty="0"/>
          </a:p>
          <a:p>
            <a:pPr marL="1139825" lvl="2" indent="-341313">
              <a:defRPr/>
            </a:pPr>
            <a:endParaRPr lang="en-GB" altLang="en-US" sz="1200" kern="0" dirty="0"/>
          </a:p>
          <a:p>
            <a:pPr marL="1139825" lvl="2" indent="-341313">
              <a:defRPr/>
            </a:pPr>
            <a:endParaRPr lang="en-US" altLang="en-US" sz="1200" kern="0" dirty="0"/>
          </a:p>
          <a:p>
            <a:pPr marL="1139825" lvl="2" indent="-341313">
              <a:defRPr/>
            </a:pPr>
            <a:endParaRPr lang="en-US" altLang="en-US" sz="1200" kern="0" dirty="0"/>
          </a:p>
          <a:p>
            <a:pPr marL="1139825" lvl="2" indent="-341313">
              <a:defRPr/>
            </a:pPr>
            <a:endParaRPr lang="en-US" altLang="en-US" sz="1200" kern="0" dirty="0"/>
          </a:p>
          <a:p>
            <a:pPr marL="1139825" lvl="2" indent="-341313">
              <a:defRPr/>
            </a:pPr>
            <a:endParaRPr lang="en-US" altLang="en-US" sz="1200" kern="0" dirty="0"/>
          </a:p>
          <a:p>
            <a:pPr marL="1139825" lvl="2" indent="-341313">
              <a:defRPr/>
            </a:pPr>
            <a:r>
              <a:rPr lang="en-US" altLang="en-US" sz="1200" kern="0" dirty="0">
                <a:highlight>
                  <a:srgbClr val="00FF00"/>
                </a:highlight>
              </a:rPr>
              <a:t>Completion is September 2025</a:t>
            </a:r>
          </a:p>
          <a:p>
            <a:pPr marL="1139825" lvl="2" indent="-341313">
              <a:defRPr/>
            </a:pPr>
            <a:endParaRPr lang="en-US" altLang="en-US" sz="1200" kern="0" dirty="0"/>
          </a:p>
          <a:p>
            <a:pPr marL="1139825" lvl="2" indent="-341313">
              <a:defRPr/>
            </a:pPr>
            <a:endParaRPr lang="en-US" altLang="en-US" sz="1200" kern="0" dirty="0"/>
          </a:p>
          <a:p>
            <a:pPr marL="398502" lvl="1" indent="0">
              <a:buFont typeface="Arial" panose="020B0604020202020204" pitchFamily="34" charset="0"/>
              <a:buNone/>
              <a:defRPr/>
            </a:pPr>
            <a:endParaRPr lang="en-GB" altLang="en-US" sz="1800" b="1" kern="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08EEF94-C6A2-C867-1A61-FA43A34396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9928439"/>
              </p:ext>
            </p:extLst>
          </p:nvPr>
        </p:nvGraphicFramePr>
        <p:xfrm>
          <a:off x="258025" y="2775414"/>
          <a:ext cx="8347812" cy="2171804"/>
        </p:xfrm>
        <a:graphic>
          <a:graphicData uri="http://schemas.openxmlformats.org/drawingml/2006/table">
            <a:tbl>
              <a:tblPr/>
              <a:tblGrid>
                <a:gridCol w="683475">
                  <a:extLst>
                    <a:ext uri="{9D8B030D-6E8A-4147-A177-3AD203B41FA5}">
                      <a16:colId xmlns:a16="http://schemas.microsoft.com/office/drawing/2014/main" val="1804488923"/>
                    </a:ext>
                  </a:extLst>
                </a:gridCol>
                <a:gridCol w="4758062">
                  <a:extLst>
                    <a:ext uri="{9D8B030D-6E8A-4147-A177-3AD203B41FA5}">
                      <a16:colId xmlns:a16="http://schemas.microsoft.com/office/drawing/2014/main" val="1083031913"/>
                    </a:ext>
                  </a:extLst>
                </a:gridCol>
                <a:gridCol w="2103596">
                  <a:extLst>
                    <a:ext uri="{9D8B030D-6E8A-4147-A177-3AD203B41FA5}">
                      <a16:colId xmlns:a16="http://schemas.microsoft.com/office/drawing/2014/main" val="841950957"/>
                    </a:ext>
                  </a:extLst>
                </a:gridCol>
                <a:gridCol w="438912">
                  <a:extLst>
                    <a:ext uri="{9D8B030D-6E8A-4147-A177-3AD203B41FA5}">
                      <a16:colId xmlns:a16="http://schemas.microsoft.com/office/drawing/2014/main" val="1073616889"/>
                    </a:ext>
                  </a:extLst>
                </a:gridCol>
                <a:gridCol w="363767">
                  <a:extLst>
                    <a:ext uri="{9D8B030D-6E8A-4147-A177-3AD203B41FA5}">
                      <a16:colId xmlns:a16="http://schemas.microsoft.com/office/drawing/2014/main" val="2124691047"/>
                    </a:ext>
                  </a:extLst>
                </a:gridCol>
              </a:tblGrid>
              <a:tr h="21424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WG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9804974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1050045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CT1 aspects of Application enablement for AI/ML services 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AIML_App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5437550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1080030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CT1 aspects of Ambient power-enabled Internet of Things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AmbientIoT-CT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4216755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1060038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CT1 aspects of Application enablement for XRM Services Phase 2 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XRM_Ph2_App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3745721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1080022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 aspects of Minimization of Service Interruption During Core Network Failure Phase 2 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MINT_Ph2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3449885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1090035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CT4 aspects of Minimization of Service Interruption During Core Network Failure Phase 2 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MINT_Ph2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3082056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1080038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CT6 aspects of Minimization of Service Interruption During Core Network Failure Phase 2 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MINT_Ph2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C6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284221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1070038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CT3 aspects of Application enablement aspects for MMTel 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MMTel_App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C3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3925708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1090034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CT1 aspects of IMS Disaster Prevention and Restoration Enhancement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IMS_RES-CT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863681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1080035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CT3 aspects of IMS Disaster Prevention and Restoration Enhancement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IMS_RES-CT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C3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0455655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1080036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CT4 aspects of IMS Disaster Prevention and Restoration Enhancement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IMS_RES-CT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7442785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1090032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 aspects of Lower Selection-priority for PLMN Selection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LoSePLMN-CT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0459653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1080003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Harmonization of test case definitions for cross-RAT usability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TestHarmon_CrossRAT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C6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91419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2818104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75" y="-29153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(3/3)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337" y="270664"/>
            <a:ext cx="8605837" cy="4448284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400" dirty="0"/>
              <a:t>RAN</a:t>
            </a:r>
          </a:p>
          <a:p>
            <a:pPr marL="739815" lvl="1" indent="-341313">
              <a:defRPr/>
            </a:pPr>
            <a:r>
              <a:rPr lang="en-GB" altLang="en-US" sz="1800" dirty="0"/>
              <a:t>Studies: </a:t>
            </a:r>
            <a:r>
              <a:rPr lang="en-US" altLang="en-US" sz="1800" dirty="0"/>
              <a:t> </a:t>
            </a:r>
            <a:r>
              <a:rPr lang="en-US" altLang="en-US" sz="1200" b="1" dirty="0"/>
              <a:t>12 studies (against 11 </a:t>
            </a:r>
            <a:r>
              <a:rPr lang="en-US" altLang="en-US" sz="1200" dirty="0"/>
              <a:t>at previous TSG), </a:t>
            </a:r>
            <a:r>
              <a:rPr lang="en-US" altLang="en-US" sz="1200" b="1" dirty="0"/>
              <a:t>OCI = 100 % </a:t>
            </a:r>
            <a:r>
              <a:rPr lang="en-US" altLang="en-US" sz="1200" dirty="0"/>
              <a:t>(against 96% at previous TSG)</a:t>
            </a:r>
            <a:endParaRPr lang="en-GB" altLang="en-US" sz="1050" dirty="0"/>
          </a:p>
          <a:p>
            <a:pPr marL="739815" lvl="1" indent="-341313">
              <a:defRPr/>
            </a:pPr>
            <a:r>
              <a:rPr lang="en-GB" altLang="en-US" sz="1800" u="sng" dirty="0"/>
              <a:t>RAN Core: </a:t>
            </a:r>
            <a:r>
              <a:rPr lang="en-GB" altLang="en-US" sz="1200" b="1" u="sng" dirty="0"/>
              <a:t>55 items </a:t>
            </a:r>
            <a:r>
              <a:rPr lang="en-US" altLang="en-US" sz="1200" b="1" u="sng" dirty="0"/>
              <a:t>(same </a:t>
            </a:r>
            <a:r>
              <a:rPr lang="en-US" altLang="en-US" sz="1200" u="sng" dirty="0"/>
              <a:t>at previous TSG), </a:t>
            </a:r>
            <a:r>
              <a:rPr lang="en-US" altLang="en-US" sz="1200" b="1" u="sng" dirty="0">
                <a:highlight>
                  <a:srgbClr val="00FF00"/>
                </a:highlight>
              </a:rPr>
              <a:t>OCI = 95 % </a:t>
            </a:r>
            <a:r>
              <a:rPr lang="en-US" altLang="en-US" sz="1200" u="sng" dirty="0">
                <a:highlight>
                  <a:srgbClr val="00FF00"/>
                </a:highlight>
              </a:rPr>
              <a:t>(against 84% at previous TSG</a:t>
            </a:r>
            <a:r>
              <a:rPr lang="en-US" altLang="en-US" sz="1200" u="sng" dirty="0"/>
              <a:t>) .</a:t>
            </a:r>
            <a:r>
              <a:rPr lang="en-US" altLang="en-US" sz="1200" dirty="0"/>
              <a:t> </a:t>
            </a:r>
            <a:r>
              <a:rPr lang="en-US" altLang="en-US" sz="1200" dirty="0">
                <a:highlight>
                  <a:srgbClr val="00FF00"/>
                </a:highlight>
              </a:rPr>
              <a:t>Completion now</a:t>
            </a:r>
            <a:r>
              <a:rPr lang="en-US" altLang="en-US" sz="1200" dirty="0"/>
              <a:t>. Not 100%: </a:t>
            </a:r>
          </a:p>
          <a:p>
            <a:pPr marL="739815" lvl="1" indent="-341313">
              <a:defRPr/>
            </a:pPr>
            <a:endParaRPr lang="en-US" altLang="en-US" sz="12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398502" lvl="1" indent="0">
              <a:buNone/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r>
              <a:rPr lang="en-GB" altLang="en-US" sz="1800" dirty="0"/>
              <a:t>RAN4Perf:  </a:t>
            </a:r>
            <a:r>
              <a:rPr lang="en-GB" altLang="en-US" sz="1200" b="1" dirty="0"/>
              <a:t>36 items </a:t>
            </a:r>
            <a:r>
              <a:rPr lang="en-US" altLang="en-US" sz="1200" b="1" dirty="0"/>
              <a:t>(same </a:t>
            </a:r>
            <a:r>
              <a:rPr lang="en-US" altLang="en-US" sz="1200" dirty="0"/>
              <a:t>at previous TSG), </a:t>
            </a:r>
            <a:r>
              <a:rPr lang="en-US" altLang="en-US" sz="1200" b="1" dirty="0">
                <a:highlight>
                  <a:srgbClr val="FFFF00"/>
                </a:highlight>
              </a:rPr>
              <a:t>OCI = 55 % </a:t>
            </a:r>
            <a:r>
              <a:rPr lang="en-US" altLang="en-US" sz="1200" dirty="0">
                <a:highlight>
                  <a:srgbClr val="FFFF00"/>
                </a:highlight>
              </a:rPr>
              <a:t>(against 45% a</a:t>
            </a:r>
            <a:r>
              <a:rPr lang="en-US" altLang="en-US" sz="1200" dirty="0"/>
              <a:t>t previous TSG). Completion date is Dec.2025 </a:t>
            </a:r>
          </a:p>
          <a:p>
            <a:pPr marL="398502" lvl="1" indent="0">
              <a:buNone/>
              <a:defRPr/>
            </a:pPr>
            <a:endParaRPr lang="en-GB" altLang="en-US" sz="1800" b="1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61C991F-2E59-DFD5-446A-EF1F3CE069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2783968"/>
              </p:ext>
            </p:extLst>
          </p:nvPr>
        </p:nvGraphicFramePr>
        <p:xfrm>
          <a:off x="171337" y="1358177"/>
          <a:ext cx="8870248" cy="3514659"/>
        </p:xfrm>
        <a:graphic>
          <a:graphicData uri="http://schemas.openxmlformats.org/drawingml/2006/table">
            <a:tbl>
              <a:tblPr/>
              <a:tblGrid>
                <a:gridCol w="474328">
                  <a:extLst>
                    <a:ext uri="{9D8B030D-6E8A-4147-A177-3AD203B41FA5}">
                      <a16:colId xmlns:a16="http://schemas.microsoft.com/office/drawing/2014/main" val="1165125321"/>
                    </a:ext>
                  </a:extLst>
                </a:gridCol>
                <a:gridCol w="6131296">
                  <a:extLst>
                    <a:ext uri="{9D8B030D-6E8A-4147-A177-3AD203B41FA5}">
                      <a16:colId xmlns:a16="http://schemas.microsoft.com/office/drawing/2014/main" val="874183794"/>
                    </a:ext>
                  </a:extLst>
                </a:gridCol>
                <a:gridCol w="1733703">
                  <a:extLst>
                    <a:ext uri="{9D8B030D-6E8A-4147-A177-3AD203B41FA5}">
                      <a16:colId xmlns:a16="http://schemas.microsoft.com/office/drawing/2014/main" val="4118851282"/>
                    </a:ext>
                  </a:extLst>
                </a:gridCol>
                <a:gridCol w="270662">
                  <a:extLst>
                    <a:ext uri="{9D8B030D-6E8A-4147-A177-3AD203B41FA5}">
                      <a16:colId xmlns:a16="http://schemas.microsoft.com/office/drawing/2014/main" val="96319750"/>
                    </a:ext>
                  </a:extLst>
                </a:gridCol>
                <a:gridCol w="260259">
                  <a:extLst>
                    <a:ext uri="{9D8B030D-6E8A-4147-A177-3AD203B41FA5}">
                      <a16:colId xmlns:a16="http://schemas.microsoft.com/office/drawing/2014/main" val="2220576938"/>
                    </a:ext>
                  </a:extLst>
                </a:gridCol>
              </a:tblGrid>
              <a:tr h="1941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UID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WG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6318338"/>
                  </a:ext>
                </a:extLst>
              </a:tr>
              <a:tr h="1941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1021093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Artificial Intelligence (AI)/Machine Learning (ML) for NR air interface 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NR_AIML_air-Core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R1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7420025"/>
                  </a:ext>
                </a:extLst>
              </a:tr>
              <a:tr h="14782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1041135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Introduction of Ku bands for NR NTN 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NR_NTN_Ku_bands-Core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6421415"/>
                  </a:ext>
                </a:extLst>
              </a:tr>
              <a:tr h="2753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1041134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Introduction of new NR NTN bands to support the Extended L-band (UL 1668-1675MHz, DL 1518-1525MHz) and the combined MSS L-band and Extended L-band ranges (UL 1626.5-1660.5 MHz and 1668-1675 MHz, DL 1518-1559 MHz)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NR_NTN_combinedLband-Core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8439638"/>
                  </a:ext>
                </a:extLst>
              </a:tr>
              <a:tr h="1941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1041121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Additional NR bands for NR features in Rel-19 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NR_bands_xFeature_R19-Core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8226948"/>
                  </a:ext>
                </a:extLst>
              </a:tr>
              <a:tr h="2887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1041120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Rel-19 NR Carrier Aggregation (CA)/Dual Connectivity (DC) for x bands DL with y bands UL (x&lt;7, y&lt;3) and Supplementary Uplink (SUL) band combinations/CA band combinations with a single SUL or two SUL cells 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NR_CADC_SUL_R19-Core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6893114"/>
                  </a:ext>
                </a:extLst>
              </a:tr>
              <a:tr h="1941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1031078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NR base station (BS) RF requirement evolution for FR1/FR2 and testing 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NR_BS_RF_req_evo-Core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0291346"/>
                  </a:ext>
                </a:extLst>
              </a:tr>
              <a:tr h="2887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1041123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Rel-19 High power UE (power class 1.5 or 2) for NR intra-band Carrier Aggregation (CA) or NR inter-band CA/Dual connectivity (DC) band combinations with/without NR Supplementary Uplink (UL)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HPUE_NR_CADC_SUL_R19-Core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8961290"/>
                  </a:ext>
                </a:extLst>
              </a:tr>
              <a:tr h="383357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1041124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Rel-19 High power UE (power class 1.5 and 2) for NR FR1 TDD/FDD single band for handheld/FWA </a:t>
                      </a:r>
                      <a:r>
                        <a:rPr lang="en-GB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Ues</a:t>
                      </a: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and high power UE operation (power class 2, 1.5 and 1) for FWVM (fixed-wireless/vehicle-mounted) use cases in a single NR band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HPUE_NR_FR1_bands_R19-Core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4266233"/>
                  </a:ext>
                </a:extLst>
              </a:tr>
              <a:tr h="1941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1041122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Rel-19 High power UE (power class 1.5 or 2) for Dual Connectivity (DC) combinations of LTE band(s) and NR band(s) 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HPUE_DC_LTE_NR_R19-Core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400276"/>
                  </a:ext>
                </a:extLst>
              </a:tr>
              <a:tr h="1941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1041125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Simultaneous Rx/Tx band combinations for NR CA/DC, NR SUL and LTE/NR DC in Rel-19 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LTE_NR_R19_Simult_RxTx-Core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6672678"/>
                  </a:ext>
                </a:extLst>
              </a:tr>
              <a:tr h="2887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1041119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Rel-19 Dual connectivity (DC) of x LTE band(s), y NR band(s) (1&lt;=x&lt;6, 1&lt;=y&lt;6, </a:t>
                      </a:r>
                      <a:r>
                        <a:rPr lang="en-GB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x+y</a:t>
                      </a: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&lt;=6) and single or two NR Supplementary Uplink (SUL) bands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DC_R19_xBLTE_yBNR-Core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9806188"/>
                  </a:ext>
                </a:extLst>
              </a:tr>
              <a:tr h="2887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1041116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Rel-19 High power UE (power class 2) and high power operation (power class 1) for fixed-wireless/vehicle-mounted use cases in a single LTE band 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HPUE_LTE_bands_R19-Core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8209486"/>
                  </a:ext>
                </a:extLst>
              </a:tr>
              <a:tr h="1941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1041115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Rel-19 LTE-Advanced Carrier Aggregation for x bands (1&lt;=x&lt;= 6) DL with y bands (y=1, 2) UL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LTE_CA_R19_xBDL_yBUL-Core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0924064"/>
                  </a:ext>
                </a:extLst>
              </a:tr>
              <a:tr h="1941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1051122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Introduction of A-GNSS support for </a:t>
                      </a:r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NavIC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(Navigation with Indian Constellation) L1 SPS (Standard Positioning Service) in NR &amp; LTE 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LCS_NAVIC_L1_SPS_NR_LTE-Core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62846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6541311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199dcaf0-96ce-4e65-9ae8-79a6ae4aa63e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36028</TotalTime>
  <Words>3524</Words>
  <Application>Microsoft Office PowerPoint</Application>
  <PresentationFormat>On-screen Show (16:9)</PresentationFormat>
  <Paragraphs>657</Paragraphs>
  <Slides>21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19 progress overview (1/3)</vt:lpstr>
      <vt:lpstr>Release 19 progress overview (2/3)</vt:lpstr>
      <vt:lpstr>Release 19 progress overview (3/3)</vt:lpstr>
      <vt:lpstr>Content of this Work Plan review </vt:lpstr>
      <vt:lpstr>Release 20: introduction</vt:lpstr>
      <vt:lpstr>PowerPoint Presentation</vt:lpstr>
      <vt:lpstr>Release 20 5GA progress overview (1/2)</vt:lpstr>
      <vt:lpstr>Release 20 5GA progress overview (2/2)</vt:lpstr>
      <vt:lpstr>PowerPoint Presentation</vt:lpstr>
      <vt:lpstr>Release 20 FS_6G progress overview</vt:lpstr>
      <vt:lpstr>Content of this Work Plan review </vt:lpstr>
      <vt:lpstr>Release 21</vt:lpstr>
      <vt:lpstr>PowerPoint Presentation</vt:lpstr>
      <vt:lpstr>Content of this Work Plan review </vt:lpstr>
      <vt:lpstr>Background information (1/2): overall background information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Alain Sultan</cp:lastModifiedBy>
  <cp:revision>2030</cp:revision>
  <cp:lastPrinted>2017-02-24T12:37:51Z</cp:lastPrinted>
  <dcterms:created xsi:type="dcterms:W3CDTF">2008-08-30T09:32:10Z</dcterms:created>
  <dcterms:modified xsi:type="dcterms:W3CDTF">2025-09-15T09:46:31Z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