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4011" r:id="rId7"/>
  </p:sldMasterIdLst>
  <p:notesMasterIdLst>
    <p:notesMasterId r:id="rId19"/>
  </p:notesMasterIdLst>
  <p:handoutMasterIdLst>
    <p:handoutMasterId r:id="rId20"/>
  </p:handoutMasterIdLst>
  <p:sldIdLst>
    <p:sldId id="953" r:id="rId8"/>
    <p:sldId id="1000" r:id="rId9"/>
    <p:sldId id="1162" r:id="rId10"/>
    <p:sldId id="364" r:id="rId11"/>
    <p:sldId id="1163" r:id="rId12"/>
    <p:sldId id="959" r:id="rId13"/>
    <p:sldId id="1164" r:id="rId14"/>
    <p:sldId id="963" r:id="rId15"/>
    <p:sldId id="1165" r:id="rId16"/>
    <p:sldId id="1166" r:id="rId17"/>
    <p:sldId id="323" r:id="rId18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D53F028-A2E4-E24B-A222-7DB4617B18BB}">
          <p14:sldIdLst>
            <p14:sldId id="953"/>
            <p14:sldId id="1000"/>
            <p14:sldId id="1162"/>
            <p14:sldId id="364"/>
            <p14:sldId id="1163"/>
            <p14:sldId id="959"/>
            <p14:sldId id="1164"/>
            <p14:sldId id="963"/>
            <p14:sldId id="1165"/>
            <p14:sldId id="1166"/>
            <p14:sldId id="3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FDB"/>
    <a:srgbClr val="FFE050"/>
    <a:srgbClr val="FFED5E"/>
    <a:srgbClr val="02ABB1"/>
    <a:srgbClr val="00666F"/>
    <a:srgbClr val="FCFCC2"/>
    <a:srgbClr val="ADFF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80336" autoAdjust="0"/>
  </p:normalViewPr>
  <p:slideViewPr>
    <p:cSldViewPr snapToGrid="0">
      <p:cViewPr varScale="1">
        <p:scale>
          <a:sx n="92" d="100"/>
          <a:sy n="92" d="100"/>
        </p:scale>
        <p:origin x="48" y="60"/>
      </p:cViewPr>
      <p:guideLst>
        <p:guide orient="horz" pos="1620"/>
        <p:guide pos="2880"/>
      </p:guideLst>
    </p:cSldViewPr>
  </p:slideViewPr>
  <p:outlineViewPr>
    <p:cViewPr>
      <p:scale>
        <a:sx n="70" d="100"/>
        <a:sy n="70" d="100"/>
      </p:scale>
      <p:origin x="-80" y="-5019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4292"/>
    </p:cViewPr>
  </p:sorterViewPr>
  <p:notesViewPr>
    <p:cSldViewPr snapToGrid="0" showGuides="1">
      <p:cViewPr>
        <p:scale>
          <a:sx n="109" d="100"/>
          <a:sy n="109" d="100"/>
        </p:scale>
        <p:origin x="3666" y="456"/>
      </p:cViewPr>
      <p:guideLst/>
    </p:cSldViewPr>
  </p:notesViewPr>
  <p:gridSpacing cx="38100" cy="3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24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8487FA-FF84-1B5E-CCCB-2A088FAB923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177DAF-43A1-58DD-E748-93BE0ACB5B4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44211C-4A9E-8C4C-97BD-75A74A820AC7}" type="datetimeFigureOut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t>2/17/2025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004EE5-42B0-7389-3EEA-8484AE07F1A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A68BA1-9C50-DD81-9DB3-53BBF5BA2C3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0AC1E4-93AF-6C46-A091-93B307E81D8D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3996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33895C0-2991-1741-81AF-563E5518032A}" type="datetimeFigureOut">
              <a:rPr lang="en-US" smtClean="0"/>
              <a:pPr/>
              <a:t>2/17/2025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9875E972-9F07-2B4C-A7FE-11ACC38BEE9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74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75E972-9F07-2B4C-A7FE-11ACC38BEE9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549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5" Type="http://schemas.openxmlformats.org/officeDocument/2006/relationships/image" Target="../media/image14.png"/><Relationship Id="rId4" Type="http://schemas.openxmlformats.org/officeDocument/2006/relationships/image" Target="../media/image6.emf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3.bin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blue (vertical logo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2C8AFC2-36E4-52EC-B86B-1DDFCE24213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502921" y="4466513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Date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5E74CAA-EA60-CED8-13BE-2CFDF3D286E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02921" y="4277299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Title and Business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CB44A6A6-80D1-A231-5BCE-9159D9EAB6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502921" y="4088085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Author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92513AC-DD08-E431-BEF0-0302DD1975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2920" y="2057400"/>
            <a:ext cx="6035040" cy="12070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265EDB1-2D49-0860-F31E-C48BA83356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920" y="1764792"/>
            <a:ext cx="6035040" cy="171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0454C2E0-1A4D-C3BC-8805-19BA074B450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277" y="283122"/>
            <a:ext cx="841742" cy="457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04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4="http://schemas.microsoft.com/office/drawing/2010/main" xmlns:a16="http://schemas.microsoft.com/office/drawing/2014/main"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and 1/2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4">
            <a:extLst>
              <a:ext uri="{FF2B5EF4-FFF2-40B4-BE49-F238E27FC236}">
                <a16:creationId xmlns:a16="http://schemas.microsoft.com/office/drawing/2014/main" id="{4D4ADBDF-40DC-0727-7500-3CB2AD529793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572000" y="0"/>
            <a:ext cx="4572000" cy="5143500"/>
          </a:xfrm>
          <a:custGeom>
            <a:avLst/>
            <a:gdLst>
              <a:gd name="connsiteX0" fmla="*/ 4290930 w 4572000"/>
              <a:gd name="connsiteY0" fmla="*/ 4918662 h 5143500"/>
              <a:gd name="connsiteX1" fmla="*/ 4290937 w 4572000"/>
              <a:gd name="connsiteY1" fmla="*/ 4918670 h 5143500"/>
              <a:gd name="connsiteX2" fmla="*/ 4290930 w 4572000"/>
              <a:gd name="connsiteY2" fmla="*/ 4918680 h 5143500"/>
              <a:gd name="connsiteX3" fmla="*/ 4185882 w 4572000"/>
              <a:gd name="connsiteY3" fmla="*/ 4908682 h 5143500"/>
              <a:gd name="connsiteX4" fmla="*/ 4211191 w 4572000"/>
              <a:gd name="connsiteY4" fmla="*/ 4931060 h 5143500"/>
              <a:gd name="connsiteX5" fmla="*/ 4185882 w 4572000"/>
              <a:gd name="connsiteY5" fmla="*/ 4955819 h 5143500"/>
              <a:gd name="connsiteX6" fmla="*/ 4180150 w 4572000"/>
              <a:gd name="connsiteY6" fmla="*/ 4955819 h 5143500"/>
              <a:gd name="connsiteX7" fmla="*/ 4180150 w 4572000"/>
              <a:gd name="connsiteY7" fmla="*/ 4908800 h 5143500"/>
              <a:gd name="connsiteX8" fmla="*/ 4185882 w 4572000"/>
              <a:gd name="connsiteY8" fmla="*/ 4908682 h 5143500"/>
              <a:gd name="connsiteX9" fmla="*/ 3737514 w 4572000"/>
              <a:gd name="connsiteY9" fmla="*/ 4908682 h 5143500"/>
              <a:gd name="connsiteX10" fmla="*/ 3762824 w 4572000"/>
              <a:gd name="connsiteY10" fmla="*/ 4931060 h 5143500"/>
              <a:gd name="connsiteX11" fmla="*/ 3737514 w 4572000"/>
              <a:gd name="connsiteY11" fmla="*/ 4955819 h 5143500"/>
              <a:gd name="connsiteX12" fmla="*/ 3731782 w 4572000"/>
              <a:gd name="connsiteY12" fmla="*/ 4955819 h 5143500"/>
              <a:gd name="connsiteX13" fmla="*/ 3731782 w 4572000"/>
              <a:gd name="connsiteY13" fmla="*/ 4908800 h 5143500"/>
              <a:gd name="connsiteX14" fmla="*/ 3737514 w 4572000"/>
              <a:gd name="connsiteY14" fmla="*/ 4908682 h 5143500"/>
              <a:gd name="connsiteX15" fmla="*/ 4084176 w 4572000"/>
              <a:gd name="connsiteY15" fmla="*/ 4889642 h 5143500"/>
              <a:gd name="connsiteX16" fmla="*/ 4084176 w 4572000"/>
              <a:gd name="connsiteY16" fmla="*/ 5003422 h 5143500"/>
              <a:gd name="connsiteX17" fmla="*/ 4119036 w 4572000"/>
              <a:gd name="connsiteY17" fmla="*/ 5003422 h 5143500"/>
              <a:gd name="connsiteX18" fmla="*/ 4119036 w 4572000"/>
              <a:gd name="connsiteY18" fmla="*/ 4889642 h 5143500"/>
              <a:gd name="connsiteX19" fmla="*/ 4003476 w 4572000"/>
              <a:gd name="connsiteY19" fmla="*/ 4889642 h 5143500"/>
              <a:gd name="connsiteX20" fmla="*/ 4003476 w 4572000"/>
              <a:gd name="connsiteY20" fmla="*/ 5003422 h 5143500"/>
              <a:gd name="connsiteX21" fmla="*/ 4066503 w 4572000"/>
              <a:gd name="connsiteY21" fmla="*/ 5003422 h 5143500"/>
              <a:gd name="connsiteX22" fmla="*/ 4071759 w 4572000"/>
              <a:gd name="connsiteY22" fmla="*/ 4980570 h 5143500"/>
              <a:gd name="connsiteX23" fmla="*/ 4038337 w 4572000"/>
              <a:gd name="connsiteY23" fmla="*/ 4980570 h 5143500"/>
              <a:gd name="connsiteX24" fmla="*/ 4038337 w 4572000"/>
              <a:gd name="connsiteY24" fmla="*/ 4889642 h 5143500"/>
              <a:gd name="connsiteX25" fmla="*/ 3942839 w 4572000"/>
              <a:gd name="connsiteY25" fmla="*/ 4889642 h 5143500"/>
              <a:gd name="connsiteX26" fmla="*/ 3942839 w 4572000"/>
              <a:gd name="connsiteY26" fmla="*/ 5003422 h 5143500"/>
              <a:gd name="connsiteX27" fmla="*/ 3977700 w 4572000"/>
              <a:gd name="connsiteY27" fmla="*/ 5003422 h 5143500"/>
              <a:gd name="connsiteX28" fmla="*/ 3977700 w 4572000"/>
              <a:gd name="connsiteY28" fmla="*/ 4889642 h 5143500"/>
              <a:gd name="connsiteX29" fmla="*/ 3811044 w 4572000"/>
              <a:gd name="connsiteY29" fmla="*/ 4889642 h 5143500"/>
              <a:gd name="connsiteX30" fmla="*/ 3811044 w 4572000"/>
              <a:gd name="connsiteY30" fmla="*/ 5003422 h 5143500"/>
              <a:gd name="connsiteX31" fmla="*/ 3845905 w 4572000"/>
              <a:gd name="connsiteY31" fmla="*/ 5003422 h 5143500"/>
              <a:gd name="connsiteX32" fmla="*/ 3845905 w 4572000"/>
              <a:gd name="connsiteY32" fmla="*/ 4958675 h 5143500"/>
              <a:gd name="connsiteX33" fmla="*/ 3882193 w 4572000"/>
              <a:gd name="connsiteY33" fmla="*/ 4958675 h 5143500"/>
              <a:gd name="connsiteX34" fmla="*/ 3882193 w 4572000"/>
              <a:gd name="connsiteY34" fmla="*/ 5003422 h 5143500"/>
              <a:gd name="connsiteX35" fmla="*/ 3917054 w 4572000"/>
              <a:gd name="connsiteY35" fmla="*/ 5003422 h 5143500"/>
              <a:gd name="connsiteX36" fmla="*/ 3917054 w 4572000"/>
              <a:gd name="connsiteY36" fmla="*/ 4889642 h 5143500"/>
              <a:gd name="connsiteX37" fmla="*/ 3882193 w 4572000"/>
              <a:gd name="connsiteY37" fmla="*/ 4889642 h 5143500"/>
              <a:gd name="connsiteX38" fmla="*/ 3882193 w 4572000"/>
              <a:gd name="connsiteY38" fmla="*/ 4934873 h 5143500"/>
              <a:gd name="connsiteX39" fmla="*/ 3845905 w 4572000"/>
              <a:gd name="connsiteY39" fmla="*/ 4934873 h 5143500"/>
              <a:gd name="connsiteX40" fmla="*/ 3845905 w 4572000"/>
              <a:gd name="connsiteY40" fmla="*/ 4889642 h 5143500"/>
              <a:gd name="connsiteX41" fmla="*/ 4187786 w 4572000"/>
              <a:gd name="connsiteY41" fmla="*/ 4887261 h 5143500"/>
              <a:gd name="connsiteX42" fmla="*/ 4145289 w 4572000"/>
              <a:gd name="connsiteY42" fmla="*/ 4889642 h 5143500"/>
              <a:gd name="connsiteX43" fmla="*/ 4145289 w 4572000"/>
              <a:gd name="connsiteY43" fmla="*/ 5003422 h 5143500"/>
              <a:gd name="connsiteX44" fmla="*/ 4180150 w 4572000"/>
              <a:gd name="connsiteY44" fmla="*/ 5003422 h 5143500"/>
              <a:gd name="connsiteX45" fmla="*/ 4180150 w 4572000"/>
              <a:gd name="connsiteY45" fmla="*/ 4976282 h 5143500"/>
              <a:gd name="connsiteX46" fmla="*/ 4192566 w 4572000"/>
              <a:gd name="connsiteY46" fmla="*/ 4976282 h 5143500"/>
              <a:gd name="connsiteX47" fmla="*/ 4192566 w 4572000"/>
              <a:gd name="connsiteY47" fmla="*/ 4976291 h 5143500"/>
              <a:gd name="connsiteX48" fmla="*/ 4245567 w 4572000"/>
              <a:gd name="connsiteY48" fmla="*/ 4930586 h 5143500"/>
              <a:gd name="connsiteX49" fmla="*/ 4187786 w 4572000"/>
              <a:gd name="connsiteY49" fmla="*/ 4887261 h 5143500"/>
              <a:gd name="connsiteX50" fmla="*/ 3739428 w 4572000"/>
              <a:gd name="connsiteY50" fmla="*/ 4887261 h 5143500"/>
              <a:gd name="connsiteX51" fmla="*/ 3696931 w 4572000"/>
              <a:gd name="connsiteY51" fmla="*/ 4889642 h 5143500"/>
              <a:gd name="connsiteX52" fmla="*/ 3696931 w 4572000"/>
              <a:gd name="connsiteY52" fmla="*/ 5003422 h 5143500"/>
              <a:gd name="connsiteX53" fmla="*/ 3731791 w 4572000"/>
              <a:gd name="connsiteY53" fmla="*/ 5003422 h 5143500"/>
              <a:gd name="connsiteX54" fmla="*/ 3731791 w 4572000"/>
              <a:gd name="connsiteY54" fmla="*/ 4976282 h 5143500"/>
              <a:gd name="connsiteX55" fmla="*/ 3744208 w 4572000"/>
              <a:gd name="connsiteY55" fmla="*/ 4976282 h 5143500"/>
              <a:gd name="connsiteX56" fmla="*/ 3744199 w 4572000"/>
              <a:gd name="connsiteY56" fmla="*/ 4976291 h 5143500"/>
              <a:gd name="connsiteX57" fmla="*/ 3797199 w 4572000"/>
              <a:gd name="connsiteY57" fmla="*/ 4930586 h 5143500"/>
              <a:gd name="connsiteX58" fmla="*/ 3739428 w 4572000"/>
              <a:gd name="connsiteY58" fmla="*/ 4887261 h 5143500"/>
              <a:gd name="connsiteX59" fmla="*/ 4303337 w 4572000"/>
              <a:gd name="connsiteY59" fmla="*/ 4887252 h 5143500"/>
              <a:gd name="connsiteX60" fmla="*/ 4256069 w 4572000"/>
              <a:gd name="connsiteY60" fmla="*/ 4921527 h 5143500"/>
              <a:gd name="connsiteX61" fmla="*/ 4310507 w 4572000"/>
              <a:gd name="connsiteY61" fmla="*/ 4971994 h 5143500"/>
              <a:gd name="connsiteX62" fmla="*/ 4292367 w 4572000"/>
              <a:gd name="connsiteY62" fmla="*/ 4982942 h 5143500"/>
              <a:gd name="connsiteX63" fmla="*/ 4252736 w 4572000"/>
              <a:gd name="connsiteY63" fmla="*/ 4973892 h 5143500"/>
              <a:gd name="connsiteX64" fmla="*/ 4256555 w 4572000"/>
              <a:gd name="connsiteY64" fmla="*/ 5000074 h 5143500"/>
              <a:gd name="connsiteX65" fmla="*/ 4292844 w 4572000"/>
              <a:gd name="connsiteY65" fmla="*/ 5005785 h 5143500"/>
              <a:gd name="connsiteX66" fmla="*/ 4345844 w 4572000"/>
              <a:gd name="connsiteY66" fmla="*/ 4967697 h 5143500"/>
              <a:gd name="connsiteX67" fmla="*/ 4299510 w 4572000"/>
              <a:gd name="connsiteY67" fmla="*/ 4928600 h 5143500"/>
              <a:gd name="connsiteX68" fmla="*/ 4290937 w 4572000"/>
              <a:gd name="connsiteY68" fmla="*/ 4918670 h 5143500"/>
              <a:gd name="connsiteX69" fmla="*/ 4295287 w 4572000"/>
              <a:gd name="connsiteY69" fmla="*/ 4911836 h 5143500"/>
              <a:gd name="connsiteX70" fmla="*/ 4307165 w 4572000"/>
              <a:gd name="connsiteY70" fmla="*/ 4909630 h 5143500"/>
              <a:gd name="connsiteX71" fmla="*/ 4338198 w 4572000"/>
              <a:gd name="connsiteY71" fmla="*/ 4915341 h 5143500"/>
              <a:gd name="connsiteX72" fmla="*/ 4335332 w 4572000"/>
              <a:gd name="connsiteY72" fmla="*/ 4890582 h 5143500"/>
              <a:gd name="connsiteX73" fmla="*/ 4303337 w 4572000"/>
              <a:gd name="connsiteY73" fmla="*/ 4887252 h 5143500"/>
              <a:gd name="connsiteX74" fmla="*/ 0 w 4572000"/>
              <a:gd name="connsiteY74" fmla="*/ 0 h 5143500"/>
              <a:gd name="connsiteX75" fmla="*/ 4572000 w 4572000"/>
              <a:gd name="connsiteY75" fmla="*/ 0 h 5143500"/>
              <a:gd name="connsiteX76" fmla="*/ 4572000 w 4572000"/>
              <a:gd name="connsiteY76" fmla="*/ 5143500 h 5143500"/>
              <a:gd name="connsiteX77" fmla="*/ 0 w 4572000"/>
              <a:gd name="connsiteY77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4572000" h="5143500">
                <a:moveTo>
                  <a:pt x="4290930" y="4918662"/>
                </a:moveTo>
                <a:lnTo>
                  <a:pt x="4290937" y="4918670"/>
                </a:lnTo>
                <a:lnTo>
                  <a:pt x="4290930" y="4918680"/>
                </a:lnTo>
                <a:close/>
                <a:moveTo>
                  <a:pt x="4185882" y="4908682"/>
                </a:moveTo>
                <a:cubicBezTo>
                  <a:pt x="4203069" y="4908682"/>
                  <a:pt x="4211191" y="4916774"/>
                  <a:pt x="4211191" y="4931060"/>
                </a:cubicBezTo>
                <a:cubicBezTo>
                  <a:pt x="4211191" y="4945821"/>
                  <a:pt x="4204031" y="4955819"/>
                  <a:pt x="4185882" y="4955819"/>
                </a:cubicBezTo>
                <a:lnTo>
                  <a:pt x="4180150" y="4955819"/>
                </a:lnTo>
                <a:lnTo>
                  <a:pt x="4180150" y="4908800"/>
                </a:lnTo>
                <a:cubicBezTo>
                  <a:pt x="4182173" y="4908682"/>
                  <a:pt x="4184087" y="4908682"/>
                  <a:pt x="4185882" y="4908682"/>
                </a:cubicBezTo>
                <a:close/>
                <a:moveTo>
                  <a:pt x="3737514" y="4908682"/>
                </a:moveTo>
                <a:cubicBezTo>
                  <a:pt x="3754702" y="4908682"/>
                  <a:pt x="3762824" y="4916774"/>
                  <a:pt x="3762824" y="4931060"/>
                </a:cubicBezTo>
                <a:cubicBezTo>
                  <a:pt x="3762824" y="4945821"/>
                  <a:pt x="3755663" y="4955819"/>
                  <a:pt x="3737514" y="4955819"/>
                </a:cubicBezTo>
                <a:lnTo>
                  <a:pt x="3731782" y="4955819"/>
                </a:lnTo>
                <a:lnTo>
                  <a:pt x="3731782" y="4908800"/>
                </a:lnTo>
                <a:cubicBezTo>
                  <a:pt x="3733815" y="4908682"/>
                  <a:pt x="3735720" y="4908682"/>
                  <a:pt x="3737514" y="4908682"/>
                </a:cubicBezTo>
                <a:close/>
                <a:moveTo>
                  <a:pt x="4084176" y="4889642"/>
                </a:moveTo>
                <a:lnTo>
                  <a:pt x="4084176" y="5003422"/>
                </a:lnTo>
                <a:lnTo>
                  <a:pt x="4119036" y="5003422"/>
                </a:lnTo>
                <a:lnTo>
                  <a:pt x="4119036" y="4889642"/>
                </a:lnTo>
                <a:close/>
                <a:moveTo>
                  <a:pt x="4003476" y="4889642"/>
                </a:moveTo>
                <a:lnTo>
                  <a:pt x="4003476" y="5003422"/>
                </a:lnTo>
                <a:lnTo>
                  <a:pt x="4066503" y="5003422"/>
                </a:lnTo>
                <a:lnTo>
                  <a:pt x="4071759" y="4980570"/>
                </a:lnTo>
                <a:lnTo>
                  <a:pt x="4038337" y="4980570"/>
                </a:lnTo>
                <a:lnTo>
                  <a:pt x="4038337" y="4889642"/>
                </a:lnTo>
                <a:close/>
                <a:moveTo>
                  <a:pt x="3942839" y="4889642"/>
                </a:moveTo>
                <a:lnTo>
                  <a:pt x="3942839" y="5003422"/>
                </a:lnTo>
                <a:lnTo>
                  <a:pt x="3977700" y="5003422"/>
                </a:lnTo>
                <a:lnTo>
                  <a:pt x="3977700" y="4889642"/>
                </a:lnTo>
                <a:close/>
                <a:moveTo>
                  <a:pt x="3811044" y="4889642"/>
                </a:moveTo>
                <a:lnTo>
                  <a:pt x="3811044" y="5003422"/>
                </a:lnTo>
                <a:lnTo>
                  <a:pt x="3845905" y="5003422"/>
                </a:lnTo>
                <a:lnTo>
                  <a:pt x="3845905" y="4958675"/>
                </a:lnTo>
                <a:lnTo>
                  <a:pt x="3882193" y="4958675"/>
                </a:lnTo>
                <a:lnTo>
                  <a:pt x="3882193" y="5003422"/>
                </a:lnTo>
                <a:lnTo>
                  <a:pt x="3917054" y="5003422"/>
                </a:lnTo>
                <a:lnTo>
                  <a:pt x="3917054" y="4889642"/>
                </a:lnTo>
                <a:lnTo>
                  <a:pt x="3882193" y="4889642"/>
                </a:lnTo>
                <a:lnTo>
                  <a:pt x="3882193" y="4934873"/>
                </a:lnTo>
                <a:lnTo>
                  <a:pt x="3845905" y="4934873"/>
                </a:lnTo>
                <a:lnTo>
                  <a:pt x="3845905" y="4889642"/>
                </a:lnTo>
                <a:close/>
                <a:moveTo>
                  <a:pt x="4187786" y="4887261"/>
                </a:moveTo>
                <a:cubicBezTo>
                  <a:pt x="4173941" y="4887261"/>
                  <a:pt x="4157230" y="4888210"/>
                  <a:pt x="4145289" y="4889642"/>
                </a:cubicBezTo>
                <a:lnTo>
                  <a:pt x="4145289" y="5003422"/>
                </a:lnTo>
                <a:lnTo>
                  <a:pt x="4180150" y="5003422"/>
                </a:lnTo>
                <a:lnTo>
                  <a:pt x="4180150" y="4976282"/>
                </a:lnTo>
                <a:lnTo>
                  <a:pt x="4192566" y="4976282"/>
                </a:lnTo>
                <a:lnTo>
                  <a:pt x="4192566" y="4976291"/>
                </a:lnTo>
                <a:cubicBezTo>
                  <a:pt x="4225037" y="4976291"/>
                  <a:pt x="4245567" y="4959633"/>
                  <a:pt x="4245567" y="4930586"/>
                </a:cubicBezTo>
                <a:cubicBezTo>
                  <a:pt x="4245567" y="4898692"/>
                  <a:pt x="4223599" y="4887261"/>
                  <a:pt x="4187786" y="4887261"/>
                </a:cubicBezTo>
                <a:close/>
                <a:moveTo>
                  <a:pt x="3739428" y="4887261"/>
                </a:moveTo>
                <a:cubicBezTo>
                  <a:pt x="3725583" y="4887261"/>
                  <a:pt x="3708872" y="4888210"/>
                  <a:pt x="3696931" y="4889642"/>
                </a:cubicBezTo>
                <a:lnTo>
                  <a:pt x="3696931" y="5003422"/>
                </a:lnTo>
                <a:lnTo>
                  <a:pt x="3731791" y="5003422"/>
                </a:lnTo>
                <a:lnTo>
                  <a:pt x="3731791" y="4976282"/>
                </a:lnTo>
                <a:lnTo>
                  <a:pt x="3744208" y="4976282"/>
                </a:lnTo>
                <a:lnTo>
                  <a:pt x="3744199" y="4976291"/>
                </a:lnTo>
                <a:cubicBezTo>
                  <a:pt x="3776669" y="4976291"/>
                  <a:pt x="3797199" y="4959633"/>
                  <a:pt x="3797199" y="4930586"/>
                </a:cubicBezTo>
                <a:cubicBezTo>
                  <a:pt x="3797208" y="4898683"/>
                  <a:pt x="3775241" y="4887261"/>
                  <a:pt x="3739428" y="4887261"/>
                </a:cubicBezTo>
                <a:close/>
                <a:moveTo>
                  <a:pt x="4303337" y="4887252"/>
                </a:moveTo>
                <a:cubicBezTo>
                  <a:pt x="4275162" y="4887252"/>
                  <a:pt x="4256069" y="4898318"/>
                  <a:pt x="4256069" y="4921527"/>
                </a:cubicBezTo>
                <a:cubicBezTo>
                  <a:pt x="4256069" y="4961521"/>
                  <a:pt x="4310507" y="4953429"/>
                  <a:pt x="4310507" y="4971994"/>
                </a:cubicBezTo>
                <a:cubicBezTo>
                  <a:pt x="4310507" y="4979137"/>
                  <a:pt x="4305251" y="4982942"/>
                  <a:pt x="4292367" y="4982942"/>
                </a:cubicBezTo>
                <a:cubicBezTo>
                  <a:pt x="4280903" y="4982942"/>
                  <a:pt x="4263239" y="4979137"/>
                  <a:pt x="4252736" y="4973892"/>
                </a:cubicBezTo>
                <a:lnTo>
                  <a:pt x="4256555" y="5000074"/>
                </a:lnTo>
                <a:cubicBezTo>
                  <a:pt x="4267058" y="5003888"/>
                  <a:pt x="4281388" y="5005785"/>
                  <a:pt x="4292844" y="5005785"/>
                </a:cubicBezTo>
                <a:cubicBezTo>
                  <a:pt x="4321972" y="5005785"/>
                  <a:pt x="4345844" y="4996261"/>
                  <a:pt x="4345844" y="4967697"/>
                </a:cubicBezTo>
                <a:cubicBezTo>
                  <a:pt x="4345844" y="4939131"/>
                  <a:pt x="4314955" y="4936008"/>
                  <a:pt x="4299510" y="4928600"/>
                </a:cubicBezTo>
                <a:lnTo>
                  <a:pt x="4290937" y="4918670"/>
                </a:lnTo>
                <a:lnTo>
                  <a:pt x="4295287" y="4911836"/>
                </a:lnTo>
                <a:cubicBezTo>
                  <a:pt x="4298093" y="4910346"/>
                  <a:pt x="4302152" y="4909630"/>
                  <a:pt x="4307165" y="4909630"/>
                </a:cubicBezTo>
                <a:cubicBezTo>
                  <a:pt x="4318144" y="4909630"/>
                  <a:pt x="4330085" y="4912011"/>
                  <a:pt x="4338198" y="4915341"/>
                </a:cubicBezTo>
                <a:lnTo>
                  <a:pt x="4335332" y="4890582"/>
                </a:lnTo>
                <a:cubicBezTo>
                  <a:pt x="4326257" y="4888675"/>
                  <a:pt x="4318144" y="4887252"/>
                  <a:pt x="4303337" y="4887252"/>
                </a:cubicBezTo>
                <a:close/>
                <a:moveTo>
                  <a:pt x="0" y="0"/>
                </a:moveTo>
                <a:lnTo>
                  <a:pt x="4572000" y="0"/>
                </a:lnTo>
                <a:lnTo>
                  <a:pt x="4572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Click icon to insert your photo OR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</a:p>
        </p:txBody>
      </p:sp>
      <p:sp>
        <p:nvSpPr>
          <p:cNvPr id="6" name="Footer Placeholder 11">
            <a:extLst>
              <a:ext uri="{FF2B5EF4-FFF2-40B4-BE49-F238E27FC236}">
                <a16:creationId xmlns:a16="http://schemas.microsoft.com/office/drawing/2014/main" id="{876D54D5-622D-C8E4-CD5C-2D01FEA4B5B3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502919" y="4928616"/>
            <a:ext cx="365760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Slide Number Placeholder 12">
            <a:extLst>
              <a:ext uri="{FF2B5EF4-FFF2-40B4-BE49-F238E27FC236}">
                <a16:creationId xmlns:a16="http://schemas.microsoft.com/office/drawing/2014/main" id="{0431AD5C-8671-9AFE-04DD-0F34103D9F11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EABECB-BF56-1EC1-700B-6EE80491A78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02104" y="1839282"/>
            <a:ext cx="3657280" cy="2856543"/>
          </a:xfrm>
        </p:spPr>
        <p:txBody>
          <a:bodyPr/>
          <a:lstStyle>
            <a:lvl1pPr>
              <a:spcAft>
                <a:spcPts val="600"/>
              </a:spcAft>
              <a:buClr>
                <a:schemeClr val="bg1"/>
              </a:buClr>
              <a:buSzPct val="75000"/>
              <a:defRPr>
                <a:solidFill>
                  <a:schemeClr val="bg1"/>
                </a:solidFill>
              </a:defRPr>
            </a:lvl1pPr>
            <a:lvl2pPr>
              <a:spcAft>
                <a:spcPts val="600"/>
              </a:spcAft>
              <a:buClr>
                <a:schemeClr val="bg1"/>
              </a:buClr>
              <a:buSzPct val="75000"/>
              <a:defRPr>
                <a:solidFill>
                  <a:schemeClr val="bg1"/>
                </a:solidFill>
              </a:defRPr>
            </a:lvl2pPr>
            <a:lvl3pPr>
              <a:spcAft>
                <a:spcPts val="600"/>
              </a:spcAft>
              <a:buClr>
                <a:schemeClr val="bg1"/>
              </a:buClr>
              <a:buSzPct val="75000"/>
              <a:defRPr>
                <a:solidFill>
                  <a:schemeClr val="bg1"/>
                </a:solidFill>
              </a:defRPr>
            </a:lvl3pPr>
            <a:lvl4pPr>
              <a:spcAft>
                <a:spcPts val="600"/>
              </a:spcAft>
              <a:buClr>
                <a:schemeClr val="bg1"/>
              </a:buClr>
              <a:buSzPct val="75000"/>
              <a:defRPr>
                <a:solidFill>
                  <a:schemeClr val="bg1"/>
                </a:solidFill>
              </a:defRPr>
            </a:lvl4pPr>
            <a:lvl5pPr>
              <a:spcAft>
                <a:spcPts val="600"/>
              </a:spcAft>
              <a:buClr>
                <a:schemeClr val="bg1"/>
              </a:buClr>
              <a:buSzPct val="75000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List item</a:t>
            </a:r>
          </a:p>
          <a:p>
            <a:pPr lvl="1"/>
            <a:r>
              <a:rPr lang="en-US" dirty="0"/>
              <a:t>List item</a:t>
            </a:r>
          </a:p>
          <a:p>
            <a:pPr lvl="2"/>
            <a:r>
              <a:rPr lang="en-US" dirty="0"/>
              <a:t>List item</a:t>
            </a:r>
          </a:p>
          <a:p>
            <a:pPr lvl="3"/>
            <a:r>
              <a:rPr lang="en-US" dirty="0"/>
              <a:t>List item</a:t>
            </a:r>
          </a:p>
          <a:p>
            <a:pPr lvl="4"/>
            <a:r>
              <a:rPr lang="en-US" dirty="0"/>
              <a:t>List item</a:t>
            </a:r>
          </a:p>
        </p:txBody>
      </p:sp>
      <p:sp>
        <p:nvSpPr>
          <p:cNvPr id="11" name="Title 5">
            <a:extLst>
              <a:ext uri="{FF2B5EF4-FFF2-40B4-BE49-F238E27FC236}">
                <a16:creationId xmlns:a16="http://schemas.microsoft.com/office/drawing/2014/main" id="{55C4CE81-E728-AD2F-72F4-655C91D57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3238" y="974520"/>
            <a:ext cx="3657281" cy="719137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BDF0FF"/>
                </a:solidFill>
              </a:defRPr>
            </a:lvl1pPr>
          </a:lstStyle>
          <a:p>
            <a:r>
              <a:rPr lang="en-US" dirty="0"/>
              <a:t>Type your headline here </a:t>
            </a:r>
            <a:br>
              <a:rPr lang="en-US" dirty="0"/>
            </a:br>
            <a:r>
              <a:rPr lang="en-US" dirty="0"/>
              <a:t>(ex: Agenda)</a:t>
            </a:r>
            <a:endParaRPr lang="en-GB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16CC379-2329-348A-A0BB-BF2305A004E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02104" y="613446"/>
            <a:ext cx="2240280" cy="2154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rgbClr val="BDF0FF"/>
                </a:solidFill>
              </a:defRPr>
            </a:lvl1pPr>
            <a:lvl2pPr marL="182876" indent="0">
              <a:buNone/>
              <a:defRPr sz="1400" b="1">
                <a:solidFill>
                  <a:schemeClr val="bg2"/>
                </a:solidFill>
              </a:defRPr>
            </a:lvl2pPr>
            <a:lvl3pPr marL="321810" indent="0">
              <a:buNone/>
              <a:defRPr sz="1400" b="1">
                <a:solidFill>
                  <a:schemeClr val="bg2"/>
                </a:solidFill>
              </a:defRPr>
            </a:lvl3pPr>
            <a:lvl4pPr marL="457189" indent="0">
              <a:buNone/>
              <a:defRPr sz="1400" b="1">
                <a:solidFill>
                  <a:schemeClr val="bg2"/>
                </a:solidFill>
              </a:defRPr>
            </a:lvl4pPr>
            <a:lvl5pPr marL="593709" indent="0">
              <a:buNone/>
              <a:defRPr sz="1400" b="1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Date</a:t>
            </a:r>
            <a:endParaRPr lang="en-GB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88A61FA-8506-8BDE-75B7-56CF2CF1A59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02104" y="373904"/>
            <a:ext cx="2240280" cy="2154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rgbClr val="BDF0FF"/>
                </a:solidFill>
              </a:defRPr>
            </a:lvl1pPr>
            <a:lvl2pPr marL="182876" indent="0">
              <a:buNone/>
              <a:defRPr sz="1400" b="1">
                <a:solidFill>
                  <a:schemeClr val="bg2"/>
                </a:solidFill>
              </a:defRPr>
            </a:lvl2pPr>
            <a:lvl3pPr marL="321810" indent="0">
              <a:buNone/>
              <a:defRPr sz="1400" b="1">
                <a:solidFill>
                  <a:schemeClr val="bg2"/>
                </a:solidFill>
              </a:defRPr>
            </a:lvl3pPr>
            <a:lvl4pPr marL="457189" indent="0">
              <a:buNone/>
              <a:defRPr sz="1400" b="1">
                <a:solidFill>
                  <a:schemeClr val="bg2"/>
                </a:solidFill>
              </a:defRPr>
            </a:lvl4pPr>
            <a:lvl5pPr marL="593709" indent="0">
              <a:buNone/>
              <a:defRPr sz="1400" b="1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Meeting/Event name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737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6="http://schemas.microsoft.com/office/drawing/2014/main"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blue (with image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9D78E995-A1DD-8545-84F0-DC4CDC5BD5F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319125" y="4928616"/>
            <a:ext cx="1620000" cy="9144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lvl="0">
              <a:defRPr sz="600" b="0" i="0"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" dirty="0">
                <a:solidFill>
                  <a:schemeClr val="bg1"/>
                </a:solidFill>
                <a:latin typeface="+mj-lt"/>
              </a:rPr>
              <a:t>© 2024 Koninklijke Philips N.V. All rights reserved.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D8B1C466-D200-4DC7-D0E2-B4A614BA5B2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5074920" y="4928616"/>
            <a:ext cx="91440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4F6A7D-29A9-865E-B1B3-84E34AE313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74920" y="2212851"/>
            <a:ext cx="3179496" cy="719137"/>
          </a:xfrm>
          <a:prstGeom prst="rect">
            <a:avLst/>
          </a:prstGeom>
        </p:spPr>
        <p:txBody>
          <a:bodyPr anchor="ctr"/>
          <a:lstStyle>
            <a:lvl1pPr>
              <a:spcAft>
                <a:spcPts val="30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Philips blue divider, </a:t>
            </a:r>
            <a:br>
              <a:rPr lang="en-US" dirty="0"/>
            </a:br>
            <a:r>
              <a:rPr lang="en-US" dirty="0"/>
              <a:t>half photo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6CB73A-A9B6-13DF-87F7-3E10FF24BED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87F682B3-AF4A-91C9-4759-8E607A1666A2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Click icon to insert your photo OR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37A77D-5A68-FA54-71E2-62A93FDC6A7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8931" y="4887110"/>
            <a:ext cx="649224" cy="11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46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4="http://schemas.microsoft.com/office/drawing/2010/main" xmlns:a16="http://schemas.microsoft.com/office/drawing/2014/main"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white (with image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3E2DADD8-E1E5-2BC7-F70F-856D65BF749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5074920" y="4928616"/>
            <a:ext cx="914400" cy="9144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1BE682-E648-A30F-488B-DAEEA0E0CB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74920" y="2212851"/>
            <a:ext cx="3179496" cy="719137"/>
          </a:xfrm>
          <a:prstGeom prst="rect">
            <a:avLst/>
          </a:prstGeom>
        </p:spPr>
        <p:txBody>
          <a:bodyPr anchor="ctr"/>
          <a:lstStyle>
            <a:lvl1pPr>
              <a:spcAft>
                <a:spcPts val="300"/>
              </a:spcAft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White divider, </a:t>
            </a:r>
            <a:br>
              <a:rPr lang="en-US" dirty="0"/>
            </a:br>
            <a:r>
              <a:rPr lang="en-US" dirty="0"/>
              <a:t>half photo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746B0B-2942-5B4C-DCB9-34A15D547F62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/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9EFBEDBE-C1AF-5843-C168-0AC571738EFE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Click icon to insert your photo OR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</a:p>
        </p:txBody>
      </p:sp>
    </p:spTree>
    <p:extLst>
      <p:ext uri="{BB962C8B-B14F-4D97-AF65-F5344CB8AC3E}">
        <p14:creationId xmlns:p14="http://schemas.microsoft.com/office/powerpoint/2010/main" val="4043278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6="http://schemas.microsoft.com/office/drawing/2014/main"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light blue (with imag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A879EF11-C66F-25CE-5EFB-6055ED7EC2F4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5074920" y="4928616"/>
            <a:ext cx="91440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3DAD8C3-A9EB-9986-F97F-413372422A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74920" y="2212851"/>
            <a:ext cx="3179496" cy="719137"/>
          </a:xfrm>
          <a:prstGeom prst="rect">
            <a:avLst/>
          </a:prstGeom>
        </p:spPr>
        <p:txBody>
          <a:bodyPr anchor="ctr"/>
          <a:lstStyle>
            <a:lvl1pPr>
              <a:spcAft>
                <a:spcPts val="300"/>
              </a:spcAft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Light blue divider, </a:t>
            </a:r>
            <a:br>
              <a:rPr lang="en-US" dirty="0"/>
            </a:br>
            <a:r>
              <a:rPr lang="en-US" dirty="0"/>
              <a:t>half photo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1C264C-A8C8-C508-F1B9-3B467123058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/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7BE110ED-2D7D-D774-0B80-3F90D3F4E9AF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Click icon to insert your photo OR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</a:p>
        </p:txBody>
      </p:sp>
    </p:spTree>
    <p:extLst>
      <p:ext uri="{BB962C8B-B14F-4D97-AF65-F5344CB8AC3E}">
        <p14:creationId xmlns:p14="http://schemas.microsoft.com/office/powerpoint/2010/main" val="3449367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6="http://schemas.microsoft.com/office/drawing/2014/main"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dark blue (with image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6483C4F6-50E7-6E1E-D4D2-96582662F31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319125" y="4928616"/>
            <a:ext cx="1620000" cy="9144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lvl="0">
              <a:defRPr sz="600" b="0" i="0"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" dirty="0">
                <a:solidFill>
                  <a:schemeClr val="bg1"/>
                </a:solidFill>
                <a:latin typeface="+mj-lt"/>
              </a:rPr>
              <a:t>© 2024 Koninklijke Philips N.V. All rights reserved.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6C58F87-A9BA-2FA1-B97C-0698020B5152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5074920" y="4928616"/>
            <a:ext cx="91440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72425AB-1C29-0373-FC31-D4FB7C7122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73431" y="2212183"/>
            <a:ext cx="3179496" cy="719137"/>
          </a:xfrm>
          <a:prstGeom prst="rect">
            <a:avLst/>
          </a:prstGeom>
        </p:spPr>
        <p:txBody>
          <a:bodyPr anchor="ctr"/>
          <a:lstStyle>
            <a:lvl1pPr>
              <a:spcAft>
                <a:spcPts val="30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Dark blue divider, </a:t>
            </a:r>
            <a:br>
              <a:rPr lang="en-US" dirty="0"/>
            </a:br>
            <a:r>
              <a:rPr lang="en-US" dirty="0"/>
              <a:t>half photo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88B69E-8B5D-DA78-AE44-FB6C6BDE89E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1BEA3FF-6101-A89B-8F65-C421806231BA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Click icon to insert your photo OR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E3089D-E461-0C57-2084-1F72CD158BF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8931" y="4887110"/>
            <a:ext cx="649224" cy="11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35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4="http://schemas.microsoft.com/office/drawing/2010/main" xmlns:a16="http://schemas.microsoft.com/office/drawing/2014/main"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0F0D7CB1-AD3C-2852-787D-8D22425C381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319125" y="4928616"/>
            <a:ext cx="1620000" cy="9144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lvl="0">
              <a:defRPr sz="600" b="0" i="0"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" dirty="0">
                <a:solidFill>
                  <a:schemeClr val="bg1"/>
                </a:solidFill>
                <a:latin typeface="+mj-lt"/>
              </a:rPr>
              <a:t>© 2024 Koninklijke Philips N.V. All rights reserved.</a:t>
            </a:r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0ADC6353-6048-E03A-3D77-9D075ACD8B7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C52B2FB9-5F5F-3AD4-6FA3-4B103FDE22E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16469C53-2653-5C06-7E2F-CD7D6BC91B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918" y="1648421"/>
            <a:ext cx="8138161" cy="1846659"/>
          </a:xfrm>
          <a:prstGeom prst="rect">
            <a:avLst/>
          </a:prstGeom>
        </p:spPr>
        <p:txBody>
          <a:bodyPr tIns="0" bIns="0" anchor="ctr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Philips blue divider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609342E-45EF-3B14-6398-69B80ECAAF0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920" y="376239"/>
            <a:ext cx="406908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rgbClr val="BDF0FF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385F6C-EE6D-ED6D-18D0-4DE79C3908D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8931" y="4887110"/>
            <a:ext cx="649224" cy="11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31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4="http://schemas.microsoft.com/office/drawing/2010/main" xmlns:a16="http://schemas.microsoft.com/office/drawing/2014/main"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5C5660C-87D6-8991-CE76-9D054AAB9A5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D63F8B-8A74-0E87-A158-F18F0F9C68A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/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770153C2-9411-C295-333A-E234FF87BD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919" y="1648421"/>
            <a:ext cx="8138160" cy="1846659"/>
          </a:xfrm>
          <a:prstGeom prst="rect">
            <a:avLst/>
          </a:prstGeom>
        </p:spPr>
        <p:txBody>
          <a:bodyPr tIns="0" bIns="0" anchor="ctr">
            <a:noAutofit/>
          </a:bodyPr>
          <a:lstStyle>
            <a:lvl1pPr>
              <a:defRPr sz="3600">
                <a:solidFill>
                  <a:srgbClr val="00126E"/>
                </a:solidFill>
              </a:defRPr>
            </a:lvl1pPr>
          </a:lstStyle>
          <a:p>
            <a:r>
              <a:rPr lang="en-US" dirty="0"/>
              <a:t>White divider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C5F79E5-E3CC-0F06-D2F0-AB9CC0AE2CF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920" y="376239"/>
            <a:ext cx="406908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rgbClr val="0B5ED7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</p:spTree>
    <p:extLst>
      <p:ext uri="{BB962C8B-B14F-4D97-AF65-F5344CB8AC3E}">
        <p14:creationId xmlns:p14="http://schemas.microsoft.com/office/powerpoint/2010/main" val="2693432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6="http://schemas.microsoft.com/office/drawing/2014/main"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light blu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9B31952-E4A5-D9E8-C52F-5D29A7BC41F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8E28A7-BDB3-7FE2-2275-6C094A1DF33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/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5170887A-6431-1399-F5E5-FA3AD3099B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919" y="1648421"/>
            <a:ext cx="8138160" cy="1846659"/>
          </a:xfrm>
          <a:prstGeom prst="rect">
            <a:avLst/>
          </a:prstGeom>
        </p:spPr>
        <p:txBody>
          <a:bodyPr tIns="0" bIns="0" anchor="ctr">
            <a:noAutofit/>
          </a:bodyPr>
          <a:lstStyle>
            <a:lvl1pPr>
              <a:defRPr sz="3600">
                <a:solidFill>
                  <a:srgbClr val="00126E"/>
                </a:solidFill>
              </a:defRPr>
            </a:lvl1pPr>
          </a:lstStyle>
          <a:p>
            <a:r>
              <a:rPr lang="en-US" dirty="0"/>
              <a:t>Light blue divider</a:t>
            </a:r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239A8D7-86F6-5F8F-60A8-D347B9F18D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920" y="376239"/>
            <a:ext cx="406908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rgbClr val="0B5ED7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</p:spTree>
    <p:extLst>
      <p:ext uri="{BB962C8B-B14F-4D97-AF65-F5344CB8AC3E}">
        <p14:creationId xmlns:p14="http://schemas.microsoft.com/office/powerpoint/2010/main" val="117109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6="http://schemas.microsoft.com/office/drawing/2014/main"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dar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F4BC162-EBC9-AD4C-50FB-5AE54CFC382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319125" y="4928616"/>
            <a:ext cx="1620000" cy="9144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lvl="0">
              <a:defRPr sz="600" b="0" i="0"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" dirty="0">
                <a:solidFill>
                  <a:schemeClr val="bg1"/>
                </a:solidFill>
                <a:latin typeface="+mj-lt"/>
              </a:rPr>
              <a:t>© 2024 Koninklijke Philips N.V. All rights reserved.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302E108-9147-4964-1570-DD151056425A}"/>
              </a:ext>
            </a:extLst>
          </p:cNvPr>
          <p:cNvSpPr>
            <a:spLocks noGrp="1"/>
          </p:cNvSpPr>
          <p:nvPr userDrawn="1">
            <p:ph type="ftr" sz="quarter" idx="15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7ED613-E8BF-EF44-A246-98413FA79480}"/>
              </a:ext>
            </a:extLst>
          </p:cNvPr>
          <p:cNvSpPr>
            <a:spLocks noGrp="1"/>
          </p:cNvSpPr>
          <p:nvPr userDrawn="1">
            <p:ph type="sldNum" sz="quarter" idx="16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514E7F6E-2B69-4BF8-B520-1CCC3F36F2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919" y="1648421"/>
            <a:ext cx="8138160" cy="1846659"/>
          </a:xfrm>
          <a:prstGeom prst="rect">
            <a:avLst/>
          </a:prstGeom>
        </p:spPr>
        <p:txBody>
          <a:bodyPr tIns="0" bIns="0" anchor="ctr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Dark blue divider</a:t>
            </a:r>
            <a:endParaRPr lang="en-GB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1A37B65-E4B8-71F7-A78F-77B2D4E42B2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920" y="376239"/>
            <a:ext cx="406908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rgbClr val="BDF0FF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7FA3403-DB36-5459-127B-003E16CD7F5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8931" y="4887110"/>
            <a:ext cx="649224" cy="11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20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4="http://schemas.microsoft.com/office/drawing/2010/main" xmlns:a16="http://schemas.microsoft.com/office/drawing/2014/main"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blu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40DD0C7-5AF6-1A37-ECF9-CC16DE9DDC7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319125" y="4928616"/>
            <a:ext cx="1620000" cy="9144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lvl="0">
              <a:defRPr sz="600" b="0" i="0"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" dirty="0">
                <a:solidFill>
                  <a:schemeClr val="tx1"/>
                </a:solidFill>
                <a:latin typeface="+mj-lt"/>
              </a:rPr>
              <a:t>© 2024 Koninklijke Philips N.V. All rights reserved.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5BC41EF-EEE9-1B6E-5F31-3E428C7719F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0D815C2-849B-D7BD-0DB7-A36C1FA4B7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36F285E-21D8-7DCC-C09A-8638AEC14F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3238" y="374904"/>
            <a:ext cx="8138160" cy="7191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Type your slide headline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23826F-0E15-8317-5ABF-92322521F27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8931" y="4887110"/>
            <a:ext cx="649224" cy="11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5000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4="http://schemas.microsoft.com/office/drawing/2010/main" xmlns:a16="http://schemas.microsoft.com/office/drawing/2014/main"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white (vertical 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B67DB58-F737-AC10-CC1C-15DBD6E977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502921" y="4466069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Date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878A8BD4-EC83-5206-5C7B-605BC11D3AB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02921" y="4276855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Title and Business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C6B5CCBC-2A7F-98C5-9D8E-0D0149E666C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502921" y="4087641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1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Author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A803C9-3B4E-EB3B-6029-7BDE048835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2920" y="2057400"/>
            <a:ext cx="6035040" cy="12070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3200">
                <a:solidFill>
                  <a:srgbClr val="0B5ED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F43539-EB41-4C14-53EF-2935F6D07E4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920" y="1764792"/>
            <a:ext cx="603504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rgbClr val="0B5ED7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pic>
        <p:nvPicPr>
          <p:cNvPr id="14" name="Picture 13" descr="A blue and black logo&#10;&#10;Description automatically generated">
            <a:extLst>
              <a:ext uri="{FF2B5EF4-FFF2-40B4-BE49-F238E27FC236}">
                <a16:creationId xmlns:a16="http://schemas.microsoft.com/office/drawing/2014/main" id="{84AA1B72-4063-89DB-D076-1E2338DCA05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277" y="283122"/>
            <a:ext cx="841742" cy="457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6613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4="http://schemas.microsoft.com/office/drawing/2010/main" xmlns:a16="http://schemas.microsoft.com/office/drawing/2014/main" xmlns="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2F1EC1-2658-C047-B1BA-7D4E1C0429B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E53026-A825-4528-4CF3-B5A96810111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/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5B2A843-3D74-BE80-F9C6-089029FBBC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920" y="376241"/>
            <a:ext cx="8138160" cy="7191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Type your slide headline here</a:t>
            </a:r>
          </a:p>
        </p:txBody>
      </p:sp>
    </p:spTree>
    <p:extLst>
      <p:ext uri="{BB962C8B-B14F-4D97-AF65-F5344CB8AC3E}">
        <p14:creationId xmlns:p14="http://schemas.microsoft.com/office/powerpoint/2010/main" val="366540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p15="http://schemas.microsoft.com/office/powerpoint/2012/main" xmlns:a16="http://schemas.microsoft.com/office/drawing/2014/main"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light blu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970542-4FDB-B324-ECE0-DE3F5DFAF17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DCCC7D-4FA5-392C-1757-004F3007C8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2D381BB-CD2F-C7BC-1AFA-2073F1739D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3238" y="376241"/>
            <a:ext cx="8138160" cy="7191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Type your slide headline here</a:t>
            </a:r>
          </a:p>
        </p:txBody>
      </p:sp>
    </p:spTree>
    <p:extLst>
      <p:ext uri="{BB962C8B-B14F-4D97-AF65-F5344CB8AC3E}">
        <p14:creationId xmlns:p14="http://schemas.microsoft.com/office/powerpoint/2010/main" val="153714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6="http://schemas.microsoft.com/office/drawing/2014/main"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dar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101F003-E183-0112-A786-7AA9F6D0DE1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319125" y="4928616"/>
            <a:ext cx="1620000" cy="9144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lvl="0">
              <a:defRPr sz="600" b="0" i="0"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" dirty="0">
                <a:solidFill>
                  <a:schemeClr val="tx1"/>
                </a:solidFill>
                <a:latin typeface="+mj-lt"/>
              </a:rPr>
              <a:t>© 2024 Koninklijke Philips N.V. All rights reserved.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AB06B5-4F14-55FD-A5A0-3ED51EB49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/>
          <a:lstStyle/>
          <a:p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0D042B-CFFA-A2E0-2A91-CEF83AE1A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68A8DF2-CDA7-D81B-B404-AB351FB689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3238" y="376241"/>
            <a:ext cx="8138160" cy="7191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Type your slide headline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076A43-B32F-C6BC-95CF-AF3D220BC56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8931" y="4887110"/>
            <a:ext cx="649224" cy="11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3439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4="http://schemas.microsoft.com/office/drawing/2010/main" xmlns:a16="http://schemas.microsoft.com/office/drawing/2014/main"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47832D1-2CB0-EF47-87AC-2268BFA1D60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F0675C8B-9184-054B-B7F8-DF9237D45D9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81C77D-DDC8-3024-919F-538FECE1E64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0062" y="1211263"/>
            <a:ext cx="8138160" cy="3484800"/>
          </a:xfrm>
          <a:prstGeom prst="rect">
            <a:avLst/>
          </a:prstGeo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Title 7">
            <a:extLst>
              <a:ext uri="{FF2B5EF4-FFF2-40B4-BE49-F238E27FC236}">
                <a16:creationId xmlns:a16="http://schemas.microsoft.com/office/drawing/2014/main" id="{17A39C56-76E5-6D8E-D2AE-E974200C17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4053" y="376241"/>
            <a:ext cx="8138160" cy="7191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Type your slide headline here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68344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6="http://schemas.microsoft.com/office/drawing/2014/main" xmlns="">
      <p:transition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47832D1-2CB0-EF47-87AC-2268BFA1D60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F0675C8B-9184-054B-B7F8-DF9237D45D9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F116B89-87B5-8107-A5CD-141BB742256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20333" y="1211263"/>
            <a:ext cx="3823606" cy="348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B6E554A-6B73-15E4-3764-C5F8C8ADA4F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0063" y="1211263"/>
            <a:ext cx="3823606" cy="348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Title 7">
            <a:extLst>
              <a:ext uri="{FF2B5EF4-FFF2-40B4-BE49-F238E27FC236}">
                <a16:creationId xmlns:a16="http://schemas.microsoft.com/office/drawing/2014/main" id="{2AED31B2-8BB2-E9B2-06B3-96133C2A7C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4053" y="376241"/>
            <a:ext cx="8138160" cy="7191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Type your slide headline here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2109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6="http://schemas.microsoft.com/office/drawing/2014/main" xmlns="">
      <p:transition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47832D1-2CB0-EF47-87AC-2268BFA1D60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F0675C8B-9184-054B-B7F8-DF9237D45D9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C1EB096-CDA0-FBC3-ACB0-B46F4AC10AA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62611" y="1211263"/>
            <a:ext cx="2379602" cy="348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C3E0B99A-29EB-A6B9-09B7-861A3D1249F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77488" y="1211263"/>
            <a:ext cx="2379602" cy="348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AA75FF5-94F5-C44C-32B7-5EC624735A9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0063" y="1211263"/>
            <a:ext cx="2379602" cy="348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Title 7">
            <a:extLst>
              <a:ext uri="{FF2B5EF4-FFF2-40B4-BE49-F238E27FC236}">
                <a16:creationId xmlns:a16="http://schemas.microsoft.com/office/drawing/2014/main" id="{4967F1C9-9964-32B9-28CE-CDB0035173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4053" y="376241"/>
            <a:ext cx="8138160" cy="7191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Type your slide headline here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1116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6="http://schemas.microsoft.com/office/drawing/2014/main" xmlns="">
      <p:transition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mall -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65D507BA-0817-31A1-44FE-891B1C7FA17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3253180" y="0"/>
            <a:ext cx="5888736" cy="5143500"/>
          </a:xfrm>
          <a:custGeom>
            <a:avLst/>
            <a:gdLst>
              <a:gd name="connsiteX0" fmla="*/ 5609750 w 5890820"/>
              <a:gd name="connsiteY0" fmla="*/ 4918662 h 5143500"/>
              <a:gd name="connsiteX1" fmla="*/ 5609757 w 5890820"/>
              <a:gd name="connsiteY1" fmla="*/ 4918670 h 5143500"/>
              <a:gd name="connsiteX2" fmla="*/ 5609750 w 5890820"/>
              <a:gd name="connsiteY2" fmla="*/ 4918680 h 5143500"/>
              <a:gd name="connsiteX3" fmla="*/ 5504702 w 5890820"/>
              <a:gd name="connsiteY3" fmla="*/ 4908682 h 5143500"/>
              <a:gd name="connsiteX4" fmla="*/ 5530011 w 5890820"/>
              <a:gd name="connsiteY4" fmla="*/ 4931060 h 5143500"/>
              <a:gd name="connsiteX5" fmla="*/ 5504702 w 5890820"/>
              <a:gd name="connsiteY5" fmla="*/ 4955819 h 5143500"/>
              <a:gd name="connsiteX6" fmla="*/ 5498970 w 5890820"/>
              <a:gd name="connsiteY6" fmla="*/ 4955819 h 5143500"/>
              <a:gd name="connsiteX7" fmla="*/ 5498970 w 5890820"/>
              <a:gd name="connsiteY7" fmla="*/ 4908800 h 5143500"/>
              <a:gd name="connsiteX8" fmla="*/ 5504702 w 5890820"/>
              <a:gd name="connsiteY8" fmla="*/ 4908682 h 5143500"/>
              <a:gd name="connsiteX9" fmla="*/ 5056334 w 5890820"/>
              <a:gd name="connsiteY9" fmla="*/ 4908682 h 5143500"/>
              <a:gd name="connsiteX10" fmla="*/ 5081644 w 5890820"/>
              <a:gd name="connsiteY10" fmla="*/ 4931060 h 5143500"/>
              <a:gd name="connsiteX11" fmla="*/ 5056334 w 5890820"/>
              <a:gd name="connsiteY11" fmla="*/ 4955819 h 5143500"/>
              <a:gd name="connsiteX12" fmla="*/ 5050602 w 5890820"/>
              <a:gd name="connsiteY12" fmla="*/ 4955819 h 5143500"/>
              <a:gd name="connsiteX13" fmla="*/ 5050602 w 5890820"/>
              <a:gd name="connsiteY13" fmla="*/ 4908800 h 5143500"/>
              <a:gd name="connsiteX14" fmla="*/ 5056334 w 5890820"/>
              <a:gd name="connsiteY14" fmla="*/ 4908682 h 5143500"/>
              <a:gd name="connsiteX15" fmla="*/ 5402996 w 5890820"/>
              <a:gd name="connsiteY15" fmla="*/ 4889642 h 5143500"/>
              <a:gd name="connsiteX16" fmla="*/ 5402996 w 5890820"/>
              <a:gd name="connsiteY16" fmla="*/ 5003422 h 5143500"/>
              <a:gd name="connsiteX17" fmla="*/ 5437856 w 5890820"/>
              <a:gd name="connsiteY17" fmla="*/ 5003422 h 5143500"/>
              <a:gd name="connsiteX18" fmla="*/ 5437856 w 5890820"/>
              <a:gd name="connsiteY18" fmla="*/ 4889642 h 5143500"/>
              <a:gd name="connsiteX19" fmla="*/ 5322296 w 5890820"/>
              <a:gd name="connsiteY19" fmla="*/ 4889642 h 5143500"/>
              <a:gd name="connsiteX20" fmla="*/ 5322296 w 5890820"/>
              <a:gd name="connsiteY20" fmla="*/ 5003422 h 5143500"/>
              <a:gd name="connsiteX21" fmla="*/ 5385323 w 5890820"/>
              <a:gd name="connsiteY21" fmla="*/ 5003422 h 5143500"/>
              <a:gd name="connsiteX22" fmla="*/ 5390579 w 5890820"/>
              <a:gd name="connsiteY22" fmla="*/ 4980570 h 5143500"/>
              <a:gd name="connsiteX23" fmla="*/ 5357157 w 5890820"/>
              <a:gd name="connsiteY23" fmla="*/ 4980570 h 5143500"/>
              <a:gd name="connsiteX24" fmla="*/ 5357157 w 5890820"/>
              <a:gd name="connsiteY24" fmla="*/ 4889642 h 5143500"/>
              <a:gd name="connsiteX25" fmla="*/ 5261659 w 5890820"/>
              <a:gd name="connsiteY25" fmla="*/ 4889642 h 5143500"/>
              <a:gd name="connsiteX26" fmla="*/ 5261659 w 5890820"/>
              <a:gd name="connsiteY26" fmla="*/ 5003422 h 5143500"/>
              <a:gd name="connsiteX27" fmla="*/ 5296520 w 5890820"/>
              <a:gd name="connsiteY27" fmla="*/ 5003422 h 5143500"/>
              <a:gd name="connsiteX28" fmla="*/ 5296520 w 5890820"/>
              <a:gd name="connsiteY28" fmla="*/ 4889642 h 5143500"/>
              <a:gd name="connsiteX29" fmla="*/ 5129864 w 5890820"/>
              <a:gd name="connsiteY29" fmla="*/ 4889642 h 5143500"/>
              <a:gd name="connsiteX30" fmla="*/ 5129864 w 5890820"/>
              <a:gd name="connsiteY30" fmla="*/ 5003422 h 5143500"/>
              <a:gd name="connsiteX31" fmla="*/ 5164725 w 5890820"/>
              <a:gd name="connsiteY31" fmla="*/ 5003422 h 5143500"/>
              <a:gd name="connsiteX32" fmla="*/ 5164725 w 5890820"/>
              <a:gd name="connsiteY32" fmla="*/ 4958675 h 5143500"/>
              <a:gd name="connsiteX33" fmla="*/ 5201013 w 5890820"/>
              <a:gd name="connsiteY33" fmla="*/ 4958675 h 5143500"/>
              <a:gd name="connsiteX34" fmla="*/ 5201013 w 5890820"/>
              <a:gd name="connsiteY34" fmla="*/ 5003422 h 5143500"/>
              <a:gd name="connsiteX35" fmla="*/ 5235874 w 5890820"/>
              <a:gd name="connsiteY35" fmla="*/ 5003422 h 5143500"/>
              <a:gd name="connsiteX36" fmla="*/ 5235874 w 5890820"/>
              <a:gd name="connsiteY36" fmla="*/ 4889642 h 5143500"/>
              <a:gd name="connsiteX37" fmla="*/ 5201013 w 5890820"/>
              <a:gd name="connsiteY37" fmla="*/ 4889642 h 5143500"/>
              <a:gd name="connsiteX38" fmla="*/ 5201013 w 5890820"/>
              <a:gd name="connsiteY38" fmla="*/ 4934873 h 5143500"/>
              <a:gd name="connsiteX39" fmla="*/ 5164725 w 5890820"/>
              <a:gd name="connsiteY39" fmla="*/ 4934873 h 5143500"/>
              <a:gd name="connsiteX40" fmla="*/ 5164725 w 5890820"/>
              <a:gd name="connsiteY40" fmla="*/ 4889642 h 5143500"/>
              <a:gd name="connsiteX41" fmla="*/ 5506606 w 5890820"/>
              <a:gd name="connsiteY41" fmla="*/ 4887261 h 5143500"/>
              <a:gd name="connsiteX42" fmla="*/ 5464109 w 5890820"/>
              <a:gd name="connsiteY42" fmla="*/ 4889642 h 5143500"/>
              <a:gd name="connsiteX43" fmla="*/ 5464109 w 5890820"/>
              <a:gd name="connsiteY43" fmla="*/ 5003422 h 5143500"/>
              <a:gd name="connsiteX44" fmla="*/ 5498970 w 5890820"/>
              <a:gd name="connsiteY44" fmla="*/ 5003422 h 5143500"/>
              <a:gd name="connsiteX45" fmla="*/ 5498970 w 5890820"/>
              <a:gd name="connsiteY45" fmla="*/ 4976282 h 5143500"/>
              <a:gd name="connsiteX46" fmla="*/ 5511386 w 5890820"/>
              <a:gd name="connsiteY46" fmla="*/ 4976282 h 5143500"/>
              <a:gd name="connsiteX47" fmla="*/ 5511386 w 5890820"/>
              <a:gd name="connsiteY47" fmla="*/ 4976291 h 5143500"/>
              <a:gd name="connsiteX48" fmla="*/ 5564387 w 5890820"/>
              <a:gd name="connsiteY48" fmla="*/ 4930586 h 5143500"/>
              <a:gd name="connsiteX49" fmla="*/ 5506606 w 5890820"/>
              <a:gd name="connsiteY49" fmla="*/ 4887261 h 5143500"/>
              <a:gd name="connsiteX50" fmla="*/ 5058248 w 5890820"/>
              <a:gd name="connsiteY50" fmla="*/ 4887261 h 5143500"/>
              <a:gd name="connsiteX51" fmla="*/ 5015751 w 5890820"/>
              <a:gd name="connsiteY51" fmla="*/ 4889642 h 5143500"/>
              <a:gd name="connsiteX52" fmla="*/ 5015751 w 5890820"/>
              <a:gd name="connsiteY52" fmla="*/ 5003422 h 5143500"/>
              <a:gd name="connsiteX53" fmla="*/ 5050611 w 5890820"/>
              <a:gd name="connsiteY53" fmla="*/ 5003422 h 5143500"/>
              <a:gd name="connsiteX54" fmla="*/ 5050611 w 5890820"/>
              <a:gd name="connsiteY54" fmla="*/ 4976282 h 5143500"/>
              <a:gd name="connsiteX55" fmla="*/ 5063028 w 5890820"/>
              <a:gd name="connsiteY55" fmla="*/ 4976282 h 5143500"/>
              <a:gd name="connsiteX56" fmla="*/ 5063019 w 5890820"/>
              <a:gd name="connsiteY56" fmla="*/ 4976291 h 5143500"/>
              <a:gd name="connsiteX57" fmla="*/ 5116019 w 5890820"/>
              <a:gd name="connsiteY57" fmla="*/ 4930586 h 5143500"/>
              <a:gd name="connsiteX58" fmla="*/ 5058248 w 5890820"/>
              <a:gd name="connsiteY58" fmla="*/ 4887261 h 5143500"/>
              <a:gd name="connsiteX59" fmla="*/ 5622157 w 5890820"/>
              <a:gd name="connsiteY59" fmla="*/ 4887252 h 5143500"/>
              <a:gd name="connsiteX60" fmla="*/ 5574889 w 5890820"/>
              <a:gd name="connsiteY60" fmla="*/ 4921527 h 5143500"/>
              <a:gd name="connsiteX61" fmla="*/ 5629327 w 5890820"/>
              <a:gd name="connsiteY61" fmla="*/ 4971994 h 5143500"/>
              <a:gd name="connsiteX62" fmla="*/ 5611187 w 5890820"/>
              <a:gd name="connsiteY62" fmla="*/ 4982942 h 5143500"/>
              <a:gd name="connsiteX63" fmla="*/ 5571556 w 5890820"/>
              <a:gd name="connsiteY63" fmla="*/ 4973892 h 5143500"/>
              <a:gd name="connsiteX64" fmla="*/ 5575375 w 5890820"/>
              <a:gd name="connsiteY64" fmla="*/ 5000074 h 5143500"/>
              <a:gd name="connsiteX65" fmla="*/ 5611664 w 5890820"/>
              <a:gd name="connsiteY65" fmla="*/ 5005785 h 5143500"/>
              <a:gd name="connsiteX66" fmla="*/ 5664664 w 5890820"/>
              <a:gd name="connsiteY66" fmla="*/ 4967697 h 5143500"/>
              <a:gd name="connsiteX67" fmla="*/ 5618330 w 5890820"/>
              <a:gd name="connsiteY67" fmla="*/ 4928600 h 5143500"/>
              <a:gd name="connsiteX68" fmla="*/ 5609757 w 5890820"/>
              <a:gd name="connsiteY68" fmla="*/ 4918670 h 5143500"/>
              <a:gd name="connsiteX69" fmla="*/ 5614107 w 5890820"/>
              <a:gd name="connsiteY69" fmla="*/ 4911836 h 5143500"/>
              <a:gd name="connsiteX70" fmla="*/ 5625985 w 5890820"/>
              <a:gd name="connsiteY70" fmla="*/ 4909630 h 5143500"/>
              <a:gd name="connsiteX71" fmla="*/ 5657018 w 5890820"/>
              <a:gd name="connsiteY71" fmla="*/ 4915341 h 5143500"/>
              <a:gd name="connsiteX72" fmla="*/ 5654152 w 5890820"/>
              <a:gd name="connsiteY72" fmla="*/ 4890582 h 5143500"/>
              <a:gd name="connsiteX73" fmla="*/ 5622157 w 5890820"/>
              <a:gd name="connsiteY73" fmla="*/ 4887252 h 5143500"/>
              <a:gd name="connsiteX74" fmla="*/ 0 w 5890820"/>
              <a:gd name="connsiteY74" fmla="*/ 0 h 5143500"/>
              <a:gd name="connsiteX75" fmla="*/ 5890820 w 5890820"/>
              <a:gd name="connsiteY75" fmla="*/ 0 h 5143500"/>
              <a:gd name="connsiteX76" fmla="*/ 5890820 w 5890820"/>
              <a:gd name="connsiteY76" fmla="*/ 5143500 h 5143500"/>
              <a:gd name="connsiteX77" fmla="*/ 0 w 5890820"/>
              <a:gd name="connsiteY77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5890820" h="5143500">
                <a:moveTo>
                  <a:pt x="5609750" y="4918662"/>
                </a:moveTo>
                <a:lnTo>
                  <a:pt x="5609757" y="4918670"/>
                </a:lnTo>
                <a:lnTo>
                  <a:pt x="5609750" y="4918680"/>
                </a:lnTo>
                <a:close/>
                <a:moveTo>
                  <a:pt x="5504702" y="4908682"/>
                </a:moveTo>
                <a:cubicBezTo>
                  <a:pt x="5521889" y="4908682"/>
                  <a:pt x="5530011" y="4916774"/>
                  <a:pt x="5530011" y="4931060"/>
                </a:cubicBezTo>
                <a:cubicBezTo>
                  <a:pt x="5530011" y="4945821"/>
                  <a:pt x="5522851" y="4955819"/>
                  <a:pt x="5504702" y="4955819"/>
                </a:cubicBezTo>
                <a:lnTo>
                  <a:pt x="5498970" y="4955819"/>
                </a:lnTo>
                <a:lnTo>
                  <a:pt x="5498970" y="4908800"/>
                </a:lnTo>
                <a:cubicBezTo>
                  <a:pt x="5500993" y="4908682"/>
                  <a:pt x="5502907" y="4908682"/>
                  <a:pt x="5504702" y="4908682"/>
                </a:cubicBezTo>
                <a:close/>
                <a:moveTo>
                  <a:pt x="5056334" y="4908682"/>
                </a:moveTo>
                <a:cubicBezTo>
                  <a:pt x="5073522" y="4908682"/>
                  <a:pt x="5081644" y="4916774"/>
                  <a:pt x="5081644" y="4931060"/>
                </a:cubicBezTo>
                <a:cubicBezTo>
                  <a:pt x="5081644" y="4945821"/>
                  <a:pt x="5074483" y="4955819"/>
                  <a:pt x="5056334" y="4955819"/>
                </a:cubicBezTo>
                <a:lnTo>
                  <a:pt x="5050602" y="4955819"/>
                </a:lnTo>
                <a:lnTo>
                  <a:pt x="5050602" y="4908800"/>
                </a:lnTo>
                <a:cubicBezTo>
                  <a:pt x="5052635" y="4908682"/>
                  <a:pt x="5054540" y="4908682"/>
                  <a:pt x="5056334" y="4908682"/>
                </a:cubicBezTo>
                <a:close/>
                <a:moveTo>
                  <a:pt x="5402996" y="4889642"/>
                </a:moveTo>
                <a:lnTo>
                  <a:pt x="5402996" y="5003422"/>
                </a:lnTo>
                <a:lnTo>
                  <a:pt x="5437856" y="5003422"/>
                </a:lnTo>
                <a:lnTo>
                  <a:pt x="5437856" y="4889642"/>
                </a:lnTo>
                <a:close/>
                <a:moveTo>
                  <a:pt x="5322296" y="4889642"/>
                </a:moveTo>
                <a:lnTo>
                  <a:pt x="5322296" y="5003422"/>
                </a:lnTo>
                <a:lnTo>
                  <a:pt x="5385323" y="5003422"/>
                </a:lnTo>
                <a:lnTo>
                  <a:pt x="5390579" y="4980570"/>
                </a:lnTo>
                <a:lnTo>
                  <a:pt x="5357157" y="4980570"/>
                </a:lnTo>
                <a:lnTo>
                  <a:pt x="5357157" y="4889642"/>
                </a:lnTo>
                <a:close/>
                <a:moveTo>
                  <a:pt x="5261659" y="4889642"/>
                </a:moveTo>
                <a:lnTo>
                  <a:pt x="5261659" y="5003422"/>
                </a:lnTo>
                <a:lnTo>
                  <a:pt x="5296520" y="5003422"/>
                </a:lnTo>
                <a:lnTo>
                  <a:pt x="5296520" y="4889642"/>
                </a:lnTo>
                <a:close/>
                <a:moveTo>
                  <a:pt x="5129864" y="4889642"/>
                </a:moveTo>
                <a:lnTo>
                  <a:pt x="5129864" y="5003422"/>
                </a:lnTo>
                <a:lnTo>
                  <a:pt x="5164725" y="5003422"/>
                </a:lnTo>
                <a:lnTo>
                  <a:pt x="5164725" y="4958675"/>
                </a:lnTo>
                <a:lnTo>
                  <a:pt x="5201013" y="4958675"/>
                </a:lnTo>
                <a:lnTo>
                  <a:pt x="5201013" y="5003422"/>
                </a:lnTo>
                <a:lnTo>
                  <a:pt x="5235874" y="5003422"/>
                </a:lnTo>
                <a:lnTo>
                  <a:pt x="5235874" y="4889642"/>
                </a:lnTo>
                <a:lnTo>
                  <a:pt x="5201013" y="4889642"/>
                </a:lnTo>
                <a:lnTo>
                  <a:pt x="5201013" y="4934873"/>
                </a:lnTo>
                <a:lnTo>
                  <a:pt x="5164725" y="4934873"/>
                </a:lnTo>
                <a:lnTo>
                  <a:pt x="5164725" y="4889642"/>
                </a:lnTo>
                <a:close/>
                <a:moveTo>
                  <a:pt x="5506606" y="4887261"/>
                </a:moveTo>
                <a:cubicBezTo>
                  <a:pt x="5492761" y="4887261"/>
                  <a:pt x="5476050" y="4888210"/>
                  <a:pt x="5464109" y="4889642"/>
                </a:cubicBezTo>
                <a:lnTo>
                  <a:pt x="5464109" y="5003422"/>
                </a:lnTo>
                <a:lnTo>
                  <a:pt x="5498970" y="5003422"/>
                </a:lnTo>
                <a:lnTo>
                  <a:pt x="5498970" y="4976282"/>
                </a:lnTo>
                <a:lnTo>
                  <a:pt x="5511386" y="4976282"/>
                </a:lnTo>
                <a:lnTo>
                  <a:pt x="5511386" y="4976291"/>
                </a:lnTo>
                <a:cubicBezTo>
                  <a:pt x="5543857" y="4976291"/>
                  <a:pt x="5564387" y="4959633"/>
                  <a:pt x="5564387" y="4930586"/>
                </a:cubicBezTo>
                <a:cubicBezTo>
                  <a:pt x="5564387" y="4898692"/>
                  <a:pt x="5542419" y="4887261"/>
                  <a:pt x="5506606" y="4887261"/>
                </a:cubicBezTo>
                <a:close/>
                <a:moveTo>
                  <a:pt x="5058248" y="4887261"/>
                </a:moveTo>
                <a:cubicBezTo>
                  <a:pt x="5044403" y="4887261"/>
                  <a:pt x="5027692" y="4888210"/>
                  <a:pt x="5015751" y="4889642"/>
                </a:cubicBezTo>
                <a:lnTo>
                  <a:pt x="5015751" y="5003422"/>
                </a:lnTo>
                <a:lnTo>
                  <a:pt x="5050611" y="5003422"/>
                </a:lnTo>
                <a:lnTo>
                  <a:pt x="5050611" y="4976282"/>
                </a:lnTo>
                <a:lnTo>
                  <a:pt x="5063028" y="4976282"/>
                </a:lnTo>
                <a:lnTo>
                  <a:pt x="5063019" y="4976291"/>
                </a:lnTo>
                <a:cubicBezTo>
                  <a:pt x="5095489" y="4976291"/>
                  <a:pt x="5116019" y="4959633"/>
                  <a:pt x="5116019" y="4930586"/>
                </a:cubicBezTo>
                <a:cubicBezTo>
                  <a:pt x="5116028" y="4898683"/>
                  <a:pt x="5094061" y="4887261"/>
                  <a:pt x="5058248" y="4887261"/>
                </a:cubicBezTo>
                <a:close/>
                <a:moveTo>
                  <a:pt x="5622157" y="4887252"/>
                </a:moveTo>
                <a:cubicBezTo>
                  <a:pt x="5593982" y="4887252"/>
                  <a:pt x="5574889" y="4898318"/>
                  <a:pt x="5574889" y="4921527"/>
                </a:cubicBezTo>
                <a:cubicBezTo>
                  <a:pt x="5574889" y="4961521"/>
                  <a:pt x="5629327" y="4953429"/>
                  <a:pt x="5629327" y="4971994"/>
                </a:cubicBezTo>
                <a:cubicBezTo>
                  <a:pt x="5629327" y="4979137"/>
                  <a:pt x="5624071" y="4982942"/>
                  <a:pt x="5611187" y="4982942"/>
                </a:cubicBezTo>
                <a:cubicBezTo>
                  <a:pt x="5599723" y="4982942"/>
                  <a:pt x="5582059" y="4979137"/>
                  <a:pt x="5571556" y="4973892"/>
                </a:cubicBezTo>
                <a:lnTo>
                  <a:pt x="5575375" y="5000074"/>
                </a:lnTo>
                <a:cubicBezTo>
                  <a:pt x="5585878" y="5003888"/>
                  <a:pt x="5600208" y="5005785"/>
                  <a:pt x="5611664" y="5005785"/>
                </a:cubicBezTo>
                <a:cubicBezTo>
                  <a:pt x="5640792" y="5005785"/>
                  <a:pt x="5664664" y="4996261"/>
                  <a:pt x="5664664" y="4967697"/>
                </a:cubicBezTo>
                <a:cubicBezTo>
                  <a:pt x="5664664" y="4939131"/>
                  <a:pt x="5633775" y="4936008"/>
                  <a:pt x="5618330" y="4928600"/>
                </a:cubicBezTo>
                <a:lnTo>
                  <a:pt x="5609757" y="4918670"/>
                </a:lnTo>
                <a:lnTo>
                  <a:pt x="5614107" y="4911836"/>
                </a:lnTo>
                <a:cubicBezTo>
                  <a:pt x="5616913" y="4910346"/>
                  <a:pt x="5620972" y="4909630"/>
                  <a:pt x="5625985" y="4909630"/>
                </a:cubicBezTo>
                <a:cubicBezTo>
                  <a:pt x="5636964" y="4909630"/>
                  <a:pt x="5648905" y="4912011"/>
                  <a:pt x="5657018" y="4915341"/>
                </a:cubicBezTo>
                <a:lnTo>
                  <a:pt x="5654152" y="4890582"/>
                </a:lnTo>
                <a:cubicBezTo>
                  <a:pt x="5645077" y="4888675"/>
                  <a:pt x="5636964" y="4887252"/>
                  <a:pt x="5622157" y="4887252"/>
                </a:cubicBezTo>
                <a:close/>
                <a:moveTo>
                  <a:pt x="0" y="0"/>
                </a:moveTo>
                <a:lnTo>
                  <a:pt x="5890820" y="0"/>
                </a:lnTo>
                <a:lnTo>
                  <a:pt x="589082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Click icon to insert your photo OR 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 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</a:p>
        </p:txBody>
      </p:sp>
      <p:sp>
        <p:nvSpPr>
          <p:cNvPr id="5" name="Footer Placeholder 11">
            <a:extLst>
              <a:ext uri="{FF2B5EF4-FFF2-40B4-BE49-F238E27FC236}">
                <a16:creationId xmlns:a16="http://schemas.microsoft.com/office/drawing/2014/main" id="{39233B01-D8A4-FE06-9412-52107B278D8C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502919" y="4928616"/>
            <a:ext cx="2377440" cy="9144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E15C5B3-F137-C847-8AEF-B6EA3211AAA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2C26D52-4263-A84E-BE9C-E8B266F7A2A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0063" y="1211263"/>
            <a:ext cx="2379602" cy="348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DFB18B-FAF9-0022-13B7-568D842046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920" y="376242"/>
            <a:ext cx="2377440" cy="722376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US" noProof="0" dirty="0"/>
              <a:t>Type your slide headline here</a:t>
            </a:r>
          </a:p>
        </p:txBody>
      </p:sp>
    </p:spTree>
    <p:extLst>
      <p:ext uri="{BB962C8B-B14F-4D97-AF65-F5344CB8AC3E}">
        <p14:creationId xmlns:p14="http://schemas.microsoft.com/office/powerpoint/2010/main" val="405178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6="http://schemas.microsoft.com/office/drawing/2014/main" xmlns=""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mall -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4F529D8-9C6F-58F5-0254-996E808C093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62611" y="1211263"/>
            <a:ext cx="2379602" cy="348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79F63E1-D3F3-F243-D730-F89C53934A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60149" y="376242"/>
            <a:ext cx="2377440" cy="722376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US" noProof="0" dirty="0"/>
              <a:t>Type your slide headline here</a:t>
            </a:r>
          </a:p>
        </p:txBody>
      </p:sp>
      <p:sp>
        <p:nvSpPr>
          <p:cNvPr id="4" name="Footer Placeholder 11">
            <a:extLst>
              <a:ext uri="{FF2B5EF4-FFF2-40B4-BE49-F238E27FC236}">
                <a16:creationId xmlns:a16="http://schemas.microsoft.com/office/drawing/2014/main" id="{D019B56E-17F1-60C5-DE51-C73526AF218E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502919" y="4928616"/>
            <a:ext cx="237744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12">
            <a:extLst>
              <a:ext uri="{FF2B5EF4-FFF2-40B4-BE49-F238E27FC236}">
                <a16:creationId xmlns:a16="http://schemas.microsoft.com/office/drawing/2014/main" id="{CE15C5B3-F137-C847-8AEF-B6EA3211AAA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3C5F3973-0A3E-BA0D-7446-25212BF944F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0" y="0"/>
            <a:ext cx="5890820" cy="51435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Click icon to insert your photo OR 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 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</a:p>
        </p:txBody>
      </p:sp>
    </p:spTree>
    <p:extLst>
      <p:ext uri="{BB962C8B-B14F-4D97-AF65-F5344CB8AC3E}">
        <p14:creationId xmlns:p14="http://schemas.microsoft.com/office/powerpoint/2010/main" val="210810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6="http://schemas.microsoft.com/office/drawing/2014/main" xmlns="">
      <p:transition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D14F1EF4-283E-34CE-199C-D2F9ED23AAAD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0" y="0"/>
            <a:ext cx="9144000" cy="5143500"/>
          </a:xfrm>
          <a:custGeom>
            <a:avLst/>
            <a:gdLst>
              <a:gd name="connsiteX0" fmla="*/ 8862930 w 9144000"/>
              <a:gd name="connsiteY0" fmla="*/ 4918662 h 5143500"/>
              <a:gd name="connsiteX1" fmla="*/ 8862940 w 9144000"/>
              <a:gd name="connsiteY1" fmla="*/ 4918674 h 5143500"/>
              <a:gd name="connsiteX2" fmla="*/ 8862930 w 9144000"/>
              <a:gd name="connsiteY2" fmla="*/ 4918680 h 5143500"/>
              <a:gd name="connsiteX3" fmla="*/ 8757882 w 9144000"/>
              <a:gd name="connsiteY3" fmla="*/ 4908682 h 5143500"/>
              <a:gd name="connsiteX4" fmla="*/ 8783191 w 9144000"/>
              <a:gd name="connsiteY4" fmla="*/ 4931060 h 5143500"/>
              <a:gd name="connsiteX5" fmla="*/ 8757882 w 9144000"/>
              <a:gd name="connsiteY5" fmla="*/ 4955819 h 5143500"/>
              <a:gd name="connsiteX6" fmla="*/ 8752150 w 9144000"/>
              <a:gd name="connsiteY6" fmla="*/ 4955819 h 5143500"/>
              <a:gd name="connsiteX7" fmla="*/ 8752150 w 9144000"/>
              <a:gd name="connsiteY7" fmla="*/ 4908800 h 5143500"/>
              <a:gd name="connsiteX8" fmla="*/ 8757882 w 9144000"/>
              <a:gd name="connsiteY8" fmla="*/ 4908682 h 5143500"/>
              <a:gd name="connsiteX9" fmla="*/ 8309514 w 9144000"/>
              <a:gd name="connsiteY9" fmla="*/ 4908682 h 5143500"/>
              <a:gd name="connsiteX10" fmla="*/ 8334824 w 9144000"/>
              <a:gd name="connsiteY10" fmla="*/ 4931060 h 5143500"/>
              <a:gd name="connsiteX11" fmla="*/ 8309514 w 9144000"/>
              <a:gd name="connsiteY11" fmla="*/ 4955819 h 5143500"/>
              <a:gd name="connsiteX12" fmla="*/ 8303782 w 9144000"/>
              <a:gd name="connsiteY12" fmla="*/ 4955819 h 5143500"/>
              <a:gd name="connsiteX13" fmla="*/ 8303782 w 9144000"/>
              <a:gd name="connsiteY13" fmla="*/ 4908800 h 5143500"/>
              <a:gd name="connsiteX14" fmla="*/ 8309514 w 9144000"/>
              <a:gd name="connsiteY14" fmla="*/ 4908682 h 5143500"/>
              <a:gd name="connsiteX15" fmla="*/ 8656176 w 9144000"/>
              <a:gd name="connsiteY15" fmla="*/ 4889642 h 5143500"/>
              <a:gd name="connsiteX16" fmla="*/ 8656176 w 9144000"/>
              <a:gd name="connsiteY16" fmla="*/ 5003422 h 5143500"/>
              <a:gd name="connsiteX17" fmla="*/ 8691036 w 9144000"/>
              <a:gd name="connsiteY17" fmla="*/ 5003422 h 5143500"/>
              <a:gd name="connsiteX18" fmla="*/ 8691036 w 9144000"/>
              <a:gd name="connsiteY18" fmla="*/ 4889642 h 5143500"/>
              <a:gd name="connsiteX19" fmla="*/ 8575476 w 9144000"/>
              <a:gd name="connsiteY19" fmla="*/ 4889642 h 5143500"/>
              <a:gd name="connsiteX20" fmla="*/ 8575476 w 9144000"/>
              <a:gd name="connsiteY20" fmla="*/ 5003422 h 5143500"/>
              <a:gd name="connsiteX21" fmla="*/ 8638503 w 9144000"/>
              <a:gd name="connsiteY21" fmla="*/ 5003422 h 5143500"/>
              <a:gd name="connsiteX22" fmla="*/ 8643759 w 9144000"/>
              <a:gd name="connsiteY22" fmla="*/ 4980570 h 5143500"/>
              <a:gd name="connsiteX23" fmla="*/ 8610337 w 9144000"/>
              <a:gd name="connsiteY23" fmla="*/ 4980570 h 5143500"/>
              <a:gd name="connsiteX24" fmla="*/ 8610337 w 9144000"/>
              <a:gd name="connsiteY24" fmla="*/ 4889642 h 5143500"/>
              <a:gd name="connsiteX25" fmla="*/ 8514839 w 9144000"/>
              <a:gd name="connsiteY25" fmla="*/ 4889642 h 5143500"/>
              <a:gd name="connsiteX26" fmla="*/ 8514839 w 9144000"/>
              <a:gd name="connsiteY26" fmla="*/ 5003422 h 5143500"/>
              <a:gd name="connsiteX27" fmla="*/ 8549700 w 9144000"/>
              <a:gd name="connsiteY27" fmla="*/ 5003422 h 5143500"/>
              <a:gd name="connsiteX28" fmla="*/ 8549700 w 9144000"/>
              <a:gd name="connsiteY28" fmla="*/ 4889642 h 5143500"/>
              <a:gd name="connsiteX29" fmla="*/ 8383044 w 9144000"/>
              <a:gd name="connsiteY29" fmla="*/ 4889642 h 5143500"/>
              <a:gd name="connsiteX30" fmla="*/ 8383044 w 9144000"/>
              <a:gd name="connsiteY30" fmla="*/ 5003422 h 5143500"/>
              <a:gd name="connsiteX31" fmla="*/ 8417905 w 9144000"/>
              <a:gd name="connsiteY31" fmla="*/ 5003422 h 5143500"/>
              <a:gd name="connsiteX32" fmla="*/ 8417905 w 9144000"/>
              <a:gd name="connsiteY32" fmla="*/ 4958675 h 5143500"/>
              <a:gd name="connsiteX33" fmla="*/ 8454193 w 9144000"/>
              <a:gd name="connsiteY33" fmla="*/ 4958675 h 5143500"/>
              <a:gd name="connsiteX34" fmla="*/ 8454193 w 9144000"/>
              <a:gd name="connsiteY34" fmla="*/ 5003422 h 5143500"/>
              <a:gd name="connsiteX35" fmla="*/ 8489054 w 9144000"/>
              <a:gd name="connsiteY35" fmla="*/ 5003422 h 5143500"/>
              <a:gd name="connsiteX36" fmla="*/ 8489054 w 9144000"/>
              <a:gd name="connsiteY36" fmla="*/ 4889642 h 5143500"/>
              <a:gd name="connsiteX37" fmla="*/ 8454193 w 9144000"/>
              <a:gd name="connsiteY37" fmla="*/ 4889642 h 5143500"/>
              <a:gd name="connsiteX38" fmla="*/ 8454193 w 9144000"/>
              <a:gd name="connsiteY38" fmla="*/ 4934873 h 5143500"/>
              <a:gd name="connsiteX39" fmla="*/ 8417905 w 9144000"/>
              <a:gd name="connsiteY39" fmla="*/ 4934873 h 5143500"/>
              <a:gd name="connsiteX40" fmla="*/ 8417905 w 9144000"/>
              <a:gd name="connsiteY40" fmla="*/ 4889642 h 5143500"/>
              <a:gd name="connsiteX41" fmla="*/ 8759786 w 9144000"/>
              <a:gd name="connsiteY41" fmla="*/ 4887261 h 5143500"/>
              <a:gd name="connsiteX42" fmla="*/ 8717289 w 9144000"/>
              <a:gd name="connsiteY42" fmla="*/ 4889642 h 5143500"/>
              <a:gd name="connsiteX43" fmla="*/ 8717289 w 9144000"/>
              <a:gd name="connsiteY43" fmla="*/ 5003422 h 5143500"/>
              <a:gd name="connsiteX44" fmla="*/ 8752150 w 9144000"/>
              <a:gd name="connsiteY44" fmla="*/ 5003422 h 5143500"/>
              <a:gd name="connsiteX45" fmla="*/ 8752150 w 9144000"/>
              <a:gd name="connsiteY45" fmla="*/ 4976282 h 5143500"/>
              <a:gd name="connsiteX46" fmla="*/ 8764566 w 9144000"/>
              <a:gd name="connsiteY46" fmla="*/ 4976282 h 5143500"/>
              <a:gd name="connsiteX47" fmla="*/ 8764566 w 9144000"/>
              <a:gd name="connsiteY47" fmla="*/ 4976291 h 5143500"/>
              <a:gd name="connsiteX48" fmla="*/ 8817567 w 9144000"/>
              <a:gd name="connsiteY48" fmla="*/ 4930586 h 5143500"/>
              <a:gd name="connsiteX49" fmla="*/ 8759786 w 9144000"/>
              <a:gd name="connsiteY49" fmla="*/ 4887261 h 5143500"/>
              <a:gd name="connsiteX50" fmla="*/ 8311428 w 9144000"/>
              <a:gd name="connsiteY50" fmla="*/ 4887261 h 5143500"/>
              <a:gd name="connsiteX51" fmla="*/ 8268931 w 9144000"/>
              <a:gd name="connsiteY51" fmla="*/ 4889642 h 5143500"/>
              <a:gd name="connsiteX52" fmla="*/ 8268931 w 9144000"/>
              <a:gd name="connsiteY52" fmla="*/ 5003422 h 5143500"/>
              <a:gd name="connsiteX53" fmla="*/ 8303791 w 9144000"/>
              <a:gd name="connsiteY53" fmla="*/ 5003422 h 5143500"/>
              <a:gd name="connsiteX54" fmla="*/ 8303791 w 9144000"/>
              <a:gd name="connsiteY54" fmla="*/ 4976282 h 5143500"/>
              <a:gd name="connsiteX55" fmla="*/ 8316208 w 9144000"/>
              <a:gd name="connsiteY55" fmla="*/ 4976282 h 5143500"/>
              <a:gd name="connsiteX56" fmla="*/ 8316199 w 9144000"/>
              <a:gd name="connsiteY56" fmla="*/ 4976291 h 5143500"/>
              <a:gd name="connsiteX57" fmla="*/ 8369199 w 9144000"/>
              <a:gd name="connsiteY57" fmla="*/ 4930586 h 5143500"/>
              <a:gd name="connsiteX58" fmla="*/ 8311428 w 9144000"/>
              <a:gd name="connsiteY58" fmla="*/ 4887261 h 5143500"/>
              <a:gd name="connsiteX59" fmla="*/ 8875337 w 9144000"/>
              <a:gd name="connsiteY59" fmla="*/ 4887252 h 5143500"/>
              <a:gd name="connsiteX60" fmla="*/ 8828069 w 9144000"/>
              <a:gd name="connsiteY60" fmla="*/ 4921527 h 5143500"/>
              <a:gd name="connsiteX61" fmla="*/ 8882507 w 9144000"/>
              <a:gd name="connsiteY61" fmla="*/ 4971994 h 5143500"/>
              <a:gd name="connsiteX62" fmla="*/ 8864367 w 9144000"/>
              <a:gd name="connsiteY62" fmla="*/ 4982942 h 5143500"/>
              <a:gd name="connsiteX63" fmla="*/ 8824736 w 9144000"/>
              <a:gd name="connsiteY63" fmla="*/ 4973892 h 5143500"/>
              <a:gd name="connsiteX64" fmla="*/ 8828555 w 9144000"/>
              <a:gd name="connsiteY64" fmla="*/ 5000074 h 5143500"/>
              <a:gd name="connsiteX65" fmla="*/ 8864844 w 9144000"/>
              <a:gd name="connsiteY65" fmla="*/ 5005785 h 5143500"/>
              <a:gd name="connsiteX66" fmla="*/ 8917844 w 9144000"/>
              <a:gd name="connsiteY66" fmla="*/ 4967697 h 5143500"/>
              <a:gd name="connsiteX67" fmla="*/ 8871510 w 9144000"/>
              <a:gd name="connsiteY67" fmla="*/ 4928600 h 5143500"/>
              <a:gd name="connsiteX68" fmla="*/ 8862940 w 9144000"/>
              <a:gd name="connsiteY68" fmla="*/ 4918674 h 5143500"/>
              <a:gd name="connsiteX69" fmla="*/ 8879165 w 9144000"/>
              <a:gd name="connsiteY69" fmla="*/ 4909630 h 5143500"/>
              <a:gd name="connsiteX70" fmla="*/ 8910198 w 9144000"/>
              <a:gd name="connsiteY70" fmla="*/ 4915341 h 5143500"/>
              <a:gd name="connsiteX71" fmla="*/ 8907332 w 9144000"/>
              <a:gd name="connsiteY71" fmla="*/ 4890582 h 5143500"/>
              <a:gd name="connsiteX72" fmla="*/ 8875337 w 9144000"/>
              <a:gd name="connsiteY72" fmla="*/ 4887252 h 5143500"/>
              <a:gd name="connsiteX73" fmla="*/ 0 w 9144000"/>
              <a:gd name="connsiteY73" fmla="*/ 0 h 5143500"/>
              <a:gd name="connsiteX74" fmla="*/ 9144000 w 9144000"/>
              <a:gd name="connsiteY74" fmla="*/ 0 h 5143500"/>
              <a:gd name="connsiteX75" fmla="*/ 9144000 w 9144000"/>
              <a:gd name="connsiteY75" fmla="*/ 5143500 h 5143500"/>
              <a:gd name="connsiteX76" fmla="*/ 0 w 9144000"/>
              <a:gd name="connsiteY76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9144000" h="5143500">
                <a:moveTo>
                  <a:pt x="8862930" y="4918662"/>
                </a:moveTo>
                <a:lnTo>
                  <a:pt x="8862940" y="4918674"/>
                </a:lnTo>
                <a:lnTo>
                  <a:pt x="8862930" y="4918680"/>
                </a:lnTo>
                <a:close/>
                <a:moveTo>
                  <a:pt x="8757882" y="4908682"/>
                </a:moveTo>
                <a:cubicBezTo>
                  <a:pt x="8775069" y="4908682"/>
                  <a:pt x="8783191" y="4916774"/>
                  <a:pt x="8783191" y="4931060"/>
                </a:cubicBezTo>
                <a:cubicBezTo>
                  <a:pt x="8783191" y="4945821"/>
                  <a:pt x="8776031" y="4955819"/>
                  <a:pt x="8757882" y="4955819"/>
                </a:cubicBezTo>
                <a:lnTo>
                  <a:pt x="8752150" y="4955819"/>
                </a:lnTo>
                <a:lnTo>
                  <a:pt x="8752150" y="4908800"/>
                </a:lnTo>
                <a:cubicBezTo>
                  <a:pt x="8754173" y="4908682"/>
                  <a:pt x="8756087" y="4908682"/>
                  <a:pt x="8757882" y="4908682"/>
                </a:cubicBezTo>
                <a:close/>
                <a:moveTo>
                  <a:pt x="8309514" y="4908682"/>
                </a:moveTo>
                <a:cubicBezTo>
                  <a:pt x="8326702" y="4908682"/>
                  <a:pt x="8334824" y="4916774"/>
                  <a:pt x="8334824" y="4931060"/>
                </a:cubicBezTo>
                <a:cubicBezTo>
                  <a:pt x="8334824" y="4945821"/>
                  <a:pt x="8327663" y="4955819"/>
                  <a:pt x="8309514" y="4955819"/>
                </a:cubicBezTo>
                <a:lnTo>
                  <a:pt x="8303782" y="4955819"/>
                </a:lnTo>
                <a:lnTo>
                  <a:pt x="8303782" y="4908800"/>
                </a:lnTo>
                <a:cubicBezTo>
                  <a:pt x="8305815" y="4908682"/>
                  <a:pt x="8307720" y="4908682"/>
                  <a:pt x="8309514" y="4908682"/>
                </a:cubicBezTo>
                <a:close/>
                <a:moveTo>
                  <a:pt x="8656176" y="4889642"/>
                </a:moveTo>
                <a:lnTo>
                  <a:pt x="8656176" y="5003422"/>
                </a:lnTo>
                <a:lnTo>
                  <a:pt x="8691036" y="5003422"/>
                </a:lnTo>
                <a:lnTo>
                  <a:pt x="8691036" y="4889642"/>
                </a:lnTo>
                <a:close/>
                <a:moveTo>
                  <a:pt x="8575476" y="4889642"/>
                </a:moveTo>
                <a:lnTo>
                  <a:pt x="8575476" y="5003422"/>
                </a:lnTo>
                <a:lnTo>
                  <a:pt x="8638503" y="5003422"/>
                </a:lnTo>
                <a:lnTo>
                  <a:pt x="8643759" y="4980570"/>
                </a:lnTo>
                <a:lnTo>
                  <a:pt x="8610337" y="4980570"/>
                </a:lnTo>
                <a:lnTo>
                  <a:pt x="8610337" y="4889642"/>
                </a:lnTo>
                <a:close/>
                <a:moveTo>
                  <a:pt x="8514839" y="4889642"/>
                </a:moveTo>
                <a:lnTo>
                  <a:pt x="8514839" y="5003422"/>
                </a:lnTo>
                <a:lnTo>
                  <a:pt x="8549700" y="5003422"/>
                </a:lnTo>
                <a:lnTo>
                  <a:pt x="8549700" y="4889642"/>
                </a:lnTo>
                <a:close/>
                <a:moveTo>
                  <a:pt x="8383044" y="4889642"/>
                </a:moveTo>
                <a:lnTo>
                  <a:pt x="8383044" y="5003422"/>
                </a:lnTo>
                <a:lnTo>
                  <a:pt x="8417905" y="5003422"/>
                </a:lnTo>
                <a:lnTo>
                  <a:pt x="8417905" y="4958675"/>
                </a:lnTo>
                <a:lnTo>
                  <a:pt x="8454193" y="4958675"/>
                </a:lnTo>
                <a:lnTo>
                  <a:pt x="8454193" y="5003422"/>
                </a:lnTo>
                <a:lnTo>
                  <a:pt x="8489054" y="5003422"/>
                </a:lnTo>
                <a:lnTo>
                  <a:pt x="8489054" y="4889642"/>
                </a:lnTo>
                <a:lnTo>
                  <a:pt x="8454193" y="4889642"/>
                </a:lnTo>
                <a:lnTo>
                  <a:pt x="8454193" y="4934873"/>
                </a:lnTo>
                <a:lnTo>
                  <a:pt x="8417905" y="4934873"/>
                </a:lnTo>
                <a:lnTo>
                  <a:pt x="8417905" y="4889642"/>
                </a:lnTo>
                <a:close/>
                <a:moveTo>
                  <a:pt x="8759786" y="4887261"/>
                </a:moveTo>
                <a:cubicBezTo>
                  <a:pt x="8745941" y="4887261"/>
                  <a:pt x="8729230" y="4888210"/>
                  <a:pt x="8717289" y="4889642"/>
                </a:cubicBezTo>
                <a:lnTo>
                  <a:pt x="8717289" y="5003422"/>
                </a:lnTo>
                <a:lnTo>
                  <a:pt x="8752150" y="5003422"/>
                </a:lnTo>
                <a:lnTo>
                  <a:pt x="8752150" y="4976282"/>
                </a:lnTo>
                <a:lnTo>
                  <a:pt x="8764566" y="4976282"/>
                </a:lnTo>
                <a:lnTo>
                  <a:pt x="8764566" y="4976291"/>
                </a:lnTo>
                <a:cubicBezTo>
                  <a:pt x="8797037" y="4976291"/>
                  <a:pt x="8817567" y="4959633"/>
                  <a:pt x="8817567" y="4930586"/>
                </a:cubicBezTo>
                <a:cubicBezTo>
                  <a:pt x="8817567" y="4898692"/>
                  <a:pt x="8795599" y="4887261"/>
                  <a:pt x="8759786" y="4887261"/>
                </a:cubicBezTo>
                <a:close/>
                <a:moveTo>
                  <a:pt x="8311428" y="4887261"/>
                </a:moveTo>
                <a:cubicBezTo>
                  <a:pt x="8297583" y="4887261"/>
                  <a:pt x="8280872" y="4888210"/>
                  <a:pt x="8268931" y="4889642"/>
                </a:cubicBezTo>
                <a:lnTo>
                  <a:pt x="8268931" y="5003422"/>
                </a:lnTo>
                <a:lnTo>
                  <a:pt x="8303791" y="5003422"/>
                </a:lnTo>
                <a:lnTo>
                  <a:pt x="8303791" y="4976282"/>
                </a:lnTo>
                <a:lnTo>
                  <a:pt x="8316208" y="4976282"/>
                </a:lnTo>
                <a:lnTo>
                  <a:pt x="8316199" y="4976291"/>
                </a:lnTo>
                <a:cubicBezTo>
                  <a:pt x="8348669" y="4976291"/>
                  <a:pt x="8369199" y="4959633"/>
                  <a:pt x="8369199" y="4930586"/>
                </a:cubicBezTo>
                <a:cubicBezTo>
                  <a:pt x="8369208" y="4898683"/>
                  <a:pt x="8347241" y="4887261"/>
                  <a:pt x="8311428" y="4887261"/>
                </a:cubicBezTo>
                <a:close/>
                <a:moveTo>
                  <a:pt x="8875337" y="4887252"/>
                </a:moveTo>
                <a:cubicBezTo>
                  <a:pt x="8847162" y="4887252"/>
                  <a:pt x="8828069" y="4898318"/>
                  <a:pt x="8828069" y="4921527"/>
                </a:cubicBezTo>
                <a:cubicBezTo>
                  <a:pt x="8828069" y="4961521"/>
                  <a:pt x="8882507" y="4953429"/>
                  <a:pt x="8882507" y="4971994"/>
                </a:cubicBezTo>
                <a:cubicBezTo>
                  <a:pt x="8882507" y="4979137"/>
                  <a:pt x="8877251" y="4982942"/>
                  <a:pt x="8864367" y="4982942"/>
                </a:cubicBezTo>
                <a:cubicBezTo>
                  <a:pt x="8852903" y="4982942"/>
                  <a:pt x="8835239" y="4979137"/>
                  <a:pt x="8824736" y="4973892"/>
                </a:cubicBezTo>
                <a:lnTo>
                  <a:pt x="8828555" y="5000074"/>
                </a:lnTo>
                <a:cubicBezTo>
                  <a:pt x="8839058" y="5003888"/>
                  <a:pt x="8853388" y="5005785"/>
                  <a:pt x="8864844" y="5005785"/>
                </a:cubicBezTo>
                <a:cubicBezTo>
                  <a:pt x="8893972" y="5005785"/>
                  <a:pt x="8917844" y="4996261"/>
                  <a:pt x="8917844" y="4967697"/>
                </a:cubicBezTo>
                <a:cubicBezTo>
                  <a:pt x="8917844" y="4939131"/>
                  <a:pt x="8886955" y="4936008"/>
                  <a:pt x="8871510" y="4928600"/>
                </a:cubicBezTo>
                <a:lnTo>
                  <a:pt x="8862940" y="4918674"/>
                </a:lnTo>
                <a:lnTo>
                  <a:pt x="8879165" y="4909630"/>
                </a:lnTo>
                <a:cubicBezTo>
                  <a:pt x="8890144" y="4909630"/>
                  <a:pt x="8902085" y="4912011"/>
                  <a:pt x="8910198" y="4915341"/>
                </a:cubicBezTo>
                <a:lnTo>
                  <a:pt x="8907332" y="4890582"/>
                </a:lnTo>
                <a:cubicBezTo>
                  <a:pt x="8898257" y="4888675"/>
                  <a:pt x="8890144" y="4887252"/>
                  <a:pt x="8875337" y="4887252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Click icon to insert your photo OR 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 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Need the white logo? Select “Hide Background Graphics” in the Format Shape pane.</a:t>
            </a:r>
          </a:p>
        </p:txBody>
      </p:sp>
      <p:sp>
        <p:nvSpPr>
          <p:cNvPr id="3" name="Footer Placeholder 11">
            <a:extLst>
              <a:ext uri="{FF2B5EF4-FFF2-40B4-BE49-F238E27FC236}">
                <a16:creationId xmlns:a16="http://schemas.microsoft.com/office/drawing/2014/main" id="{83C774FF-44C9-505B-D3A3-7BDAED31291A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502919" y="4928616"/>
            <a:ext cx="237744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12">
            <a:extLst>
              <a:ext uri="{FF2B5EF4-FFF2-40B4-BE49-F238E27FC236}">
                <a16:creationId xmlns:a16="http://schemas.microsoft.com/office/drawing/2014/main" id="{8E634DF2-19D4-5701-B6C3-6993A4076E58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69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6="http://schemas.microsoft.com/office/drawing/2014/main" xmlns="">
      <p:transition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2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6="http://schemas.microsoft.com/office/drawing/2014/main"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light blue (vertical logo)">
    <p:bg>
      <p:bgPr>
        <a:solidFill>
          <a:srgbClr val="BDF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1A8230AB-B9C3-ABB7-8E09-DB40160FB89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502921" y="4466069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Date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337A30B-E80E-D3BE-EC18-C70BD71A60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02921" y="4276855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Title and Business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09404725-0715-5DAD-58B4-34C44B0565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502921" y="4087641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1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Author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9DEFDCC6-A291-B654-EC74-B2F7A352C26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2920" y="2057400"/>
            <a:ext cx="6035040" cy="12070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3200">
                <a:solidFill>
                  <a:srgbClr val="0B5ED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63D59C3-AC2B-8821-72FE-690F065F5B0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920" y="1764792"/>
            <a:ext cx="603504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rgbClr val="0B5ED7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4F4C1511-F04E-7339-FC99-C7CDCAF0384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277" y="283122"/>
            <a:ext cx="841742" cy="457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4341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4="http://schemas.microsoft.com/office/drawing/2010/main" xmlns:a16="http://schemas.microsoft.com/office/drawing/2014/main" xmlns=""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-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8DAE83-C9A1-3CFA-42F6-1FB772A3EA0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C6C873-7B4F-45EB-5E38-3E9D0111ED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A blue letter on a black background&#10;&#10;Description automatically generated">
            <a:extLst>
              <a:ext uri="{FF2B5EF4-FFF2-40B4-BE49-F238E27FC236}">
                <a16:creationId xmlns:a16="http://schemas.microsoft.com/office/drawing/2014/main" id="{4F1A5FB4-4CD7-A2E4-670C-488F2F85AB4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684" y="395420"/>
            <a:ext cx="1152627" cy="21001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DC5DC1B-90D1-16A7-427B-3D24F944CA79}"/>
              </a:ext>
            </a:extLst>
          </p:cNvPr>
          <p:cNvSpPr txBox="1"/>
          <p:nvPr userDrawn="1"/>
        </p:nvSpPr>
        <p:spPr>
          <a:xfrm>
            <a:off x="2028322" y="1833086"/>
            <a:ext cx="5087355" cy="14773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marL="0" indent="0" algn="ctr">
              <a:spcAft>
                <a:spcPts val="600"/>
              </a:spcAft>
              <a:buSzPct val="75000"/>
              <a:buFontTx/>
              <a:buNone/>
            </a:pPr>
            <a:r>
              <a:rPr lang="en-US" sz="9600" b="0" i="0" dirty="0">
                <a:solidFill>
                  <a:schemeClr val="bg1"/>
                </a:solidFill>
                <a:latin typeface="+mj-lt"/>
                <a:cs typeface="Neue Frutiger World Light" panose="020B0403040304020203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20222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-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636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8DAE83-C9A1-3CFA-42F6-1FB772A3EA0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C6C873-7B4F-45EB-5E38-3E9D0111ED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A blue letter on a black background&#10;&#10;Description automatically generated">
            <a:extLst>
              <a:ext uri="{FF2B5EF4-FFF2-40B4-BE49-F238E27FC236}">
                <a16:creationId xmlns:a16="http://schemas.microsoft.com/office/drawing/2014/main" id="{4F1A5FB4-4CD7-A2E4-670C-488F2F85AB4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684" y="395420"/>
            <a:ext cx="1152627" cy="2100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B3D22CC-58D4-6B7C-7DAB-99EF135F187D}"/>
              </a:ext>
            </a:extLst>
          </p:cNvPr>
          <p:cNvSpPr txBox="1"/>
          <p:nvPr userDrawn="1"/>
        </p:nvSpPr>
        <p:spPr>
          <a:xfrm>
            <a:off x="2028323" y="1833086"/>
            <a:ext cx="5087355" cy="14773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marL="0" indent="0" algn="ctr">
              <a:spcAft>
                <a:spcPts val="600"/>
              </a:spcAft>
              <a:buSzPct val="75000"/>
              <a:buFontTx/>
              <a:buNone/>
            </a:pPr>
            <a:r>
              <a:rPr lang="en-US" sz="9600" b="0" i="0" dirty="0">
                <a:solidFill>
                  <a:srgbClr val="0B5ED7"/>
                </a:solidFill>
                <a:latin typeface="+mj-lt"/>
                <a:cs typeface="Neue Frutiger World Light" panose="020B0403040304020203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12185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- 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214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- dark blue">
    <p:bg>
      <p:bgPr>
        <a:gradFill>
          <a:gsLst>
            <a:gs pos="0">
              <a:srgbClr val="003478"/>
            </a:gs>
            <a:gs pos="100000">
              <a:srgbClr val="0089C4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305F3BA2-B27F-4D6D-85C6-0EB92E2D65F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62599180"/>
              </p:ext>
            </p:extLst>
          </p:nvPr>
        </p:nvGraphicFramePr>
        <p:xfrm>
          <a:off x="1591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79" imgH="478" progId="TCLayout.ActiveDocument.1">
                  <p:embed/>
                </p:oleObj>
              </mc:Choice>
              <mc:Fallback>
                <p:oleObj name="think-cell Slide" r:id="rId3" imgW="479" imgH="478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305F3BA2-B27F-4D6D-85C6-0EB92E2D65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91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6A4EE19E-E41D-40A4-A09A-888FA8E2FB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6909" cy="5147994"/>
          </a:xfrm>
          <a:prstGeom prst="rect">
            <a:avLst/>
          </a:prstGeom>
        </p:spPr>
      </p:pic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3653E61-8455-43DD-85E1-3EFD32553394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 bwMode="white">
          <a:xfrm>
            <a:off x="837437" y="3565406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_Author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4D300ACA-1DDA-445B-9241-4ACC24CFD5AE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 bwMode="white">
          <a:xfrm>
            <a:off x="837437" y="3754620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_Business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3DFCA62A-CA79-426E-B592-49ABCC31F8A8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 bwMode="white">
          <a:xfrm>
            <a:off x="837437" y="3943834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_Date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26F3FA1-170D-4773-936E-E5E7447A5872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 bwMode="white">
          <a:xfrm>
            <a:off x="837437" y="2038742"/>
            <a:ext cx="6169658" cy="12069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Presentation title 36pt</a:t>
            </a:r>
          </a:p>
        </p:txBody>
      </p:sp>
    </p:spTree>
    <p:extLst>
      <p:ext uri="{BB962C8B-B14F-4D97-AF65-F5344CB8AC3E}">
        <p14:creationId xmlns:p14="http://schemas.microsoft.com/office/powerpoint/2010/main" val="25241452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3766469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B6F4294-E5BD-4844-A127-813CE4979C29}" type="datetime1">
              <a:rPr lang="en-US" smtClean="0"/>
              <a:t>2/17/2025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DBA78F2-A9DE-4AB8-A4E1-761EACDB9F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17613"/>
            <a:ext cx="8135939" cy="346075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807664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nd slide blue">
    <p:bg>
      <p:bgPr>
        <a:gradFill>
          <a:gsLst>
            <a:gs pos="0">
              <a:srgbClr val="003478"/>
            </a:gs>
            <a:gs pos="100000">
              <a:srgbClr val="0089C4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988103" y="1835838"/>
            <a:ext cx="1144502" cy="1457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762465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61949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blue">
    <p:bg>
      <p:bgPr>
        <a:solidFill>
          <a:srgbClr val="0B5E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BA6EBA-0B6D-29E9-8810-D683D76E528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502921" y="4466513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Date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1FFB978-6F2E-5049-5D74-33430B16B3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02921" y="4277299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Title and Business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56F195D-D283-0223-500A-2A7F2FFBD18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502921" y="4088085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Author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E790E38-98FA-70A9-4EE5-722204681BC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2920" y="2743214"/>
            <a:ext cx="6035040" cy="12070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B3D7AC3-F347-3071-2181-D9C053A942F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920" y="2426750"/>
            <a:ext cx="603504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pic>
        <p:nvPicPr>
          <p:cNvPr id="14" name="Picture 13" descr="A blue letter on a black background&#10;&#10;Description automatically generated">
            <a:extLst>
              <a:ext uri="{FF2B5EF4-FFF2-40B4-BE49-F238E27FC236}">
                <a16:creationId xmlns:a16="http://schemas.microsoft.com/office/drawing/2014/main" id="{1A35D731-0B11-06EA-0894-958EC48E122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43" y="494551"/>
            <a:ext cx="8162712" cy="149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94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a14="http://schemas.microsoft.com/office/drawing/2010/main" xmlns:a16="http://schemas.microsoft.com/office/drawing/2014/main"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7312E4E-DC5C-89CF-7901-9D7696F5D21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502921" y="4466069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Date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52FCA5D-44C5-0E96-A4ED-D15CBC06B98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02921" y="4276855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Title and Business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A46E337-3DA0-B0D4-133A-AB8C2FAAE9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502921" y="4087641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1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Author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0436B09D-E480-1E38-A7DC-3421B3A1D26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2920" y="2743200"/>
            <a:ext cx="6050280" cy="12070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3200">
                <a:solidFill>
                  <a:srgbClr val="0B5ED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EF22C47-0608-FFD6-A0EF-7FC8A208986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920" y="2423160"/>
            <a:ext cx="603504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rgbClr val="0B5ED7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pic>
        <p:nvPicPr>
          <p:cNvPr id="14" name="Picture 13" descr="A blue letter on a black background&#10;&#10;Description automatically generated">
            <a:extLst>
              <a:ext uri="{FF2B5EF4-FFF2-40B4-BE49-F238E27FC236}">
                <a16:creationId xmlns:a16="http://schemas.microsoft.com/office/drawing/2014/main" id="{2ACDB9F0-E4A4-8202-89B5-AB6BCF94BD5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43" y="494551"/>
            <a:ext cx="8162712" cy="149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9167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p15="http://schemas.microsoft.com/office/powerpoint/2012/main" xmlns:a14="http://schemas.microsoft.com/office/drawing/2010/main" xmlns:a16="http://schemas.microsoft.com/office/drawing/2014/main"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: 1/3 logo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75810408"/>
              </p:ext>
            </p:ext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4A21B94C-7C28-C49E-8A73-7BB8D32C62D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059936" y="0"/>
            <a:ext cx="5084064" cy="51435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Click icon to insert your photo OR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2EE367FA-0013-3CCF-0C7D-DDEC90BC56D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502920" y="4463240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Date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1823AE83-3E3B-92E1-FB70-9FBDAA6BCC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02920" y="4275304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Title and Business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8471E571-6560-C923-2D4C-1DA9F62DE1C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502920" y="4087368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Author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5D577A7-4438-51B9-1408-E3E654B19A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2920" y="2057401"/>
            <a:ext cx="3108960" cy="132959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0418FC48-F21F-8519-D2D8-2885B0BD65F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920" y="1764792"/>
            <a:ext cx="310896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pic>
        <p:nvPicPr>
          <p:cNvPr id="2" name="Picture 1" descr="A blue letter on a black background&#10;&#10;Description automatically generated">
            <a:extLst>
              <a:ext uri="{FF2B5EF4-FFF2-40B4-BE49-F238E27FC236}">
                <a16:creationId xmlns:a16="http://schemas.microsoft.com/office/drawing/2014/main" id="{F7BE3BDF-77FD-FD36-ABA6-BBC1A344EE4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00" y="493777"/>
            <a:ext cx="3108960" cy="570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1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p15="http://schemas.microsoft.com/office/powerpoint/2012/main" xmlns:a14="http://schemas.microsoft.com/office/drawing/2010/main" xmlns:v="urn:schemas-microsoft-com:vml" xmlns:a16="http://schemas.microsoft.com/office/drawing/2014/main"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: 1/3 logo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16207919"/>
              </p:ext>
            </p:ext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06FA6940-81B4-5F30-47C8-908F58E0B439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059936" y="0"/>
            <a:ext cx="5084064" cy="51435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Click icon to insert your photo OR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C9B2CB8-AACA-A98F-4406-A49710FED38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502920" y="4462272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Date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318B85E-CB3F-F750-5606-E0E20DA5ED7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02920" y="4274820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Title and Business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DEE87C9-58F0-1BD5-F424-DF9A5B09F07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502920" y="4087368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1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Author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0305E62-8667-FC12-E707-F92FB396423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2920" y="2057401"/>
            <a:ext cx="3108960" cy="132959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3200">
                <a:solidFill>
                  <a:srgbClr val="0B5ED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E2B8A9A7-64E0-C36E-31F7-BE506AC64AB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920" y="1764792"/>
            <a:ext cx="310896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rgbClr val="0B5ED7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pic>
        <p:nvPicPr>
          <p:cNvPr id="16" name="Picture 15" descr="A blue letter on a black background&#10;&#10;Description automatically generated">
            <a:extLst>
              <a:ext uri="{FF2B5EF4-FFF2-40B4-BE49-F238E27FC236}">
                <a16:creationId xmlns:a16="http://schemas.microsoft.com/office/drawing/2014/main" id="{A9543EE3-B6C8-50A7-7410-B4C6D0EE329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00" y="493777"/>
            <a:ext cx="3108960" cy="570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70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p15="http://schemas.microsoft.com/office/powerpoint/2012/main" xmlns:a14="http://schemas.microsoft.com/office/drawing/2010/main" xmlns:v="urn:schemas-microsoft-com:vml" xmlns:a16="http://schemas.microsoft.com/office/drawing/2014/main"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: 1/3 logo light blue">
    <p:bg>
      <p:bgPr>
        <a:solidFill>
          <a:srgbClr val="BDF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E12D76E-01D3-07B0-1D56-2358A148957B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059936" y="0"/>
            <a:ext cx="5084064" cy="51435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Click icon to insert your photo OR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5CB24236-CADB-7354-060A-BE0EB20144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502920" y="4462272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Date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909AA42-874F-29D2-A2E8-5F92C25F88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02920" y="4274820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Title and Business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6E9C10D-3E78-9EB7-56B2-E9F1089398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502920" y="4087368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1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Author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48CCF44-10C0-C55C-9440-4D098E5BE88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2920" y="2057401"/>
            <a:ext cx="3108960" cy="132959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3200">
                <a:solidFill>
                  <a:srgbClr val="0B5ED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78224E75-DFDC-5E03-C79D-82F76B43E9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920" y="1764792"/>
            <a:ext cx="310896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rgbClr val="0B5ED7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pic>
        <p:nvPicPr>
          <p:cNvPr id="2" name="Picture 1" descr="A blue letter on a black background&#10;&#10;Description automatically generated">
            <a:extLst>
              <a:ext uri="{FF2B5EF4-FFF2-40B4-BE49-F238E27FC236}">
                <a16:creationId xmlns:a16="http://schemas.microsoft.com/office/drawing/2014/main" id="{B9D51D7F-AFCE-8C5D-DC4D-4792772F499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00" y="493777"/>
            <a:ext cx="3108960" cy="570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55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p15="http://schemas.microsoft.com/office/powerpoint/2012/main" xmlns:a14="http://schemas.microsoft.com/office/drawing/2010/main" xmlns:v="urn:schemas-microsoft-com:vml" xmlns:a16="http://schemas.microsoft.com/office/drawing/2014/main"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: 1/3 logo dark blue">
    <p:bg>
      <p:bgPr>
        <a:solidFill>
          <a:srgbClr val="00126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39482034"/>
              </p:ext>
            </p:ext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683DEB3E-7F85-179F-44C9-A5EF66E3060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059936" y="0"/>
            <a:ext cx="5084064" cy="51435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Click icon to insert your photo OR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5C7F54A-F913-36F3-2F31-734BCB4E154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502920" y="4462272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Date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F9C8156-A911-51E4-C6BC-A3CEFA732A1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02920" y="4274820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Title and Business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C4D7B7A-CA4A-233C-C20B-00C100B44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502920" y="4087368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Author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E874D61-3A86-BE22-8DE1-7D0B805C6F1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2920" y="2057401"/>
            <a:ext cx="3108960" cy="132959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11EBC91-9963-A82F-09DB-9FD3761D75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920" y="1764792"/>
            <a:ext cx="310896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pic>
        <p:nvPicPr>
          <p:cNvPr id="12" name="Picture 11" descr="A blue letter on a black background&#10;&#10;Description automatically generated">
            <a:extLst>
              <a:ext uri="{FF2B5EF4-FFF2-40B4-BE49-F238E27FC236}">
                <a16:creationId xmlns:a16="http://schemas.microsoft.com/office/drawing/2014/main" id="{3B491AB6-7AFB-564D-92F4-42298A0191F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00" y="493777"/>
            <a:ext cx="3108960" cy="570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57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:p15="http://schemas.microsoft.com/office/powerpoint/2012/main" xmlns:a14="http://schemas.microsoft.com/office/drawing/2010/main" xmlns:v="urn:schemas-microsoft-com:vml" xmlns:a16="http://schemas.microsoft.com/office/drawing/2014/main"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png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9227EF0-9C60-2003-D6BA-C8BAF062178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319125" y="4928616"/>
            <a:ext cx="1620000" cy="9144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lvl="0">
              <a:defRPr sz="600" b="0" i="0"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© 2024 Koninklijke Philips N.V. All rights reserved.</a:t>
            </a:r>
          </a:p>
        </p:txBody>
      </p:sp>
      <p:sp>
        <p:nvSpPr>
          <p:cNvPr id="2" name="Footer Placeholder 6">
            <a:extLst>
              <a:ext uri="{FF2B5EF4-FFF2-40B4-BE49-F238E27FC236}">
                <a16:creationId xmlns:a16="http://schemas.microsoft.com/office/drawing/2014/main" id="{B1528AAF-4F0A-419B-8AAE-5F058B1EDE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600" b="0" i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Slide Number Placeholder 7">
            <a:extLst>
              <a:ext uri="{FF2B5EF4-FFF2-40B4-BE49-F238E27FC236}">
                <a16:creationId xmlns:a16="http://schemas.microsoft.com/office/drawing/2014/main" id="{85343E1D-8E69-45CA-BB05-A8D2AF3930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600" b="0" i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 Light" panose="020F0302020204030204" pitchFamily="34" charset="0"/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846266C-4ECA-426E-AC3C-9C2166215C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4824" y="1211263"/>
            <a:ext cx="8132765" cy="3484800"/>
          </a:xfrm>
          <a:prstGeom prst="rect">
            <a:avLst/>
          </a:prstGeom>
        </p:spPr>
        <p:txBody>
          <a:bodyPr vert="horz" lIns="0" tIns="0" rIns="0" bIns="0" spcCol="324000" rtlCol="0">
            <a:noAutofit/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5" name="Title Placeholder 5">
            <a:extLst>
              <a:ext uri="{FF2B5EF4-FFF2-40B4-BE49-F238E27FC236}">
                <a16:creationId xmlns:a16="http://schemas.microsoft.com/office/drawing/2014/main" id="{A0613193-D73A-5A4B-9E3D-2F277B4E0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39" y="376241"/>
            <a:ext cx="8132765" cy="71913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noProof="0" dirty="0"/>
              <a:t>Type your slide headline here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6902C94-33CD-D1CE-02FF-FB1D35E386C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8931" y="4887110"/>
            <a:ext cx="649224" cy="11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98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4" r:id="rId1"/>
    <p:sldLayoutId id="2147484075" r:id="rId2"/>
    <p:sldLayoutId id="2147484076" r:id="rId3"/>
    <p:sldLayoutId id="2147484072" r:id="rId4"/>
    <p:sldLayoutId id="2147484073" r:id="rId5"/>
    <p:sldLayoutId id="2147484077" r:id="rId6"/>
    <p:sldLayoutId id="2147484078" r:id="rId7"/>
    <p:sldLayoutId id="2147484079" r:id="rId8"/>
    <p:sldLayoutId id="2147484080" r:id="rId9"/>
    <p:sldLayoutId id="2147484046" r:id="rId10"/>
    <p:sldLayoutId id="2147484047" r:id="rId11"/>
    <p:sldLayoutId id="2147484048" r:id="rId12"/>
    <p:sldLayoutId id="2147484050" r:id="rId13"/>
    <p:sldLayoutId id="2147484049" r:id="rId14"/>
    <p:sldLayoutId id="2147484051" r:id="rId15"/>
    <p:sldLayoutId id="2147484052" r:id="rId16"/>
    <p:sldLayoutId id="2147484053" r:id="rId17"/>
    <p:sldLayoutId id="2147484054" r:id="rId18"/>
    <p:sldLayoutId id="2147484055" r:id="rId19"/>
    <p:sldLayoutId id="2147484056" r:id="rId20"/>
    <p:sldLayoutId id="2147484057" r:id="rId21"/>
    <p:sldLayoutId id="2147484058" r:id="rId22"/>
    <p:sldLayoutId id="2147484032" r:id="rId23"/>
    <p:sldLayoutId id="2147484033" r:id="rId24"/>
    <p:sldLayoutId id="2147484034" r:id="rId25"/>
    <p:sldLayoutId id="2147484035" r:id="rId26"/>
    <p:sldLayoutId id="2147484036" r:id="rId27"/>
    <p:sldLayoutId id="2147484067" r:id="rId28"/>
    <p:sldLayoutId id="2147484068" r:id="rId29"/>
    <p:sldLayoutId id="2147484081" r:id="rId30"/>
    <p:sldLayoutId id="2147484069" r:id="rId31"/>
    <p:sldLayoutId id="2147484082" r:id="rId32"/>
    <p:sldLayoutId id="2147484070" r:id="rId33"/>
    <p:sldLayoutId id="2147484083" r:id="rId34"/>
    <p:sldLayoutId id="2147484084" r:id="rId35"/>
    <p:sldLayoutId id="2147484086" r:id="rId36"/>
    <p:sldLayoutId id="2147484087" r:id="rId37"/>
  </p:sldLayoutIdLst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hf hdr="0" dt="0"/>
  <p:txStyles>
    <p:titleStyle>
      <a:lvl1pPr algn="l" defTabSz="914354" rtl="0" eaLnBrk="1" latinLnBrk="0" hangingPunct="1">
        <a:lnSpc>
          <a:spcPct val="100000"/>
        </a:lnSpc>
        <a:spcBef>
          <a:spcPct val="0"/>
        </a:spcBef>
        <a:spcAft>
          <a:spcPts val="600"/>
        </a:spcAft>
        <a:buNone/>
        <a:defRPr lang="en-US" sz="2400" kern="1200" smtClean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46304" indent="-146304" algn="l" defTabSz="1836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0000"/>
        </a:buClr>
        <a:buSzPct val="75000"/>
        <a:buChar char="•"/>
        <a:defRPr lang="en-US" sz="1400" b="0" i="0" kern="1200" dirty="0">
          <a:solidFill>
            <a:schemeClr val="tx1"/>
          </a:solidFill>
          <a:latin typeface="Calibri" panose="020F0502020204030204" pitchFamily="34" charset="0"/>
          <a:ea typeface="+mn-ea"/>
          <a:cs typeface="Calibri Light" panose="020F0302020204030204" pitchFamily="34" charset="0"/>
        </a:defRPr>
      </a:lvl1pPr>
      <a:lvl2pPr marL="295200" indent="-147600" algn="l" defTabSz="1836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0000"/>
        </a:buClr>
        <a:buSzPct val="75000"/>
        <a:buChar char="•"/>
        <a:defRPr lang="en-US" sz="1400" b="0" i="0" kern="1200" dirty="0">
          <a:solidFill>
            <a:schemeClr val="tx1"/>
          </a:solidFill>
          <a:latin typeface="Calibri" panose="020F0502020204030204" pitchFamily="34" charset="0"/>
          <a:ea typeface="+mn-ea"/>
          <a:cs typeface="Calibri Light" panose="020F0302020204030204" pitchFamily="34" charset="0"/>
        </a:defRPr>
      </a:lvl2pPr>
      <a:lvl3pPr marL="442800" indent="-147600" algn="l" defTabSz="1836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0000"/>
        </a:buClr>
        <a:buSzPct val="75000"/>
        <a:buChar char="•"/>
        <a:defRPr lang="en-US" sz="1400" b="0" i="0" kern="1200" dirty="0">
          <a:solidFill>
            <a:schemeClr val="tx1"/>
          </a:solidFill>
          <a:latin typeface="Calibri" panose="020F0502020204030204" pitchFamily="34" charset="0"/>
          <a:ea typeface="+mn-ea"/>
          <a:cs typeface="Calibri Light" panose="020F0302020204030204" pitchFamily="34" charset="0"/>
        </a:defRPr>
      </a:lvl3pPr>
      <a:lvl4pPr marL="590400" indent="-147600" algn="l" defTabSz="1836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0000"/>
        </a:buClr>
        <a:buSzPct val="75000"/>
        <a:buChar char="•"/>
        <a:defRPr lang="en-US" sz="1400" b="0" i="0" kern="1200" dirty="0">
          <a:solidFill>
            <a:schemeClr val="tx1"/>
          </a:solidFill>
          <a:latin typeface="Calibri" panose="020F0502020204030204" pitchFamily="34" charset="0"/>
          <a:ea typeface="+mn-ea"/>
          <a:cs typeface="Calibri Light" panose="020F0302020204030204" pitchFamily="34" charset="0"/>
        </a:defRPr>
      </a:lvl4pPr>
      <a:lvl5pPr marL="738000" indent="-147600" algn="l" defTabSz="1836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0000"/>
        </a:buClr>
        <a:buSzPct val="75000"/>
        <a:buChar char="•"/>
        <a:defRPr lang="en-IN" sz="1400" kern="1200" dirty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885600" indent="-147600" algn="l" defTabSz="914354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SzPct val="75000"/>
        <a:buChar char="•"/>
        <a:defRPr lang="en-US" sz="1400" kern="1200" dirty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6pPr>
      <a:lvl7pPr marL="1033200" indent="-147600" algn="l" defTabSz="914354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SzPct val="7500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7pPr>
      <a:lvl8pPr marL="1180800" indent="-147600" algn="l" defTabSz="914354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SzPct val="7500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8pPr>
      <a:lvl9pPr marL="1328400" indent="-147600" algn="l" defTabSz="914354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SzPct val="7500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9pPr>
    </p:bodyStyle>
    <p:otherStyle>
      <a:defPPr>
        <a:defRPr lang="de-DE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12" userDrawn="1">
          <p15:clr>
            <a:srgbClr val="A4A3A4"/>
          </p15:clr>
        </p15:guide>
        <p15:guide id="4" orient="horz" pos="228" userDrawn="1">
          <p15:clr>
            <a:srgbClr val="A4A3A4"/>
          </p15:clr>
        </p15:guide>
        <p15:guide id="7" orient="horz" pos="2964" userDrawn="1">
          <p15:clr>
            <a:srgbClr val="A4A3A4"/>
          </p15:clr>
        </p15:guide>
        <p15:guide id="15" orient="horz" pos="1620" userDrawn="1">
          <p15:clr>
            <a:srgbClr val="F26B43"/>
          </p15:clr>
        </p15:guide>
        <p15:guide id="16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9C1753A-0D64-412A-8D77-D28303907A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Walter Dees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136930-0726-4149-A8E4-B91887E0F4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 Light"/>
              </a:rPr>
              <a:t>Philips International B.V.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9F16E1-48DA-4D74-A3CE-1E16162EFB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7437" y="1578094"/>
            <a:ext cx="7937931" cy="1206990"/>
          </a:xfrm>
        </p:spPr>
        <p:txBody>
          <a:bodyPr/>
          <a:lstStyle/>
          <a:p>
            <a:r>
              <a:rPr lang="en-GB" dirty="0"/>
              <a:t>Philips view on 6G (SA)</a:t>
            </a:r>
          </a:p>
          <a:p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6156AD9-F29F-405F-B1C2-55AAEE46F1B3}"/>
              </a:ext>
            </a:extLst>
          </p:cNvPr>
          <p:cNvSpPr txBox="1">
            <a:spLocks/>
          </p:cNvSpPr>
          <p:nvPr/>
        </p:nvSpPr>
        <p:spPr bwMode="white">
          <a:xfrm>
            <a:off x="837436" y="3943834"/>
            <a:ext cx="4324891" cy="189214"/>
          </a:xfrm>
          <a:prstGeom prst="rect">
            <a:avLst/>
          </a:prstGeom>
        </p:spPr>
        <p:txBody>
          <a:bodyPr vert="horz" lIns="0" tIns="0" rIns="0" bIns="0" spcCol="324000" rtlCol="0" anchor="ctr">
            <a:noAutofit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Tx/>
              <a:buNone/>
              <a:defRPr lang="en-US" sz="11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20040" indent="-13716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–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29768" indent="-1079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•"/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–"/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01675" indent="-1079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•"/>
              <a:defRPr lang="en-IN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17 February 2025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5D8AB5-C2D7-F861-B39F-84E6EE318186}"/>
              </a:ext>
            </a:extLst>
          </p:cNvPr>
          <p:cNvSpPr txBox="1"/>
          <p:nvPr/>
        </p:nvSpPr>
        <p:spPr>
          <a:xfrm>
            <a:off x="6883732" y="219289"/>
            <a:ext cx="226026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6GWS-250226 </a:t>
            </a:r>
          </a:p>
        </p:txBody>
      </p:sp>
    </p:spTree>
    <p:extLst>
      <p:ext uri="{BB962C8B-B14F-4D97-AF65-F5344CB8AC3E}">
        <p14:creationId xmlns:p14="http://schemas.microsoft.com/office/powerpoint/2010/main" val="1370431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D8F3C3-6BAC-DA9A-CEEC-427D2449C8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10D5B3C-F645-5A3F-77F4-427940727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718" y="268280"/>
            <a:ext cx="8132765" cy="719137"/>
          </a:xfrm>
        </p:spPr>
        <p:txBody>
          <a:bodyPr/>
          <a:lstStyle/>
          <a:p>
            <a:r>
              <a:rPr lang="en-US" altLang="en-US" sz="3000" b="1" dirty="0"/>
              <a:t>Other topics for 6G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28D9ED6D-B26F-B643-8941-7F0F737519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718" y="987417"/>
            <a:ext cx="7206604" cy="3263504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Other features/topics that we would like to see supported in 6G include: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350" dirty="0"/>
              <a:t>Further improved immersive communication and IMS improvements (incl. telepresence, holographic media, collaborative processing, automatic language translation)</a:t>
            </a:r>
          </a:p>
          <a:p>
            <a:pPr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en-US" sz="1350" dirty="0"/>
              <a:t>Regulatory services, including: </a:t>
            </a:r>
          </a:p>
          <a:p>
            <a:pPr marL="358775" lvl="1" indent="-211138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en-US" sz="1100" dirty="0"/>
              <a:t>robust and energy efficient PWS support</a:t>
            </a:r>
          </a:p>
          <a:p>
            <a:pPr marL="358775" lvl="1" indent="-211138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en-US" sz="1100" dirty="0"/>
              <a:t>improved location estimation for emergency situations</a:t>
            </a:r>
          </a:p>
          <a:p>
            <a:pPr>
              <a:spcBef>
                <a:spcPts val="200"/>
              </a:spcBef>
              <a:buFontTx/>
              <a:buChar char="-"/>
            </a:pPr>
            <a:r>
              <a:rPr lang="en-US" altLang="en-US" sz="1350" dirty="0"/>
              <a:t>Support for Non-Public Networks</a:t>
            </a:r>
          </a:p>
          <a:p>
            <a:pPr>
              <a:buFontTx/>
              <a:buChar char="-"/>
            </a:pPr>
            <a:r>
              <a:rPr lang="en-US" altLang="en-US" sz="1350" dirty="0"/>
              <a:t>Interworking with 4G and 5G</a:t>
            </a:r>
          </a:p>
          <a:p>
            <a:pPr>
              <a:buFontTx/>
              <a:buChar char="-"/>
            </a:pPr>
            <a:r>
              <a:rPr lang="en-US" altLang="en-US" sz="1350" dirty="0"/>
              <a:t>Dual Steer between multiple PLMNs and RATs</a:t>
            </a:r>
          </a:p>
          <a:p>
            <a:pPr>
              <a:buFontTx/>
              <a:buChar char="-"/>
            </a:pPr>
            <a:r>
              <a:rPr lang="en-US" altLang="en-US" sz="1350" dirty="0"/>
              <a:t>Network resiliency</a:t>
            </a:r>
          </a:p>
          <a:p>
            <a:pPr>
              <a:buFontTx/>
              <a:buChar char="-"/>
            </a:pPr>
            <a:r>
              <a:rPr lang="en-US" altLang="en-US" sz="1350" dirty="0"/>
              <a:t>Computing as a service</a:t>
            </a:r>
          </a:p>
          <a:p>
            <a:pPr>
              <a:buFontTx/>
              <a:buChar char="-"/>
            </a:pPr>
            <a:r>
              <a:rPr lang="en-US" altLang="en-US" sz="1350" dirty="0"/>
              <a:t>Digital Twins</a:t>
            </a: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CBBF31F9-023F-9D8D-7408-BC1B441F06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0820" y="88458"/>
            <a:ext cx="689569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L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91696D-1584-A4CE-8CD4-7A888155A36F}"/>
              </a:ext>
            </a:extLst>
          </p:cNvPr>
          <p:cNvSpPr txBox="1"/>
          <p:nvPr/>
        </p:nvSpPr>
        <p:spPr>
          <a:xfrm>
            <a:off x="6883732" y="173995"/>
            <a:ext cx="226026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000" dirty="0"/>
              <a:t>6GWS-250226 </a:t>
            </a:r>
          </a:p>
        </p:txBody>
      </p:sp>
    </p:spTree>
    <p:extLst>
      <p:ext uri="{BB962C8B-B14F-4D97-AF65-F5344CB8AC3E}">
        <p14:creationId xmlns:p14="http://schemas.microsoft.com/office/powerpoint/2010/main" val="2745682728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439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8293F-B5C3-47BB-ACB1-D96A57C7F25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2</a:t>
            </a:fld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2BEB38-526E-480F-AD5B-37142940D2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2093" y="641247"/>
            <a:ext cx="8761907" cy="4287369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Aft>
                <a:spcPts val="300"/>
              </a:spcAft>
              <a:buAutoNum type="arabicParenR"/>
            </a:pPr>
            <a:endParaRPr lang="en-US" sz="1050" dirty="0">
              <a:latin typeface="Arial" charset="0"/>
            </a:endParaRPr>
          </a:p>
          <a:p>
            <a:pPr>
              <a:lnSpc>
                <a:spcPct val="10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5G has brought many new nice features for (healthcare related) verticals such as Philips. </a:t>
            </a:r>
          </a:p>
          <a:p>
            <a:pPr lvl="1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Enhanced communication reliability</a:t>
            </a:r>
          </a:p>
          <a:p>
            <a:pPr lvl="1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More robust coverage using different types of relays</a:t>
            </a:r>
          </a:p>
          <a:p>
            <a:pPr lvl="1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Enhanced location services </a:t>
            </a:r>
          </a:p>
          <a:p>
            <a:pPr lvl="1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Satellite communication</a:t>
            </a:r>
          </a:p>
          <a:p>
            <a:pPr lvl="1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Enhanced security</a:t>
            </a:r>
          </a:p>
          <a:p>
            <a:pPr lvl="1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Non-public networks</a:t>
            </a:r>
          </a:p>
          <a:p>
            <a:pPr lvl="1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First generation Ambient IoT to come in 2025</a:t>
            </a:r>
          </a:p>
          <a:p>
            <a:pPr lvl="1"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US" sz="10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We have a strong preference that 6G will build on what 5G brings, focusing on new features and feature enhancements, rather than removing features.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3395A0B-D3C3-4722-9EE4-91E0E6684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092" y="151271"/>
            <a:ext cx="7523937" cy="377114"/>
          </a:xfrm>
        </p:spPr>
        <p:txBody>
          <a:bodyPr/>
          <a:lstStyle/>
          <a:p>
            <a:r>
              <a:rPr lang="en-GB" sz="2800" b="1" dirty="0"/>
              <a:t>Introduction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C37117-7062-A74D-2F8E-AC4AFCD01C4C}"/>
              </a:ext>
            </a:extLst>
          </p:cNvPr>
          <p:cNvSpPr txBox="1"/>
          <p:nvPr/>
        </p:nvSpPr>
        <p:spPr>
          <a:xfrm>
            <a:off x="6883732" y="173995"/>
            <a:ext cx="226026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000" dirty="0"/>
              <a:t>6GWS-250226 </a:t>
            </a:r>
          </a:p>
        </p:txBody>
      </p:sp>
    </p:spTree>
    <p:extLst>
      <p:ext uri="{BB962C8B-B14F-4D97-AF65-F5344CB8AC3E}">
        <p14:creationId xmlns:p14="http://schemas.microsoft.com/office/powerpoint/2010/main" val="827950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AEB446-10E8-0919-255A-EE554492B1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760A73-6B44-CF91-97A4-8B5B7B23154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3</a:t>
            </a:fld>
            <a:endParaRPr lang="en-IN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DDDE859-F540-6A71-6B42-A5E0A75B6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092" y="151271"/>
            <a:ext cx="7523937" cy="377114"/>
          </a:xfrm>
        </p:spPr>
        <p:txBody>
          <a:bodyPr/>
          <a:lstStyle/>
          <a:p>
            <a:r>
              <a:rPr lang="en-GB" sz="2800" b="1" dirty="0"/>
              <a:t>Use cases illustration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0667F5F-3D42-9C45-6429-D490EFE21E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613" y="0"/>
            <a:ext cx="8087264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015D90-4C35-80EE-25A5-0A497445C977}"/>
              </a:ext>
            </a:extLst>
          </p:cNvPr>
          <p:cNvSpPr txBox="1"/>
          <p:nvPr/>
        </p:nvSpPr>
        <p:spPr>
          <a:xfrm>
            <a:off x="6883732" y="173995"/>
            <a:ext cx="226026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000" dirty="0"/>
              <a:t>6GWS-250226 </a:t>
            </a:r>
          </a:p>
        </p:txBody>
      </p:sp>
    </p:spTree>
    <p:extLst>
      <p:ext uri="{BB962C8B-B14F-4D97-AF65-F5344CB8AC3E}">
        <p14:creationId xmlns:p14="http://schemas.microsoft.com/office/powerpoint/2010/main" val="912828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306" y="246696"/>
            <a:ext cx="8132765" cy="719137"/>
          </a:xfrm>
        </p:spPr>
        <p:txBody>
          <a:bodyPr/>
          <a:lstStyle/>
          <a:p>
            <a:r>
              <a:rPr lang="en-US" altLang="en-US" sz="2800" b="1" dirty="0"/>
              <a:t>6G radio expectations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306" y="830366"/>
            <a:ext cx="8659081" cy="3263504"/>
          </a:xfrm>
        </p:spPr>
        <p:txBody>
          <a:bodyPr/>
          <a:lstStyle/>
          <a:p>
            <a:r>
              <a:rPr lang="en-US" altLang="en-US" sz="1350" dirty="0"/>
              <a:t>Improved coverage over 5G NR</a:t>
            </a:r>
          </a:p>
          <a:p>
            <a:r>
              <a:rPr lang="en-US" altLang="en-US" sz="1350" dirty="0"/>
              <a:t>Improved robustness over 5G NR</a:t>
            </a:r>
          </a:p>
          <a:p>
            <a:r>
              <a:rPr lang="en-US" altLang="en-US" sz="1350" dirty="0"/>
              <a:t>Improved energy savings over 5G NR</a:t>
            </a:r>
          </a:p>
          <a:p>
            <a:r>
              <a:rPr lang="en-US" altLang="en-US" sz="1350" dirty="0"/>
              <a:t>Improved data rates over 5G NR</a:t>
            </a:r>
            <a:endParaRPr lang="en-US" sz="400" dirty="0">
              <a:latin typeface="+mn-lt"/>
              <a:cs typeface="+mn-cs"/>
            </a:endParaRPr>
          </a:p>
          <a:p>
            <a:r>
              <a:rPr lang="en-US" sz="1350" dirty="0">
                <a:latin typeface="+mn-lt"/>
                <a:cs typeface="+mn-cs"/>
              </a:rPr>
              <a:t>Support for Low Power Wide Area (LPWA) </a:t>
            </a:r>
          </a:p>
          <a:p>
            <a:endParaRPr lang="en-US" sz="1350" dirty="0">
              <a:latin typeface="+mn-lt"/>
              <a:cs typeface="+mn-cs"/>
            </a:endParaRPr>
          </a:p>
          <a:p>
            <a:pPr>
              <a:spcAft>
                <a:spcPts val="0"/>
              </a:spcAft>
            </a:pPr>
            <a:r>
              <a:rPr lang="en-US" sz="1350" dirty="0">
                <a:latin typeface="+mn-lt"/>
                <a:cs typeface="+mn-cs"/>
              </a:rPr>
              <a:t>Support for </a:t>
            </a:r>
            <a:r>
              <a:rPr lang="en-US" sz="1350" dirty="0" err="1">
                <a:latin typeface="+mn-lt"/>
                <a:cs typeface="+mn-cs"/>
              </a:rPr>
              <a:t>Sidelink</a:t>
            </a:r>
            <a:r>
              <a:rPr lang="en-US" sz="1350" dirty="0">
                <a:latin typeface="+mn-lt"/>
                <a:cs typeface="+mn-cs"/>
              </a:rPr>
              <a:t> communication, </a:t>
            </a:r>
          </a:p>
          <a:p>
            <a:pPr marL="0" indent="0">
              <a:buNone/>
            </a:pPr>
            <a:r>
              <a:rPr lang="en-US" sz="1350" dirty="0">
                <a:latin typeface="+mn-lt"/>
                <a:cs typeface="+mn-cs"/>
              </a:rPr>
              <a:t>    relays and ranging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4A71ED3-1A57-022A-211A-BFD846F6AA5F}"/>
              </a:ext>
            </a:extLst>
          </p:cNvPr>
          <p:cNvSpPr txBox="1"/>
          <p:nvPr/>
        </p:nvSpPr>
        <p:spPr>
          <a:xfrm>
            <a:off x="3687270" y="1037566"/>
            <a:ext cx="3289090" cy="7155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en-US" sz="1350" dirty="0"/>
              <a:t>Using RAN, CN and UE side AIML to improve signal transmission and reception.</a:t>
            </a:r>
          </a:p>
          <a:p>
            <a:endParaRPr lang="en-US" altLang="en-US" sz="135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E9552C-5016-1E54-A490-FB12C5D47BF1}"/>
              </a:ext>
            </a:extLst>
          </p:cNvPr>
          <p:cNvSpPr txBox="1"/>
          <p:nvPr/>
        </p:nvSpPr>
        <p:spPr>
          <a:xfrm>
            <a:off x="3217560" y="1183339"/>
            <a:ext cx="36900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en-US" sz="2400" dirty="0">
                <a:sym typeface="Wingdings" panose="05000000000000000000" pitchFamily="2" charset="2"/>
              </a:rPr>
              <a:t> </a:t>
            </a:r>
            <a:endParaRPr lang="en-NL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21D316-F6B3-C0A5-0C16-1E8BBEA14DEB}"/>
              </a:ext>
            </a:extLst>
          </p:cNvPr>
          <p:cNvSpPr txBox="1"/>
          <p:nvPr/>
        </p:nvSpPr>
        <p:spPr>
          <a:xfrm>
            <a:off x="3937145" y="1870575"/>
            <a:ext cx="4803034" cy="5078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dirty="0"/>
              <a:t>W</a:t>
            </a:r>
            <a:r>
              <a:rPr lang="en-US" sz="1350" dirty="0">
                <a:latin typeface="+mn-lt"/>
                <a:cs typeface="+mn-cs"/>
              </a:rPr>
              <a:t>ith at least same characteristics as NB-IoT or better (e.g. less peak power demands for small battery operated wearables)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703069-36F5-4EA3-F9B6-931C252BB7F6}"/>
              </a:ext>
            </a:extLst>
          </p:cNvPr>
          <p:cNvSpPr txBox="1"/>
          <p:nvPr/>
        </p:nvSpPr>
        <p:spPr>
          <a:xfrm>
            <a:off x="3451708" y="1854445"/>
            <a:ext cx="36900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en-US" sz="2400" dirty="0">
                <a:sym typeface="Wingdings" panose="05000000000000000000" pitchFamily="2" charset="2"/>
              </a:rPr>
              <a:t> </a:t>
            </a:r>
            <a:endParaRPr lang="en-NL" sz="2400" dirty="0"/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CDB3ABDC-5789-3F9B-C13D-19E2EC411420}"/>
              </a:ext>
            </a:extLst>
          </p:cNvPr>
          <p:cNvSpPr/>
          <p:nvPr/>
        </p:nvSpPr>
        <p:spPr>
          <a:xfrm>
            <a:off x="3013575" y="927741"/>
            <a:ext cx="213515" cy="952117"/>
          </a:xfrm>
          <a:prstGeom prst="righ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EB1BA7-135B-62B2-3DCB-457E8AFA8E68}"/>
              </a:ext>
            </a:extLst>
          </p:cNvPr>
          <p:cNvSpPr txBox="1"/>
          <p:nvPr/>
        </p:nvSpPr>
        <p:spPr>
          <a:xfrm>
            <a:off x="3451707" y="2411194"/>
            <a:ext cx="36900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en-US" sz="2400" dirty="0">
                <a:sym typeface="Wingdings" panose="05000000000000000000" pitchFamily="2" charset="2"/>
              </a:rPr>
              <a:t> </a:t>
            </a:r>
            <a:endParaRPr lang="en-NL" sz="2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44C33F-39D1-CC0D-C46A-671F30695EB0}"/>
              </a:ext>
            </a:extLst>
          </p:cNvPr>
          <p:cNvSpPr txBox="1"/>
          <p:nvPr/>
        </p:nvSpPr>
        <p:spPr>
          <a:xfrm>
            <a:off x="3937145" y="2460838"/>
            <a:ext cx="3289090" cy="30008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dirty="0"/>
              <a:t>Preferably with less complexity </a:t>
            </a:r>
            <a:endParaRPr lang="en-US" sz="1350" dirty="0">
              <a:latin typeface="+mn-lt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3EC2A3-270C-4CD4-005C-9588079EC97D}"/>
              </a:ext>
            </a:extLst>
          </p:cNvPr>
          <p:cNvSpPr txBox="1"/>
          <p:nvPr/>
        </p:nvSpPr>
        <p:spPr>
          <a:xfrm>
            <a:off x="6883732" y="173995"/>
            <a:ext cx="226026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000" dirty="0"/>
              <a:t>6GWS-250226 </a:t>
            </a: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EFAB7-C9B4-59CC-553B-6430C989A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7B74C74-083B-2CDF-E12E-4DDB56DD6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306" y="280563"/>
            <a:ext cx="8132765" cy="719137"/>
          </a:xfrm>
        </p:spPr>
        <p:txBody>
          <a:bodyPr/>
          <a:lstStyle/>
          <a:p>
            <a:r>
              <a:rPr lang="en-US" altLang="en-US" sz="2800" b="1" dirty="0"/>
              <a:t>6G support for wireless sensing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CD90639-6F94-FBC4-5A69-1AE9E3EC9F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306" y="939998"/>
            <a:ext cx="8659081" cy="3263504"/>
          </a:xfrm>
        </p:spPr>
        <p:txBody>
          <a:bodyPr/>
          <a:lstStyle/>
          <a:p>
            <a:r>
              <a:rPr lang="en-US" altLang="en-US" sz="1350" dirty="0"/>
              <a:t>Unobtrusive way to perform e.g. activity monitoring or asset tracking etc.</a:t>
            </a:r>
          </a:p>
          <a:p>
            <a:pPr>
              <a:spcAft>
                <a:spcPts val="400"/>
              </a:spcAft>
            </a:pPr>
            <a:r>
              <a:rPr lang="en-US" altLang="en-US" sz="1350" dirty="0"/>
              <a:t>6G should have native support for wireless sensing with the following features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Wider coverage area than Wi-Fi sensing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Support for bi-static/distributed sensing (e.g. CSI based, similar to Wi-Fi sensing)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Service continuity to allow tracking of moving objects over a wide area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Improved location estimation by combining UE location and sensing.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Robust and extensive</a:t>
            </a:r>
            <a:r>
              <a:rPr lang="en-US" sz="1400" dirty="0">
                <a:latin typeface="+mn-lt"/>
                <a:cs typeface="+mn-cs"/>
              </a:rPr>
              <a:t> authorization and privacy control, with highly secure exposure to 3</a:t>
            </a:r>
            <a:r>
              <a:rPr lang="en-US" sz="1400" baseline="30000" dirty="0">
                <a:latin typeface="+mn-lt"/>
                <a:cs typeface="+mn-cs"/>
              </a:rPr>
              <a:t>rd</a:t>
            </a:r>
            <a:r>
              <a:rPr lang="en-US" sz="1400" dirty="0">
                <a:latin typeface="+mn-lt"/>
                <a:cs typeface="+mn-cs"/>
              </a:rPr>
              <a:t> parties</a:t>
            </a:r>
            <a:endParaRPr lang="en-US" altLang="en-US" b="1" dirty="0">
              <a:latin typeface="+mn-lt"/>
              <a:cs typeface="+mn-cs"/>
              <a:sym typeface="Wingdings" panose="05000000000000000000" pitchFamily="2" charset="2"/>
            </a:endParaRPr>
          </a:p>
          <a:p>
            <a:pPr marL="0" indent="0">
              <a:spcBef>
                <a:spcPts val="400"/>
              </a:spcBef>
              <a:spcAft>
                <a:spcPts val="500"/>
              </a:spcAft>
              <a:buNone/>
            </a:pPr>
            <a:endParaRPr lang="en-US" altLang="en-US" b="1" dirty="0">
              <a:latin typeface="+mn-lt"/>
              <a:cs typeface="+mn-cs"/>
              <a:sym typeface="Wingdings" panose="05000000000000000000" pitchFamily="2" charset="2"/>
            </a:endParaRPr>
          </a:p>
          <a:p>
            <a:pPr marL="0" indent="0">
              <a:spcBef>
                <a:spcPts val="400"/>
              </a:spcBef>
              <a:spcAft>
                <a:spcPts val="500"/>
              </a:spcAft>
              <a:buNone/>
            </a:pPr>
            <a:endParaRPr lang="en-US" altLang="en-US" b="1" dirty="0">
              <a:latin typeface="+mn-lt"/>
              <a:cs typeface="+mn-cs"/>
              <a:sym typeface="Wingdings" panose="05000000000000000000" pitchFamily="2" charset="2"/>
            </a:endParaRPr>
          </a:p>
          <a:p>
            <a:pPr marL="0" indent="0">
              <a:spcBef>
                <a:spcPts val="400"/>
              </a:spcBef>
              <a:spcAft>
                <a:spcPts val="500"/>
              </a:spcAft>
              <a:buNone/>
            </a:pPr>
            <a:endParaRPr lang="en-US" altLang="en-US" b="1" dirty="0">
              <a:latin typeface="+mn-lt"/>
              <a:cs typeface="+mn-cs"/>
              <a:sym typeface="Wingdings" panose="05000000000000000000" pitchFamily="2" charset="2"/>
            </a:endParaRPr>
          </a:p>
          <a:p>
            <a:pPr marL="0" indent="0">
              <a:spcBef>
                <a:spcPts val="400"/>
              </a:spcBef>
              <a:spcAft>
                <a:spcPts val="500"/>
              </a:spcAft>
              <a:buNone/>
            </a:pPr>
            <a:endParaRPr lang="en-US" altLang="en-US" b="1" dirty="0">
              <a:latin typeface="+mn-lt"/>
              <a:cs typeface="+mn-cs"/>
              <a:sym typeface="Wingdings" panose="05000000000000000000" pitchFamily="2" charset="2"/>
            </a:endParaRPr>
          </a:p>
          <a:p>
            <a:pPr marL="0" indent="0">
              <a:spcBef>
                <a:spcPts val="400"/>
              </a:spcBef>
              <a:spcAft>
                <a:spcPts val="500"/>
              </a:spcAft>
              <a:buNone/>
            </a:pPr>
            <a:endParaRPr lang="en-US" altLang="en-US" b="1" dirty="0">
              <a:latin typeface="+mn-lt"/>
              <a:cs typeface="+mn-cs"/>
              <a:sym typeface="Wingdings" panose="05000000000000000000" pitchFamily="2" charset="2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1AD6BC-F03F-F67F-6D3A-A985208B83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333" y="3206958"/>
            <a:ext cx="3500135" cy="1783077"/>
          </a:xfrm>
          <a:prstGeom prst="rect">
            <a:avLst/>
          </a:prstGeom>
          <a:noFill/>
        </p:spPr>
      </p:pic>
      <p:pic>
        <p:nvPicPr>
          <p:cNvPr id="10" name="Picture 9" descr="A picture containing text, diagram&#10;&#10;Description automatically generated">
            <a:extLst>
              <a:ext uri="{FF2B5EF4-FFF2-40B4-BE49-F238E27FC236}">
                <a16:creationId xmlns:a16="http://schemas.microsoft.com/office/drawing/2014/main" id="{EE491ED7-21EC-4727-0ED9-84503C773D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33" y="3260382"/>
            <a:ext cx="3666067" cy="172965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83EDC2E-5489-E59A-3208-4799888322DB}"/>
              </a:ext>
            </a:extLst>
          </p:cNvPr>
          <p:cNvSpPr txBox="1"/>
          <p:nvPr/>
        </p:nvSpPr>
        <p:spPr>
          <a:xfrm>
            <a:off x="6883732" y="173995"/>
            <a:ext cx="226026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000" dirty="0"/>
              <a:t>6GWS-250226 </a:t>
            </a:r>
          </a:p>
        </p:txBody>
      </p:sp>
    </p:spTree>
    <p:extLst>
      <p:ext uri="{BB962C8B-B14F-4D97-AF65-F5344CB8AC3E}">
        <p14:creationId xmlns:p14="http://schemas.microsoft.com/office/powerpoint/2010/main" val="13189412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718" y="268280"/>
            <a:ext cx="8132765" cy="719137"/>
          </a:xfrm>
        </p:spPr>
        <p:txBody>
          <a:bodyPr/>
          <a:lstStyle/>
          <a:p>
            <a:r>
              <a:rPr lang="en-US" altLang="en-US" sz="3000" b="1" dirty="0"/>
              <a:t>6G support for Ambient IoT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718" y="987417"/>
            <a:ext cx="8784917" cy="3263504"/>
          </a:xfrm>
        </p:spPr>
        <p:txBody>
          <a:bodyPr/>
          <a:lstStyle/>
          <a:p>
            <a:r>
              <a:rPr lang="en-US" altLang="en-US" sz="1350" dirty="0"/>
              <a:t>Ambient IoT = Ultra low power IoT </a:t>
            </a:r>
            <a:r>
              <a:rPr lang="en-US" altLang="en-US" sz="1350" dirty="0">
                <a:sym typeface="Wingdings" panose="05000000000000000000" pitchFamily="2" charset="2"/>
              </a:rPr>
              <a:t> </a:t>
            </a:r>
            <a:r>
              <a:rPr lang="en-US" altLang="en-US" sz="1350" dirty="0"/>
              <a:t>NB-IoT and LTE-M energy consumption and peak power requirements still too high .</a:t>
            </a:r>
          </a:p>
          <a:p>
            <a:pPr>
              <a:spcBef>
                <a:spcPts val="200"/>
              </a:spcBef>
              <a:spcAft>
                <a:spcPts val="300"/>
              </a:spcAft>
            </a:pPr>
            <a:r>
              <a:rPr lang="en-US" altLang="en-US" sz="1350" dirty="0"/>
              <a:t>Very useful for applications with limited space for a good battery and (logistical) difficulties for recharging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Inventory management, asset/patient tracking and possibly body-worn sensors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350" dirty="0"/>
              <a:t>To achieve expected KPIs it requires 6G to support the current Ambient IoT air interface with extended support for:</a:t>
            </a:r>
          </a:p>
          <a:p>
            <a:pPr lvl="1"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en-US" altLang="en-US" sz="1350" dirty="0"/>
              <a:t>Device Originated Autonomous (DOA) communication</a:t>
            </a:r>
          </a:p>
          <a:p>
            <a:pPr lvl="1"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en-US" altLang="en-US" sz="1350" dirty="0"/>
              <a:t>Additional topologies, e.g. multi-static operation </a:t>
            </a:r>
          </a:p>
          <a:p>
            <a:pPr lvl="1"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en-US" altLang="en-US" sz="1350" dirty="0"/>
              <a:t>Further reducing complexity of protocols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New positioning methods.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E8DD4CD-385C-EFB7-8C6B-151188C5F564}"/>
              </a:ext>
            </a:extLst>
          </p:cNvPr>
          <p:cNvGrpSpPr/>
          <p:nvPr/>
        </p:nvGrpSpPr>
        <p:grpSpPr>
          <a:xfrm>
            <a:off x="278830" y="3333393"/>
            <a:ext cx="1850856" cy="1541827"/>
            <a:chOff x="537000" y="3640822"/>
            <a:chExt cx="3526501" cy="2864842"/>
          </a:xfrm>
        </p:grpSpPr>
        <p:pic>
          <p:nvPicPr>
            <p:cNvPr id="4" name="Picture 3" descr="A picture containing text, muscle, screenshot, physical fitness&#10;&#10;Description automatically generated">
              <a:extLst>
                <a:ext uri="{FF2B5EF4-FFF2-40B4-BE49-F238E27FC236}">
                  <a16:creationId xmlns:a16="http://schemas.microsoft.com/office/drawing/2014/main" id="{50C294A2-84B5-0A65-867A-89F4BE933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000" y="3640822"/>
              <a:ext cx="3526501" cy="2864842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1B40599-D825-AEB8-1ABF-866525BD9F86}"/>
                </a:ext>
              </a:extLst>
            </p:cNvPr>
            <p:cNvSpPr/>
            <p:nvPr/>
          </p:nvSpPr>
          <p:spPr>
            <a:xfrm>
              <a:off x="574646" y="3812796"/>
              <a:ext cx="771787" cy="4865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10C28A0-6A38-32F4-06A0-A7A76117494D}"/>
                </a:ext>
              </a:extLst>
            </p:cNvPr>
            <p:cNvSpPr/>
            <p:nvPr/>
          </p:nvSpPr>
          <p:spPr>
            <a:xfrm>
              <a:off x="1252109" y="3812796"/>
              <a:ext cx="188648" cy="1970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998E84C-5AC7-C648-2418-86CC2CF4E392}"/>
                </a:ext>
              </a:extLst>
            </p:cNvPr>
            <p:cNvSpPr/>
            <p:nvPr/>
          </p:nvSpPr>
          <p:spPr>
            <a:xfrm>
              <a:off x="1195431" y="3895420"/>
              <a:ext cx="188648" cy="1970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pic>
        <p:nvPicPr>
          <p:cNvPr id="16" name="Picture 15" descr="A group of people in a hospital&#10;&#10;Description automatically generated with low confidence">
            <a:extLst>
              <a:ext uri="{FF2B5EF4-FFF2-40B4-BE49-F238E27FC236}">
                <a16:creationId xmlns:a16="http://schemas.microsoft.com/office/drawing/2014/main" id="{EBA251F6-D3A7-E251-FB06-1FE8F4259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4806" y="3263405"/>
            <a:ext cx="2417721" cy="1611815"/>
          </a:xfrm>
          <a:prstGeom prst="rect">
            <a:avLst/>
          </a:prstGeom>
        </p:spPr>
      </p:pic>
      <p:pic>
        <p:nvPicPr>
          <p:cNvPr id="20" name="Picture 19" descr="A picture containing text, clothing, screenshot, person&#10;&#10;Description automatically generated">
            <a:extLst>
              <a:ext uri="{FF2B5EF4-FFF2-40B4-BE49-F238E27FC236}">
                <a16:creationId xmlns:a16="http://schemas.microsoft.com/office/drawing/2014/main" id="{42D22F99-A775-9392-3ECE-DD7F0A2B1B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097" y="3316788"/>
            <a:ext cx="2633075" cy="15418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D106CCE-6F05-DE07-593A-66F508D9F9F7}"/>
              </a:ext>
            </a:extLst>
          </p:cNvPr>
          <p:cNvSpPr txBox="1"/>
          <p:nvPr/>
        </p:nvSpPr>
        <p:spPr>
          <a:xfrm>
            <a:off x="6883732" y="173995"/>
            <a:ext cx="226026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000" dirty="0"/>
              <a:t>6GWS-250226 </a:t>
            </a:r>
          </a:p>
        </p:txBody>
      </p:sp>
    </p:spTree>
    <p:extLst>
      <p:ext uri="{BB962C8B-B14F-4D97-AF65-F5344CB8AC3E}">
        <p14:creationId xmlns:p14="http://schemas.microsoft.com/office/powerpoint/2010/main" val="348487459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A0C93-F807-81A8-775C-1242C2E28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7900F66-E852-3123-2A00-DBB1FB785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718" y="268280"/>
            <a:ext cx="8132765" cy="719137"/>
          </a:xfrm>
        </p:spPr>
        <p:txBody>
          <a:bodyPr/>
          <a:lstStyle/>
          <a:p>
            <a:r>
              <a:rPr lang="en-US" altLang="en-US" sz="3000" b="1" dirty="0"/>
              <a:t>6G NTN communication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56E05831-50DC-6BD4-5309-A98CA1E50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719" y="887730"/>
            <a:ext cx="5880631" cy="3363191"/>
          </a:xfrm>
        </p:spPr>
        <p:txBody>
          <a:bodyPr/>
          <a:lstStyle/>
          <a:p>
            <a:r>
              <a:rPr lang="en-US" altLang="en-US" sz="1350" dirty="0"/>
              <a:t>5G Advanced will further improve NTN communication in Rel. 20</a:t>
            </a:r>
          </a:p>
          <a:p>
            <a:r>
              <a:rPr lang="en-US" altLang="en-US" sz="1350"/>
              <a:t>This will provide a good basis for 6G enabling ubiquitous coverage and seamless handover across all the different types of base stations at different altitudes, including Terrestrial Network base stations.</a:t>
            </a:r>
            <a:endParaRPr lang="en-US" altLang="en-US" sz="1350" dirty="0"/>
          </a:p>
          <a:p>
            <a:r>
              <a:rPr lang="en-US" altLang="en-US" sz="1350" dirty="0"/>
              <a:t>We would like 6G NTN to incorporate improvements to lower UE energy requirements and provide improved low-energy positioning methods that do not rely on GNSS.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D7B8344-4CDC-D125-87B4-E06102E99E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2350" y="806163"/>
            <a:ext cx="2962155" cy="30510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44BE996-8FBD-B72B-8E20-5998305A3FC9}"/>
              </a:ext>
            </a:extLst>
          </p:cNvPr>
          <p:cNvSpPr txBox="1"/>
          <p:nvPr/>
        </p:nvSpPr>
        <p:spPr>
          <a:xfrm>
            <a:off x="6883732" y="173995"/>
            <a:ext cx="226026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000" dirty="0"/>
              <a:t>6GWS-250226 </a:t>
            </a:r>
          </a:p>
        </p:txBody>
      </p:sp>
    </p:spTree>
    <p:extLst>
      <p:ext uri="{BB962C8B-B14F-4D97-AF65-F5344CB8AC3E}">
        <p14:creationId xmlns:p14="http://schemas.microsoft.com/office/powerpoint/2010/main" val="5806550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376" y="356707"/>
            <a:ext cx="7339843" cy="847726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700" b="1" dirty="0"/>
              <a:t>User Identification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026" y="869630"/>
            <a:ext cx="8943974" cy="3263504"/>
          </a:xfrm>
        </p:spPr>
        <p:txBody>
          <a:bodyPr/>
          <a:lstStyle/>
          <a:p>
            <a:r>
              <a:rPr lang="en-US" altLang="en-US" sz="1350" dirty="0"/>
              <a:t>Granularity of using UE identifiers as identification of users and devices is insufficient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Multiple users may share same UE - important to address this</a:t>
            </a:r>
          </a:p>
          <a:p>
            <a:r>
              <a:rPr lang="en-US" altLang="en-US" sz="1350" dirty="0"/>
              <a:t>6G network could act as user identity provider to external services. </a:t>
            </a:r>
          </a:p>
          <a:p>
            <a:r>
              <a:rPr lang="en-US" altLang="en-US" sz="1350" dirty="0"/>
              <a:t>Requires enhancements for: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Linking user identifiers with 3GPP subscriptions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Improved identification methods (e.g. identification)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Provisioning user specific profiles and policies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Authentication and charging per user, rather than doing this per UE</a:t>
            </a:r>
          </a:p>
          <a:p>
            <a:endParaRPr lang="en-US" altLang="en-US" sz="1800" dirty="0"/>
          </a:p>
        </p:txBody>
      </p:sp>
      <p:pic>
        <p:nvPicPr>
          <p:cNvPr id="4" name="Picture 3" descr="A picture containing screenshot, clock, circle&#10;&#10;Description automatically generated">
            <a:extLst>
              <a:ext uri="{FF2B5EF4-FFF2-40B4-BE49-F238E27FC236}">
                <a16:creationId xmlns:a16="http://schemas.microsoft.com/office/drawing/2014/main" id="{8A531FA1-3752-B769-675D-5EAAE61734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54"/>
          <a:stretch/>
        </p:blipFill>
        <p:spPr>
          <a:xfrm>
            <a:off x="1181573" y="3254353"/>
            <a:ext cx="2011487" cy="13783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64CCF1B-C002-3393-0849-04E20568FAF7}"/>
              </a:ext>
            </a:extLst>
          </p:cNvPr>
          <p:cNvSpPr txBox="1"/>
          <p:nvPr/>
        </p:nvSpPr>
        <p:spPr>
          <a:xfrm>
            <a:off x="1605891" y="4598199"/>
            <a:ext cx="1221128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50" b="1" dirty="0">
                <a:latin typeface="Arial Narrow" panose="020B0606020202030204" pitchFamily="34" charset="0"/>
              </a:rPr>
              <a:t>Mapping users to devices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943268-813C-BCF7-4D47-D0209DE4792B}"/>
              </a:ext>
            </a:extLst>
          </p:cNvPr>
          <p:cNvSpPr txBox="1"/>
          <p:nvPr/>
        </p:nvSpPr>
        <p:spPr>
          <a:xfrm>
            <a:off x="6883732" y="173995"/>
            <a:ext cx="226026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000" dirty="0"/>
              <a:t>6GWS-250226 </a:t>
            </a:r>
          </a:p>
        </p:txBody>
      </p:sp>
    </p:spTree>
    <p:extLst>
      <p:ext uri="{BB962C8B-B14F-4D97-AF65-F5344CB8AC3E}">
        <p14:creationId xmlns:p14="http://schemas.microsoft.com/office/powerpoint/2010/main" val="156534647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7D9285-FBA5-07CA-B2FD-012592A33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C2B888F5-0D53-6398-A216-C9939797D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718" y="268280"/>
            <a:ext cx="8132765" cy="719137"/>
          </a:xfrm>
        </p:spPr>
        <p:txBody>
          <a:bodyPr/>
          <a:lstStyle/>
          <a:p>
            <a:r>
              <a:rPr lang="en-US" altLang="en-US" sz="3000" b="1" dirty="0"/>
              <a:t>6G enhanced security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03B406A3-9175-E0CD-CF81-CD6F349258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718" y="987417"/>
            <a:ext cx="6737021" cy="326350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en-US" sz="1350" dirty="0"/>
              <a:t>In 5G many new security and privacy protection features were developed.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350" dirty="0"/>
              <a:t>We would like 6G to support additional security improvements, e.g.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Address issue of fake base stations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Create quantum resistant protocols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Additional privacy protection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Addition of physical layer security (e.g. to protect RACH, MAC CE)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Address unresolved issues, such as Sparrow Attack</a:t>
            </a:r>
          </a:p>
          <a:p>
            <a:pPr marL="0" indent="0">
              <a:buNone/>
            </a:pPr>
            <a:endParaRPr lang="en-US" altLang="en-US" sz="1350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3300672C-D5A0-8BC2-64AB-582B715E23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0820" y="88458"/>
            <a:ext cx="689569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L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DE3F0C4-3E6D-3FBE-0490-CDB3920363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2642289"/>
              </p:ext>
            </p:extLst>
          </p:nvPr>
        </p:nvGraphicFramePr>
        <p:xfrm>
          <a:off x="6454653" y="853314"/>
          <a:ext cx="2403916" cy="22123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8991651" imgH="6162755" progId="Visio.Drawing.15">
                  <p:embed/>
                </p:oleObj>
              </mc:Choice>
              <mc:Fallback>
                <p:oleObj name="Visio" r:id="rId2" imgW="8991651" imgH="6162755" progId="Visio.Drawing.15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DE3F0C4-3E6D-3FBE-0490-CDB39203633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25850"/>
                      <a:stretch>
                        <a:fillRect/>
                      </a:stretch>
                    </p:blipFill>
                    <p:spPr bwMode="auto">
                      <a:xfrm>
                        <a:off x="6454653" y="853314"/>
                        <a:ext cx="2403916" cy="22123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93ED38E-0BCB-9A7E-BF2D-69A47DEE0C91}"/>
              </a:ext>
            </a:extLst>
          </p:cNvPr>
          <p:cNvSpPr txBox="1"/>
          <p:nvPr/>
        </p:nvSpPr>
        <p:spPr>
          <a:xfrm>
            <a:off x="6883732" y="173995"/>
            <a:ext cx="226026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000" dirty="0"/>
              <a:t>6GWS-250226 </a:t>
            </a:r>
          </a:p>
        </p:txBody>
      </p:sp>
    </p:spTree>
    <p:extLst>
      <p:ext uri="{BB962C8B-B14F-4D97-AF65-F5344CB8AC3E}">
        <p14:creationId xmlns:p14="http://schemas.microsoft.com/office/powerpoint/2010/main" val="486034494"/>
      </p:ext>
    </p:extLst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Slide Master Only: November 2024">
  <a:themeElements>
    <a:clrScheme name="Philips">
      <a:dk1>
        <a:srgbClr val="000000"/>
      </a:dk1>
      <a:lt1>
        <a:srgbClr val="FFFFFF"/>
      </a:lt1>
      <a:dk2>
        <a:srgbClr val="0B5ED7"/>
      </a:dk2>
      <a:lt2>
        <a:srgbClr val="BDF0FF"/>
      </a:lt2>
      <a:accent1>
        <a:srgbClr val="00126E"/>
      </a:accent1>
      <a:accent2>
        <a:srgbClr val="02DA20"/>
      </a:accent2>
      <a:accent3>
        <a:srgbClr val="F85569"/>
      </a:accent3>
      <a:accent4>
        <a:srgbClr val="FFCF50"/>
      </a:accent4>
      <a:accent5>
        <a:srgbClr val="FA8DDC"/>
      </a:accent5>
      <a:accent6>
        <a:srgbClr val="D780FF"/>
      </a:accent6>
      <a:hlink>
        <a:srgbClr val="0B5ED7"/>
      </a:hlink>
      <a:folHlink>
        <a:srgbClr val="0B5ED7"/>
      </a:folHlink>
    </a:clrScheme>
    <a:fontScheme name="Philips (2024)">
      <a:majorFont>
        <a:latin typeface="Calibri Light"/>
        <a:ea typeface="Yu Gothic"/>
        <a:cs typeface=""/>
      </a:majorFont>
      <a:minorFont>
        <a:latin typeface="Calibri"/>
        <a:ea typeface="Yu Gothic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25400" cap="flat" cmpd="sng" algn="ctr">
          <a:noFill/>
          <a:prstDash val="solid"/>
        </a:ln>
        <a:effectLst/>
      </a:spPr>
      <a:bodyPr lIns="0" tIns="0" rIns="0" bIns="0" rtlCol="0" anchor="ctr"/>
      <a:lstStyle>
        <a:defPPr algn="ctr">
          <a:spcAft>
            <a:spcPts val="600"/>
          </a:spcAft>
          <a:defRPr sz="14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  <a:ln>
          <a:noFill/>
        </a:ln>
      </a:spPr>
      <a:bodyPr wrap="none" lIns="0" tIns="0" rIns="0" bIns="0" rtlCol="0">
        <a:noAutofit/>
      </a:bodyPr>
      <a:lstStyle>
        <a:defPPr marL="0" indent="0" algn="l">
          <a:spcAft>
            <a:spcPts val="600"/>
          </a:spcAft>
          <a:buSzPct val="75000"/>
          <a:buNone/>
          <a:defRPr sz="1400" dirty="0" smtClean="0"/>
        </a:defPPr>
      </a:lstStyle>
    </a:txDef>
  </a:objectDefaults>
  <a:extraClrSchemeLst/>
  <a:custClrLst>
    <a:custClr name="Light Blue">
      <a:srgbClr val="BDF0FF"/>
    </a:custClr>
    <a:custClr name="Light Aqua">
      <a:srgbClr val="9CF6FB"/>
    </a:custClr>
    <a:custClr name="Light Green">
      <a:srgbClr val="ADFFB5"/>
    </a:custClr>
    <a:custClr name="Light Gold">
      <a:srgbClr val="FCFCC2"/>
    </a:custClr>
    <a:custClr name="Light Coral">
      <a:srgbClr val="FFDEDB"/>
    </a:custClr>
    <a:custClr name="Light Pink">
      <a:srgbClr val="FFE5F9"/>
    </a:custClr>
    <a:custClr name="Light Purple">
      <a:srgbClr val="F1DEFC"/>
    </a:custClr>
    <a:custClr name="White">
      <a:srgbClr val="FFFFFF"/>
    </a:custClr>
    <a:custClr name="White">
      <a:srgbClr val="FFFFFF"/>
    </a:custClr>
    <a:custClr name="White">
      <a:srgbClr val="FFFFFF"/>
    </a:custClr>
    <a:custClr name="Philips Blue">
      <a:srgbClr val="0B5ED7"/>
    </a:custClr>
    <a:custClr name="Aqua">
      <a:srgbClr val="02ABB1"/>
    </a:custClr>
    <a:custClr name="Green">
      <a:srgbClr val="02DA21"/>
    </a:custClr>
    <a:custClr name="Gold">
      <a:srgbClr val="FFCF50"/>
    </a:custClr>
    <a:custClr name="Coral">
      <a:srgbClr val="F85569"/>
    </a:custClr>
    <a:custClr name="Pink">
      <a:srgbClr val="FA8DDC"/>
    </a:custClr>
    <a:custClr name="Purple">
      <a:srgbClr val="D780FF"/>
    </a:custClr>
    <a:custClr name="White">
      <a:srgbClr val="FFFFFF"/>
    </a:custClr>
    <a:custClr name="White">
      <a:srgbClr val="FFFFFF"/>
    </a:custClr>
    <a:custClr name="White">
      <a:srgbClr val="FFFFFF"/>
    </a:custClr>
    <a:custClr name="Dark Blue">
      <a:srgbClr val="00126E"/>
    </a:custClr>
    <a:custClr name="Dark Aqua">
      <a:srgbClr val="00666F"/>
    </a:custClr>
    <a:custClr name="Dark Green">
      <a:srgbClr val="008800"/>
    </a:custClr>
    <a:custClr name="Dark Gold">
      <a:srgbClr val="FCA708"/>
    </a:custClr>
    <a:custClr name="Dark Coral">
      <a:srgbClr val="D43F44"/>
    </a:custClr>
    <a:custClr name="Dark Pink">
      <a:srgbClr val="DB0383"/>
    </a:custClr>
    <a:custClr name="Dark Purple">
      <a:srgbClr val="A80DF2"/>
    </a:custClr>
    <a:custClr name="White">
      <a:srgbClr val="FFFFFF"/>
    </a:custClr>
    <a:custClr name="White">
      <a:srgbClr val="FFFFFF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ACTIVE edits_JULY 15 VisID template" id="{6786F5D1-4757-F140-90A2-1887A2078D1A}" vid="{E537A740-66BA-B049-9B06-A6174F937CA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ADA48BB3-A2F8-5147-98FB-30E02B1C7AEF}">
  <we:reference id="54c7af0c-5b65-49a9-ab86-f2a8a4690127" version="2.0.0.3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64F82C6CD6C94A8F82091B7C34EADA" ma:contentTypeVersion="18" ma:contentTypeDescription="Create a new document." ma:contentTypeScope="" ma:versionID="ddd0d73c5e15ca6a71cf35980d421de1">
  <xsd:schema xmlns:xsd="http://www.w3.org/2001/XMLSchema" xmlns:xs="http://www.w3.org/2001/XMLSchema" xmlns:p="http://schemas.microsoft.com/office/2006/metadata/properties" xmlns:ns2="42a7a364-d442-4b4e-9d25-37106f32e136" xmlns:ns3="27121622-6ae5-4355-a27f-12682445a4b2" xmlns:ns4="49919dca-d9c1-492f-bd36-8a887e31a6e3" targetNamespace="http://schemas.microsoft.com/office/2006/metadata/properties" ma:root="true" ma:fieldsID="6e06decdbb25a144b101c3514a0c3e82" ns2:_="" ns3:_="" ns4:_="">
    <xsd:import namespace="42a7a364-d442-4b4e-9d25-37106f32e136"/>
    <xsd:import namespace="27121622-6ae5-4355-a27f-12682445a4b2"/>
    <xsd:import namespace="49919dca-d9c1-492f-bd36-8a887e31a6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a7a364-d442-4b4e-9d25-37106f32e13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e40374fb-a6cc-4854-989f-c1d94a7967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1622-6ae5-4355-a27f-12682445a4b2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919dca-d9c1-492f-bd36-8a887e31a6e3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5dac5ff4-2083-4713-ac49-73e85da91ac8}" ma:internalName="TaxCatchAll" ma:showField="CatchAllData" ma:web="27121622-6ae5-4355-a27f-12682445a4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e40374fb-a6cc-4854-989f-c1d94a7967ee" ContentTypeId="0x01" PreviousValue="false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TemplafyTemplateConfiguration><![CDATA[{"elementsMetadata":[],"transformationConfigurations":[],"templateName":"Philips Master Template","templateDescription":"","enableDocumentContentUpdater":false,"version":"2.0"}]]></TemplafyTemplateConfiguration>
</file>

<file path=customXml/item5.xml><?xml version="1.0" encoding="utf-8"?>
<TemplafyFormConfiguration><![CDATA[{"formFields":[],"formDataEntries":[]}]]></TemplafyFormConfiguration>
</file>

<file path=customXml/item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2a7a364-d442-4b4e-9d25-37106f32e136">
      <Terms xmlns="http://schemas.microsoft.com/office/infopath/2007/PartnerControls"/>
    </lcf76f155ced4ddcb4097134ff3c332f>
    <TaxCatchAll xmlns="49919dca-d9c1-492f-bd36-8a887e31a6e3" xsi:nil="true"/>
  </documentManagement>
</p:properties>
</file>

<file path=customXml/itemProps1.xml><?xml version="1.0" encoding="utf-8"?>
<ds:datastoreItem xmlns:ds="http://schemas.openxmlformats.org/officeDocument/2006/customXml" ds:itemID="{2636731B-E0C7-4585-8E12-4ED6E260F1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a7a364-d442-4b4e-9d25-37106f32e136"/>
    <ds:schemaRef ds:uri="27121622-6ae5-4355-a27f-12682445a4b2"/>
    <ds:schemaRef ds:uri="49919dca-d9c1-492f-bd36-8a887e31a6e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29CF0B8-DCBA-4FA4-B423-D6BE7A181115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EB9D349C-53B7-4190-BE62-8E5D38EBA79F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BFBCB3F7-860C-40CC-8532-A042390E68D6}">
  <ds:schemaRefs/>
</ds:datastoreItem>
</file>

<file path=customXml/itemProps5.xml><?xml version="1.0" encoding="utf-8"?>
<ds:datastoreItem xmlns:ds="http://schemas.openxmlformats.org/officeDocument/2006/customXml" ds:itemID="{758FF650-907C-428F-AD7B-6BA9D849A6CB}">
  <ds:schemaRefs/>
</ds:datastoreItem>
</file>

<file path=customXml/itemProps6.xml><?xml version="1.0" encoding="utf-8"?>
<ds:datastoreItem xmlns:ds="http://schemas.openxmlformats.org/officeDocument/2006/customXml" ds:itemID="{B8498A89-8429-462B-B745-9D79729736C7}">
  <ds:schemaRefs>
    <ds:schemaRef ds:uri="http://schemas.microsoft.com/office/2006/metadata/properties"/>
    <ds:schemaRef ds:uri="http://schemas.microsoft.com/office/infopath/2007/PartnerControls"/>
    <ds:schemaRef ds:uri="42a7a364-d442-4b4e-9d25-37106f32e136"/>
    <ds:schemaRef ds:uri="49919dca-d9c1-492f-bd36-8a887e31a6e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691</Words>
  <Application>Microsoft Office PowerPoint</Application>
  <PresentationFormat>On-screen Show (16:9)</PresentationFormat>
  <Paragraphs>99</Paragraphs>
  <Slides>11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Arial Narrow</vt:lpstr>
      <vt:lpstr>Calibri</vt:lpstr>
      <vt:lpstr>Calibri Light</vt:lpstr>
      <vt:lpstr>Courier New</vt:lpstr>
      <vt:lpstr>Wingdings</vt:lpstr>
      <vt:lpstr>Slide Master Only: November 2024</vt:lpstr>
      <vt:lpstr>think-cell Slide</vt:lpstr>
      <vt:lpstr>Visio</vt:lpstr>
      <vt:lpstr>PowerPoint Presentation</vt:lpstr>
      <vt:lpstr>Introduction</vt:lpstr>
      <vt:lpstr>Use cases illustration</vt:lpstr>
      <vt:lpstr>6G radio expectations</vt:lpstr>
      <vt:lpstr>6G support for wireless sensing</vt:lpstr>
      <vt:lpstr>6G support for Ambient IoT</vt:lpstr>
      <vt:lpstr>6G NTN communication</vt:lpstr>
      <vt:lpstr>User Identification</vt:lpstr>
      <vt:lpstr>6G enhanced security</vt:lpstr>
      <vt:lpstr>Other topics for 6G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Philips Corporate PowerPoint Template</dc:title>
  <dc:subject/>
  <dc:creator/>
  <cp:keywords/>
  <dc:description/>
  <cp:lastModifiedBy/>
  <cp:revision>3</cp:revision>
  <dcterms:created xsi:type="dcterms:W3CDTF">2024-11-10T22:15:08Z</dcterms:created>
  <dcterms:modified xsi:type="dcterms:W3CDTF">2025-02-17T17:36:21Z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fyTimeStamp">
    <vt:lpwstr>2024-11-08T14:42:56</vt:lpwstr>
  </property>
  <property fmtid="{D5CDD505-2E9C-101B-9397-08002B2CF9AE}" pid="3" name="TemplafyTenantId">
    <vt:lpwstr>philips</vt:lpwstr>
  </property>
  <property fmtid="{D5CDD505-2E9C-101B-9397-08002B2CF9AE}" pid="4" name="TemplafyTemplateId">
    <vt:lpwstr>1044688733234529158</vt:lpwstr>
  </property>
  <property fmtid="{D5CDD505-2E9C-101B-9397-08002B2CF9AE}" pid="5" name="TemplafyUserProfileId">
    <vt:lpwstr>638126435172825572</vt:lpwstr>
  </property>
  <property fmtid="{D5CDD505-2E9C-101B-9397-08002B2CF9AE}" pid="6" name="TemplafyFromBlank">
    <vt:bool>true</vt:bool>
  </property>
  <property fmtid="{D5CDD505-2E9C-101B-9397-08002B2CF9AE}" pid="7" name="ContentTypeId">
    <vt:lpwstr>0x0101006C64F82C6CD6C94A8F82091B7C34EADA</vt:lpwstr>
  </property>
  <property fmtid="{D5CDD505-2E9C-101B-9397-08002B2CF9AE}" pid="8" name="MediaServiceImageTags">
    <vt:lpwstr/>
  </property>
</Properties>
</file>