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5.xml" ContentType="application/vnd.openxmlformats-officedocument.theme+xml"/>
  <Override PartName="/ppt/theme/theme6.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01" r:id="rId5"/>
    <p:sldMasterId id="2147483714" r:id="rId6"/>
    <p:sldMasterId id="2147483724" r:id="rId7"/>
    <p:sldMasterId id="2147483733" r:id="rId8"/>
  </p:sldMasterIdLst>
  <p:notesMasterIdLst>
    <p:notesMasterId r:id="rId11"/>
  </p:notesMasterIdLst>
  <p:handoutMasterIdLst>
    <p:handoutMasterId r:id="rId12"/>
  </p:handoutMasterIdLst>
  <p:sldIdLst>
    <p:sldId id="811" r:id="rId9"/>
    <p:sldId id="1042" r:id="rId10"/>
  </p:sldIdLst>
  <p:sldSz cx="12192000" cy="6858000"/>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iedfort, Brian" initials="BO" lastIdx="3" clrIdx="0"/>
  <p:cmAuthor id="1" name="Atkinson, Mike" initials="AM" lastIdx="2" clrIdx="1">
    <p:extLst>
      <p:ext uri="{19B8F6BF-5375-455C-9EA6-DF929625EA0E}">
        <p15:presenceInfo xmlns:p15="http://schemas.microsoft.com/office/powerpoint/2012/main" userId="S-1-5-21-26508437-1099126830-1169898988-9489" providerId="AD"/>
      </p:ext>
    </p:extLst>
  </p:cmAuthor>
  <p:cmAuthor id="2" name="ATI" initials="A" lastIdx="2" clrIdx="2">
    <p:extLst>
      <p:ext uri="{19B8F6BF-5375-455C-9EA6-DF929625EA0E}">
        <p15:presenceInfo xmlns:p15="http://schemas.microsoft.com/office/powerpoint/2012/main" userId="ATI" providerId="None"/>
      </p:ext>
    </p:extLst>
  </p:cmAuthor>
  <p:cmAuthor id="3" name="Anthony Melita" initials="AM" lastIdx="7" clrIdx="3">
    <p:extLst>
      <p:ext uri="{19B8F6BF-5375-455C-9EA6-DF929625EA0E}">
        <p15:presenceInfo xmlns:p15="http://schemas.microsoft.com/office/powerpoint/2012/main" userId="5cafdb8f006db81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a:srgbClr val="124B96"/>
    <a:srgbClr val="BB4B4B"/>
    <a:srgbClr val="A2BF67"/>
    <a:srgbClr val="F7B613"/>
    <a:srgbClr val="F5B751"/>
    <a:srgbClr val="F13F1B"/>
    <a:srgbClr val="06403B"/>
    <a:srgbClr val="C9DADD"/>
    <a:srgbClr val="7333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803" autoAdjust="0"/>
    <p:restoredTop sz="94980" autoAdjust="0"/>
  </p:normalViewPr>
  <p:slideViewPr>
    <p:cSldViewPr>
      <p:cViewPr varScale="1">
        <p:scale>
          <a:sx n="81" d="100"/>
          <a:sy n="81" d="100"/>
        </p:scale>
        <p:origin x="1316" y="440"/>
      </p:cViewPr>
      <p:guideLst>
        <p:guide orient="horz" pos="2160"/>
        <p:guide pos="3840"/>
      </p:guideLst>
    </p:cSldViewPr>
  </p:slideViewPr>
  <p:outlineViewPr>
    <p:cViewPr>
      <p:scale>
        <a:sx n="33" d="100"/>
        <a:sy n="33" d="100"/>
      </p:scale>
      <p:origin x="48" y="8988"/>
    </p:cViewPr>
  </p:outlineViewPr>
  <p:notesTextViewPr>
    <p:cViewPr>
      <p:scale>
        <a:sx n="3" d="2"/>
        <a:sy n="3" d="2"/>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commentAuthors" Target="commentAuthors.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Master" Target="slideMasters/slideMaster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notesMaster" Target="notesMasters/notesMaster1.xml"/><Relationship Id="rId5" Type="http://schemas.openxmlformats.org/officeDocument/2006/relationships/slideMaster" Target="slideMasters/slideMaster1.xml"/><Relationship Id="rId15" Type="http://schemas.openxmlformats.org/officeDocument/2006/relationships/viewProps" Target="viewProps.xml"/><Relationship Id="rId10" Type="http://schemas.openxmlformats.org/officeDocument/2006/relationships/slide" Target="slides/slide2.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hyati Tripathi" userId="9b0c2c3016a3597c" providerId="LiveId" clId="{A631C999-9539-4FC0-B0DB-DF881F83DBDC}"/>
    <pc:docChg chg="custSel modSld">
      <pc:chgData name="Khyati Tripathi" userId="9b0c2c3016a3597c" providerId="LiveId" clId="{A631C999-9539-4FC0-B0DB-DF881F83DBDC}" dt="2025-02-14T22:57:51.533" v="52" actId="20577"/>
      <pc:docMkLst>
        <pc:docMk/>
      </pc:docMkLst>
      <pc:sldChg chg="modSp mod">
        <pc:chgData name="Khyati Tripathi" userId="9b0c2c3016a3597c" providerId="LiveId" clId="{A631C999-9539-4FC0-B0DB-DF881F83DBDC}" dt="2025-02-14T22:57:51.533" v="52" actId="20577"/>
        <pc:sldMkLst>
          <pc:docMk/>
          <pc:sldMk cId="1944321586" sldId="811"/>
        </pc:sldMkLst>
        <pc:spChg chg="mod">
          <ac:chgData name="Khyati Tripathi" userId="9b0c2c3016a3597c" providerId="LiveId" clId="{A631C999-9539-4FC0-B0DB-DF881F83DBDC}" dt="2025-02-14T22:45:40.554" v="16" actId="20577"/>
          <ac:spMkLst>
            <pc:docMk/>
            <pc:sldMk cId="1944321586" sldId="811"/>
            <ac:spMk id="2" creationId="{A32F4E8C-1122-497F-9470-4DAD2F0DD6B1}"/>
          </ac:spMkLst>
        </pc:spChg>
        <pc:spChg chg="mod">
          <ac:chgData name="Khyati Tripathi" userId="9b0c2c3016a3597c" providerId="LiveId" clId="{A631C999-9539-4FC0-B0DB-DF881F83DBDC}" dt="2025-02-14T22:57:51.533" v="52" actId="20577"/>
          <ac:spMkLst>
            <pc:docMk/>
            <pc:sldMk cId="1944321586" sldId="811"/>
            <ac:spMk id="8" creationId="{626055A7-0261-08F6-E1B1-AF8F59139B80}"/>
          </ac:spMkLst>
        </pc:spChg>
      </pc:sldChg>
      <pc:sldChg chg="delSp modSp mod">
        <pc:chgData name="Khyati Tripathi" userId="9b0c2c3016a3597c" providerId="LiveId" clId="{A631C999-9539-4FC0-B0DB-DF881F83DBDC}" dt="2025-02-14T22:57:39.952" v="48" actId="478"/>
        <pc:sldMkLst>
          <pc:docMk/>
          <pc:sldMk cId="3489434365" sldId="1042"/>
        </pc:sldMkLst>
        <pc:spChg chg="del">
          <ac:chgData name="Khyati Tripathi" userId="9b0c2c3016a3597c" providerId="LiveId" clId="{A631C999-9539-4FC0-B0DB-DF881F83DBDC}" dt="2025-02-14T22:57:39.952" v="48" actId="478"/>
          <ac:spMkLst>
            <pc:docMk/>
            <pc:sldMk cId="3489434365" sldId="1042"/>
            <ac:spMk id="3" creationId="{ADB6140C-5E68-B070-576C-EFA4EA1C4F6A}"/>
          </ac:spMkLst>
        </pc:spChg>
        <pc:spChg chg="mod">
          <ac:chgData name="Khyati Tripathi" userId="9b0c2c3016a3597c" providerId="LiveId" clId="{A631C999-9539-4FC0-B0DB-DF881F83DBDC}" dt="2025-02-14T22:46:52.884" v="47" actId="20577"/>
          <ac:spMkLst>
            <pc:docMk/>
            <pc:sldMk cId="3489434365" sldId="1042"/>
            <ac:spMk id="8" creationId="{00000000-0000-0000-0000-000000000000}"/>
          </ac:spMkLst>
        </pc:spChg>
      </pc:sldChg>
    </pc:docChg>
  </pc:docChgLst>
  <pc:docChgLst>
    <pc:chgData name="Khyati Tripathi" userId="9b0c2c3016a3597c" providerId="LiveId" clId="{D316A811-4167-47E5-A458-B3855EC52829}"/>
    <pc:docChg chg="undo custSel delSld modSld">
      <pc:chgData name="Khyati Tripathi" userId="9b0c2c3016a3597c" providerId="LiveId" clId="{D316A811-4167-47E5-A458-B3855EC52829}" dt="2025-02-11T04:13:39.958" v="1473" actId="1076"/>
      <pc:docMkLst>
        <pc:docMk/>
      </pc:docMkLst>
      <pc:sldChg chg="delSp modSp mod">
        <pc:chgData name="Khyati Tripathi" userId="9b0c2c3016a3597c" providerId="LiveId" clId="{D316A811-4167-47E5-A458-B3855EC52829}" dt="2025-02-11T04:13:39.958" v="1473" actId="1076"/>
        <pc:sldMkLst>
          <pc:docMk/>
          <pc:sldMk cId="1944321586" sldId="811"/>
        </pc:sldMkLst>
        <pc:spChg chg="mod">
          <ac:chgData name="Khyati Tripathi" userId="9b0c2c3016a3597c" providerId="LiveId" clId="{D316A811-4167-47E5-A458-B3855EC52829}" dt="2025-02-08T23:46:33.875" v="1187" actId="1076"/>
          <ac:spMkLst>
            <pc:docMk/>
            <pc:sldMk cId="1944321586" sldId="811"/>
            <ac:spMk id="2" creationId="{A32F4E8C-1122-497F-9470-4DAD2F0DD6B1}"/>
          </ac:spMkLst>
        </pc:spChg>
        <pc:spChg chg="mod">
          <ac:chgData name="Khyati Tripathi" userId="9b0c2c3016a3597c" providerId="LiveId" clId="{D316A811-4167-47E5-A458-B3855EC52829}" dt="2025-02-08T23:47:10.513" v="1207" actId="14100"/>
          <ac:spMkLst>
            <pc:docMk/>
            <pc:sldMk cId="1944321586" sldId="811"/>
            <ac:spMk id="5" creationId="{42405B44-2EE0-4EA4-9807-7164DA3AC5CA}"/>
          </ac:spMkLst>
        </pc:spChg>
        <pc:spChg chg="mod">
          <ac:chgData name="Khyati Tripathi" userId="9b0c2c3016a3597c" providerId="LiveId" clId="{D316A811-4167-47E5-A458-B3855EC52829}" dt="2025-02-08T23:46:36.336" v="1189" actId="1076"/>
          <ac:spMkLst>
            <pc:docMk/>
            <pc:sldMk cId="1944321586" sldId="811"/>
            <ac:spMk id="6" creationId="{CB45717D-6DF2-4262-9815-315A809EB67E}"/>
          </ac:spMkLst>
        </pc:spChg>
        <pc:spChg chg="mod">
          <ac:chgData name="Khyati Tripathi" userId="9b0c2c3016a3597c" providerId="LiveId" clId="{D316A811-4167-47E5-A458-B3855EC52829}" dt="2025-02-11T04:13:39.958" v="1473" actId="1076"/>
          <ac:spMkLst>
            <pc:docMk/>
            <pc:sldMk cId="1944321586" sldId="811"/>
            <ac:spMk id="8" creationId="{626055A7-0261-08F6-E1B1-AF8F59139B80}"/>
          </ac:spMkLst>
        </pc:spChg>
      </pc:sldChg>
      <pc:sldChg chg="addSp modSp mod">
        <pc:chgData name="Khyati Tripathi" userId="9b0c2c3016a3597c" providerId="LiveId" clId="{D316A811-4167-47E5-A458-B3855EC52829}" dt="2025-02-11T04:13:03.947" v="1472" actId="20577"/>
        <pc:sldMkLst>
          <pc:docMk/>
          <pc:sldMk cId="3489434365" sldId="1042"/>
        </pc:sldMkLst>
        <pc:spChg chg="mod">
          <ac:chgData name="Khyati Tripathi" userId="9b0c2c3016a3597c" providerId="LiveId" clId="{D316A811-4167-47E5-A458-B3855EC52829}" dt="2025-02-08T23:45:36.458" v="1176" actId="20577"/>
          <ac:spMkLst>
            <pc:docMk/>
            <pc:sldMk cId="3489434365" sldId="1042"/>
            <ac:spMk id="8" creationId="{00000000-0000-0000-0000-000000000000}"/>
          </ac:spMkLst>
        </pc:spChg>
        <pc:spChg chg="mod">
          <ac:chgData name="Khyati Tripathi" userId="9b0c2c3016a3597c" providerId="LiveId" clId="{D316A811-4167-47E5-A458-B3855EC52829}" dt="2025-02-08T23:32:25.708" v="92" actId="20577"/>
          <ac:spMkLst>
            <pc:docMk/>
            <pc:sldMk cId="3489434365" sldId="1042"/>
            <ac:spMk id="14" creationId="{70B4F68D-0A1E-4743-9548-5642BB3A20DC}"/>
          </ac:spMkLst>
        </pc:spChg>
      </pc:sldChg>
      <pc:sldChg chg="del">
        <pc:chgData name="Khyati Tripathi" userId="9b0c2c3016a3597c" providerId="LiveId" clId="{D316A811-4167-47E5-A458-B3855EC52829}" dt="2025-02-08T23:46:06.505" v="1177" actId="47"/>
        <pc:sldMkLst>
          <pc:docMk/>
          <pc:sldMk cId="4108220815" sldId="1048"/>
        </pc:sldMkLst>
      </pc:sldChg>
      <pc:sldChg chg="del">
        <pc:chgData name="Khyati Tripathi" userId="9b0c2c3016a3597c" providerId="LiveId" clId="{D316A811-4167-47E5-A458-B3855EC52829}" dt="2025-02-08T23:46:06.505" v="1177" actId="47"/>
        <pc:sldMkLst>
          <pc:docMk/>
          <pc:sldMk cId="4041709926" sldId="1049"/>
        </pc:sldMkLst>
      </pc:sldChg>
      <pc:sldChg chg="del">
        <pc:chgData name="Khyati Tripathi" userId="9b0c2c3016a3597c" providerId="LiveId" clId="{D316A811-4167-47E5-A458-B3855EC52829}" dt="2025-02-08T23:46:06.505" v="1177" actId="47"/>
        <pc:sldMkLst>
          <pc:docMk/>
          <pc:sldMk cId="4163019437" sldId="1050"/>
        </pc:sldMkLst>
      </pc:sldChg>
      <pc:sldChg chg="del">
        <pc:chgData name="Khyati Tripathi" userId="9b0c2c3016a3597c" providerId="LiveId" clId="{D316A811-4167-47E5-A458-B3855EC52829}" dt="2025-02-08T23:46:06.505" v="1177" actId="47"/>
        <pc:sldMkLst>
          <pc:docMk/>
          <pc:sldMk cId="3374780721" sldId="1051"/>
        </pc:sldMkLst>
      </pc:sldChg>
      <pc:sldChg chg="del">
        <pc:chgData name="Khyati Tripathi" userId="9b0c2c3016a3597c" providerId="LiveId" clId="{D316A811-4167-47E5-A458-B3855EC52829}" dt="2025-02-08T23:46:06.505" v="1177" actId="47"/>
        <pc:sldMkLst>
          <pc:docMk/>
          <pc:sldMk cId="4238556724" sldId="1052"/>
        </pc:sldMkLst>
      </pc:sldChg>
      <pc:sldChg chg="del">
        <pc:chgData name="Khyati Tripathi" userId="9b0c2c3016a3597c" providerId="LiveId" clId="{D316A811-4167-47E5-A458-B3855EC52829}" dt="2025-02-08T23:46:06.505" v="1177" actId="47"/>
        <pc:sldMkLst>
          <pc:docMk/>
          <pc:sldMk cId="1903111689" sldId="1053"/>
        </pc:sldMkLst>
      </pc:sldChg>
    </pc:docChg>
  </pc:docChgLst>
  <pc:docChgLst>
    <pc:chgData name="Khyati Tripathi" userId="9b0c2c3016a3597c" providerId="LiveId" clId="{176EBA29-75AB-483E-A984-D04522415C6A}"/>
    <pc:docChg chg="modSld">
      <pc:chgData name="Khyati Tripathi" userId="9b0c2c3016a3597c" providerId="LiveId" clId="{176EBA29-75AB-483E-A984-D04522415C6A}" dt="2025-02-14T23:06:31.917" v="3" actId="6549"/>
      <pc:docMkLst>
        <pc:docMk/>
      </pc:docMkLst>
      <pc:sldChg chg="modSp mod">
        <pc:chgData name="Khyati Tripathi" userId="9b0c2c3016a3597c" providerId="LiveId" clId="{176EBA29-75AB-483E-A984-D04522415C6A}" dt="2025-02-14T23:06:31.917" v="3" actId="6549"/>
        <pc:sldMkLst>
          <pc:docMk/>
          <pc:sldMk cId="1944321586" sldId="811"/>
        </pc:sldMkLst>
        <pc:spChg chg="mod">
          <ac:chgData name="Khyati Tripathi" userId="9b0c2c3016a3597c" providerId="LiveId" clId="{176EBA29-75AB-483E-A984-D04522415C6A}" dt="2025-02-14T23:06:31.917" v="3" actId="6549"/>
          <ac:spMkLst>
            <pc:docMk/>
            <pc:sldMk cId="1944321586" sldId="811"/>
            <ac:spMk id="2" creationId="{A32F4E8C-1122-497F-9470-4DAD2F0DD6B1}"/>
          </ac:spMkLst>
        </pc:spChg>
        <pc:spChg chg="mod">
          <ac:chgData name="Khyati Tripathi" userId="9b0c2c3016a3597c" providerId="LiveId" clId="{176EBA29-75AB-483E-A984-D04522415C6A}" dt="2025-02-14T23:06:13.109" v="1" actId="6549"/>
          <ac:spMkLst>
            <pc:docMk/>
            <pc:sldMk cId="1944321586" sldId="811"/>
            <ac:spMk id="5" creationId="{42405B44-2EE0-4EA4-9807-7164DA3AC5CA}"/>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5733" tIns="47868" rIns="95733" bIns="47868" rtlCol="0"/>
          <a:lstStyle>
            <a:lvl1pPr algn="l">
              <a:defRPr sz="1200"/>
            </a:lvl1pPr>
          </a:lstStyle>
          <a:p>
            <a:endParaRPr lang="en-US"/>
          </a:p>
          <a:p>
            <a:endParaRPr lang="en-US"/>
          </a:p>
        </p:txBody>
      </p:sp>
      <p:sp>
        <p:nvSpPr>
          <p:cNvPr id="3" name="Date Placeholder 2"/>
          <p:cNvSpPr>
            <a:spLocks noGrp="1"/>
          </p:cNvSpPr>
          <p:nvPr>
            <p:ph type="dt" sz="quarter" idx="1"/>
          </p:nvPr>
        </p:nvSpPr>
        <p:spPr>
          <a:xfrm>
            <a:off x="4143587" y="0"/>
            <a:ext cx="3169920" cy="481727"/>
          </a:xfrm>
          <a:prstGeom prst="rect">
            <a:avLst/>
          </a:prstGeom>
        </p:spPr>
        <p:txBody>
          <a:bodyPr vert="horz" lIns="95733" tIns="47868" rIns="95733" bIns="47868" rtlCol="0"/>
          <a:lstStyle>
            <a:lvl1pPr algn="r">
              <a:defRPr sz="1200"/>
            </a:lvl1pPr>
          </a:lstStyle>
          <a:p>
            <a:fld id="{943CB807-1C69-4A20-AF18-AA0B61DD61E2}" type="datetimeFigureOut">
              <a:rPr lang="en-US" smtClean="0"/>
              <a:t>2/14/2025</a:t>
            </a:fld>
            <a:endParaRPr lang="en-US" dirty="0"/>
          </a:p>
        </p:txBody>
      </p:sp>
      <p:sp>
        <p:nvSpPr>
          <p:cNvPr id="4" name="Footer Placeholder 3"/>
          <p:cNvSpPr>
            <a:spLocks noGrp="1"/>
          </p:cNvSpPr>
          <p:nvPr>
            <p:ph type="ftr" sz="quarter" idx="2"/>
          </p:nvPr>
        </p:nvSpPr>
        <p:spPr>
          <a:xfrm>
            <a:off x="0" y="9119474"/>
            <a:ext cx="3169920" cy="481726"/>
          </a:xfrm>
          <a:prstGeom prst="rect">
            <a:avLst/>
          </a:prstGeom>
        </p:spPr>
        <p:txBody>
          <a:bodyPr vert="horz" lIns="95733" tIns="47868" rIns="95733" bIns="47868" rtlCol="0" anchor="b"/>
          <a:lstStyle>
            <a:lvl1pPr algn="l">
              <a:defRPr sz="1200"/>
            </a:lvl1pPr>
          </a:lstStyle>
          <a:p>
            <a:endParaRPr lang="en-US"/>
          </a:p>
          <a:p>
            <a:endParaRPr lang="en-US"/>
          </a:p>
        </p:txBody>
      </p:sp>
      <p:sp>
        <p:nvSpPr>
          <p:cNvPr id="5" name="Slide Number Placeholder 4"/>
          <p:cNvSpPr>
            <a:spLocks noGrp="1"/>
          </p:cNvSpPr>
          <p:nvPr>
            <p:ph type="sldNum" sz="quarter" idx="3"/>
          </p:nvPr>
        </p:nvSpPr>
        <p:spPr>
          <a:xfrm>
            <a:off x="4143587" y="9119474"/>
            <a:ext cx="3169920" cy="481726"/>
          </a:xfrm>
          <a:prstGeom prst="rect">
            <a:avLst/>
          </a:prstGeom>
        </p:spPr>
        <p:txBody>
          <a:bodyPr vert="horz" lIns="95733" tIns="47868" rIns="95733" bIns="47868" rtlCol="0" anchor="b"/>
          <a:lstStyle>
            <a:lvl1pPr algn="r">
              <a:defRPr sz="1200"/>
            </a:lvl1pPr>
          </a:lstStyle>
          <a:p>
            <a:fld id="{C8FB17A1-708E-46A1-86BD-156A68293DE0}" type="slidenum">
              <a:rPr lang="en-US" smtClean="0"/>
              <a:t>‹#›</a:t>
            </a:fld>
            <a:endParaRPr lang="en-US" dirty="0"/>
          </a:p>
        </p:txBody>
      </p:sp>
    </p:spTree>
    <p:extLst>
      <p:ext uri="{BB962C8B-B14F-4D97-AF65-F5344CB8AC3E}">
        <p14:creationId xmlns:p14="http://schemas.microsoft.com/office/powerpoint/2010/main" val="1230260717"/>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5733" tIns="47868" rIns="95733" bIns="47868" rtlCol="0"/>
          <a:lstStyle>
            <a:lvl1pPr algn="l">
              <a:defRPr sz="1200"/>
            </a:lvl1pPr>
          </a:lstStyle>
          <a:p>
            <a:endParaRPr lang="en-US"/>
          </a:p>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5733" tIns="47868" rIns="95733" bIns="47868" rtlCol="0"/>
          <a:lstStyle>
            <a:lvl1pPr algn="r">
              <a:defRPr sz="1200"/>
            </a:lvl1pPr>
          </a:lstStyle>
          <a:p>
            <a:fld id="{A7C79C7B-F2AF-40F0-9825-09FC5CDD77D5}" type="datetimeFigureOut">
              <a:rPr lang="en-US" smtClean="0"/>
              <a:t>2/14/2025</a:t>
            </a:fld>
            <a:endParaRPr lang="en-US" dirty="0"/>
          </a:p>
        </p:txBody>
      </p:sp>
      <p:sp>
        <p:nvSpPr>
          <p:cNvPr id="4" name="Slide Image Placeholder 3"/>
          <p:cNvSpPr>
            <a:spLocks noGrp="1" noRot="1" noChangeAspect="1"/>
          </p:cNvSpPr>
          <p:nvPr>
            <p:ph type="sldImg" idx="2"/>
          </p:nvPr>
        </p:nvSpPr>
        <p:spPr>
          <a:xfrm>
            <a:off x="457200" y="720725"/>
            <a:ext cx="6400800" cy="3600450"/>
          </a:xfrm>
          <a:prstGeom prst="rect">
            <a:avLst/>
          </a:prstGeom>
          <a:noFill/>
          <a:ln w="12700">
            <a:solidFill>
              <a:prstClr val="black"/>
            </a:solidFill>
          </a:ln>
        </p:spPr>
        <p:txBody>
          <a:bodyPr vert="horz" lIns="95733" tIns="47868" rIns="95733" bIns="47868"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5733" tIns="47868" rIns="95733" bIns="4786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5733" tIns="47868" rIns="95733" bIns="47868" rtlCol="0" anchor="b"/>
          <a:lstStyle>
            <a:lvl1pPr algn="l">
              <a:defRPr sz="1200"/>
            </a:lvl1pPr>
          </a:lstStyle>
          <a:p>
            <a:endParaRPr lang="en-US"/>
          </a:p>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5733" tIns="47868" rIns="95733" bIns="47868" rtlCol="0" anchor="b"/>
          <a:lstStyle>
            <a:lvl1pPr algn="r">
              <a:defRPr sz="1200"/>
            </a:lvl1pPr>
          </a:lstStyle>
          <a:p>
            <a:fld id="{300C402E-3032-4F2C-9176-9C3FAB281C45}" type="slidenum">
              <a:rPr lang="en-US" smtClean="0"/>
              <a:t>‹#›</a:t>
            </a:fld>
            <a:endParaRPr lang="en-US" dirty="0"/>
          </a:p>
        </p:txBody>
      </p:sp>
    </p:spTree>
    <p:extLst>
      <p:ext uri="{BB962C8B-B14F-4D97-AF65-F5344CB8AC3E}">
        <p14:creationId xmlns:p14="http://schemas.microsoft.com/office/powerpoint/2010/main" val="1520438173"/>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9.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12.png"/><Relationship Id="rId4"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C5F36CB-F312-4014-9B38-CB65E4AB9C82}" type="datetime1">
              <a:rPr lang="en-US" smtClean="0"/>
              <a:t>2/14/2025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pic>
        <p:nvPicPr>
          <p:cNvPr id="7" name="Picture 6">
            <a:extLst>
              <a:ext uri="{FF2B5EF4-FFF2-40B4-BE49-F238E27FC236}">
                <a16:creationId xmlns:a16="http://schemas.microsoft.com/office/drawing/2014/main" id="{571F8B14-7E21-324D-ABDB-D3CE831BD42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52400"/>
            <a:ext cx="6303115" cy="3886200"/>
          </a:xfrm>
          <a:prstGeom prst="rect">
            <a:avLst/>
          </a:prstGeom>
        </p:spPr>
      </p:pic>
    </p:spTree>
    <p:extLst>
      <p:ext uri="{BB962C8B-B14F-4D97-AF65-F5344CB8AC3E}">
        <p14:creationId xmlns:p14="http://schemas.microsoft.com/office/powerpoint/2010/main" val="32566999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037E31-6630-486D-A32D-4B6949961397}" type="datetime1">
              <a:rPr lang="en-US" smtClean="0"/>
              <a:t>2/14/2025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2000234320"/>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037E31-6630-486D-A32D-4B6949961397}" type="datetime1">
              <a:rPr lang="en-US" smtClean="0"/>
              <a:t>2/14/2025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133623434"/>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Unclass-Titl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2" name="Text Placeholder 11"/>
          <p:cNvSpPr>
            <a:spLocks noGrp="1"/>
          </p:cNvSpPr>
          <p:nvPr>
            <p:ph type="body" sz="quarter" idx="10" hasCustomPrompt="1"/>
          </p:nvPr>
        </p:nvSpPr>
        <p:spPr>
          <a:xfrm>
            <a:off x="3396951" y="1471386"/>
            <a:ext cx="8262860" cy="937684"/>
          </a:xfrm>
          <a:prstGeom prst="rect">
            <a:avLst/>
          </a:prstGeom>
        </p:spPr>
        <p:txBody>
          <a:bodyPr/>
          <a:lstStyle>
            <a:lvl1pPr marL="0" indent="0">
              <a:buNone/>
              <a:defRPr lang="en-US" sz="44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title</a:t>
            </a:r>
          </a:p>
        </p:txBody>
      </p:sp>
      <p:sp>
        <p:nvSpPr>
          <p:cNvPr id="14" name="Text Placeholder 13"/>
          <p:cNvSpPr>
            <a:spLocks noGrp="1"/>
          </p:cNvSpPr>
          <p:nvPr>
            <p:ph type="body" sz="quarter" idx="11" hasCustomPrompt="1"/>
          </p:nvPr>
        </p:nvSpPr>
        <p:spPr>
          <a:xfrm>
            <a:off x="3982361" y="2351264"/>
            <a:ext cx="6221231" cy="628651"/>
          </a:xfrm>
          <a:prstGeom prst="rect">
            <a:avLst/>
          </a:prstGeom>
        </p:spPr>
        <p:txBody>
          <a:bodyPr/>
          <a:lstStyle>
            <a:lvl1pPr marL="0" indent="0">
              <a:buNone/>
              <a:defRPr lang="en-US" sz="28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subtitle</a:t>
            </a:r>
          </a:p>
        </p:txBody>
      </p:sp>
      <p:sp>
        <p:nvSpPr>
          <p:cNvPr id="16" name="Text Placeholder 15"/>
          <p:cNvSpPr>
            <a:spLocks noGrp="1"/>
          </p:cNvSpPr>
          <p:nvPr>
            <p:ph type="body" sz="quarter" idx="12" hasCustomPrompt="1"/>
          </p:nvPr>
        </p:nvSpPr>
        <p:spPr>
          <a:xfrm>
            <a:off x="6221793" y="4407591"/>
            <a:ext cx="5564876" cy="643248"/>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name</a:t>
            </a:r>
          </a:p>
        </p:txBody>
      </p:sp>
      <p:sp>
        <p:nvSpPr>
          <p:cNvPr id="17" name="Text Placeholder 15"/>
          <p:cNvSpPr>
            <a:spLocks noGrp="1"/>
          </p:cNvSpPr>
          <p:nvPr>
            <p:ph type="body" sz="quarter" idx="13" hasCustomPrompt="1"/>
          </p:nvPr>
        </p:nvSpPr>
        <p:spPr>
          <a:xfrm>
            <a:off x="6221793" y="4794635"/>
            <a:ext cx="5564881" cy="643248"/>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title</a:t>
            </a:r>
          </a:p>
        </p:txBody>
      </p:sp>
      <p:sp>
        <p:nvSpPr>
          <p:cNvPr id="18" name="Text Placeholder 15"/>
          <p:cNvSpPr>
            <a:spLocks noGrp="1"/>
          </p:cNvSpPr>
          <p:nvPr>
            <p:ph type="body" sz="quarter" idx="14" hasCustomPrompt="1"/>
          </p:nvPr>
        </p:nvSpPr>
        <p:spPr>
          <a:xfrm>
            <a:off x="6221779" y="5169442"/>
            <a:ext cx="5564935" cy="531612"/>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date</a:t>
            </a:r>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2225" y="203494"/>
            <a:ext cx="1897439" cy="660726"/>
          </a:xfrm>
          <a:prstGeom prst="rect">
            <a:avLst/>
          </a:prstGeom>
        </p:spPr>
      </p:pic>
    </p:spTree>
    <p:extLst>
      <p:ext uri="{BB962C8B-B14F-4D97-AF65-F5344CB8AC3E}">
        <p14:creationId xmlns:p14="http://schemas.microsoft.com/office/powerpoint/2010/main" val="8857339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Unclass-Standard-Slid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p:nvPr>
        </p:nvSpPr>
        <p:spPr>
          <a:xfrm>
            <a:off x="2347386" y="127441"/>
            <a:ext cx="6726767" cy="768351"/>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pic>
        <p:nvPicPr>
          <p:cNvPr id="16" name="Picture 15"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73341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Unclass-Standard-Slide Title Only">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p:nvPr>
        </p:nvSpPr>
        <p:spPr>
          <a:xfrm>
            <a:off x="2347386" y="127441"/>
            <a:ext cx="6726767" cy="768351"/>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pic>
        <p:nvPicPr>
          <p:cNvPr id="16" name="Picture 15"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7044386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Unclass-Subtitl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9" name="Text Placeholder 12"/>
          <p:cNvSpPr>
            <a:spLocks noGrp="1"/>
          </p:cNvSpPr>
          <p:nvPr>
            <p:ph type="body" sz="quarter" idx="13"/>
          </p:nvPr>
        </p:nvSpPr>
        <p:spPr>
          <a:xfrm>
            <a:off x="2347386" y="114661"/>
            <a:ext cx="7122681" cy="618067"/>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12" name="Text Placeholder 14"/>
          <p:cNvSpPr>
            <a:spLocks noGrp="1"/>
          </p:cNvSpPr>
          <p:nvPr>
            <p:ph type="body" sz="quarter" idx="14"/>
          </p:nvPr>
        </p:nvSpPr>
        <p:spPr>
          <a:xfrm>
            <a:off x="2356835" y="523967"/>
            <a:ext cx="7113231" cy="728133"/>
          </a:xfrm>
          <a:prstGeom prst="rect">
            <a:avLst/>
          </a:prstGeom>
        </p:spPr>
        <p:txBody>
          <a:bodyPr/>
          <a:lstStyle>
            <a:lvl1pPr marL="0" indent="0">
              <a:buNone/>
              <a:defRPr lang="en-US" sz="1400" kern="1200" dirty="0" smtClean="0">
                <a:solidFill>
                  <a:srgbClr val="2B353B"/>
                </a:solidFill>
                <a:latin typeface="Franklin Gothic Medium Cond" panose="020B0606030402020204" pitchFamily="34" charset="0"/>
                <a:ea typeface="+mn-ea"/>
                <a:cs typeface="Franklin Gothic Medium Cond" panose="020B0606030402020204" pitchFamily="34" charset="0"/>
              </a:defRPr>
            </a:lvl1pPr>
          </a:lstStyle>
          <a:p>
            <a:pPr lvl="0"/>
            <a:r>
              <a:rPr lang="en-US" dirty="0"/>
              <a:t>Click to edit Master text</a:t>
            </a:r>
          </a:p>
        </p:txBody>
      </p:sp>
      <p:pic>
        <p:nvPicPr>
          <p:cNvPr id="19" name="Picture 18"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144077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Unclass-Subtitle - Title Only">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9" name="Text Placeholder 12"/>
          <p:cNvSpPr>
            <a:spLocks noGrp="1"/>
          </p:cNvSpPr>
          <p:nvPr>
            <p:ph type="body" sz="quarter" idx="13"/>
          </p:nvPr>
        </p:nvSpPr>
        <p:spPr>
          <a:xfrm>
            <a:off x="2347386" y="114661"/>
            <a:ext cx="7122681" cy="618067"/>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12" name="Text Placeholder 14"/>
          <p:cNvSpPr>
            <a:spLocks noGrp="1"/>
          </p:cNvSpPr>
          <p:nvPr>
            <p:ph type="body" sz="quarter" idx="14"/>
          </p:nvPr>
        </p:nvSpPr>
        <p:spPr>
          <a:xfrm>
            <a:off x="2356835" y="523967"/>
            <a:ext cx="7113231" cy="728133"/>
          </a:xfrm>
          <a:prstGeom prst="rect">
            <a:avLst/>
          </a:prstGeom>
        </p:spPr>
        <p:txBody>
          <a:bodyPr/>
          <a:lstStyle>
            <a:lvl1pPr marL="0" indent="0">
              <a:buNone/>
              <a:defRPr lang="en-US" sz="1400" kern="1200" dirty="0" smtClean="0">
                <a:solidFill>
                  <a:srgbClr val="2B353B"/>
                </a:solidFill>
                <a:latin typeface="Franklin Gothic Medium Cond" panose="020B0606030402020204" pitchFamily="34" charset="0"/>
                <a:ea typeface="+mn-ea"/>
                <a:cs typeface="Franklin Gothic Medium Cond" panose="020B0606030402020204" pitchFamily="34" charset="0"/>
              </a:defRPr>
            </a:lvl1pPr>
          </a:lstStyle>
          <a:p>
            <a:pPr lvl="0"/>
            <a:r>
              <a:rPr lang="en-US" dirty="0"/>
              <a:t>Click to edit Master text</a:t>
            </a:r>
          </a:p>
        </p:txBody>
      </p:sp>
      <p:pic>
        <p:nvPicPr>
          <p:cNvPr id="19" name="Picture 18"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7497482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Unclass-Facer">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hasCustomPrompt="1"/>
          </p:nvPr>
        </p:nvSpPr>
        <p:spPr>
          <a:xfrm>
            <a:off x="2347386" y="127441"/>
            <a:ext cx="6726767" cy="768351"/>
          </a:xfrm>
          <a:prstGeom prst="rect">
            <a:avLst/>
          </a:prstGeom>
        </p:spPr>
        <p:txBody>
          <a:bodyPr/>
          <a:lstStyle>
            <a:lvl1pPr marL="0" indent="0">
              <a:buNone/>
              <a:defRPr lang="en-US" sz="2400" kern="1200" smtClean="0">
                <a:solidFill>
                  <a:srgbClr val="544496"/>
                </a:solidFill>
                <a:latin typeface="Franklin Gothic Medium Cond" panose="020B0606030402020204" pitchFamily="34" charset="0"/>
                <a:ea typeface="+mj-ea"/>
                <a:cs typeface="Franklin Gothic Medium Cond" panose="020B0606030402020204" pitchFamily="34" charset="0"/>
              </a:defRPr>
            </a:lvl1pPr>
          </a:lstStyle>
          <a:p>
            <a:pPr lvl="0"/>
            <a:r>
              <a:rPr lang="en-US" dirty="0"/>
              <a:t>Facer - Slide</a:t>
            </a:r>
          </a:p>
        </p:txBody>
      </p:sp>
      <p:pic>
        <p:nvPicPr>
          <p:cNvPr id="14" name="Picture 13"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859195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Unclass-Blank">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pic>
        <p:nvPicPr>
          <p:cNvPr id="9" name="Picture 8"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26609722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Unclass-Final">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7" name="Title 10"/>
          <p:cNvSpPr>
            <a:spLocks noGrp="1"/>
          </p:cNvSpPr>
          <p:nvPr userDrawn="1"/>
        </p:nvSpPr>
        <p:spPr>
          <a:xfrm>
            <a:off x="-450187" y="1735980"/>
            <a:ext cx="9855200" cy="938784"/>
          </a:xfrm>
          <a:prstGeom prst="rect">
            <a:avLst/>
          </a:prstGeom>
        </p:spPr>
        <p:txBody>
          <a:bodyPr/>
          <a:lstStyle>
            <a:lvl1pPr algn="ctr" defTabSz="914400" rtl="0" eaLnBrk="1" latinLnBrk="0" hangingPunct="1">
              <a:spcBef>
                <a:spcPct val="0"/>
              </a:spcBef>
              <a:buNone/>
              <a:defRPr sz="3600" b="1" kern="1200">
                <a:solidFill>
                  <a:schemeClr val="tx1"/>
                </a:solidFill>
                <a:effectLst>
                  <a:outerShdw blurRad="38100" dist="38100" dir="2700000" algn="tl">
                    <a:srgbClr val="000000">
                      <a:alpha val="43137"/>
                    </a:srgbClr>
                  </a:outerShdw>
                </a:effectLst>
                <a:latin typeface="Arial" pitchFamily="34" charset="0"/>
                <a:ea typeface="+mj-ea"/>
                <a:cs typeface="Arial" pitchFamily="34" charset="0"/>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j-ea"/>
              <a:cs typeface="Arial" pitchFamily="34" charset="0"/>
            </a:endParaRPr>
          </a:p>
        </p:txBody>
      </p:sp>
      <p:sp>
        <p:nvSpPr>
          <p:cNvPr id="8" name="Text Placeholder 13"/>
          <p:cNvSpPr>
            <a:spLocks noGrp="1"/>
          </p:cNvSpPr>
          <p:nvPr userDrawn="1"/>
        </p:nvSpPr>
        <p:spPr>
          <a:xfrm>
            <a:off x="-500987" y="2720193"/>
            <a:ext cx="9956800" cy="621792"/>
          </a:xfrm>
          <a:prstGeom prst="rect">
            <a:avLst/>
          </a:prstGeom>
        </p:spPr>
        <p:txBody>
          <a:bodyPr/>
          <a:lstStyle>
            <a:lvl1pPr marL="342900" indent="-342900" algn="ctr" defTabSz="914400" rtl="0" eaLnBrk="1" latinLnBrk="0" hangingPunct="1">
              <a:spcBef>
                <a:spcPct val="20000"/>
              </a:spcBef>
              <a:buFont typeface="Arial" pitchFamily="34" charset="0"/>
              <a:buNone/>
              <a:defRPr sz="20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2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pic>
        <p:nvPicPr>
          <p:cNvPr id="12" name="Picture 1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816284" y="2222522"/>
            <a:ext cx="4778832" cy="1238152"/>
          </a:xfrm>
          <a:prstGeom prst="rect">
            <a:avLst/>
          </a:prstGeom>
        </p:spPr>
      </p:pic>
      <p:sp>
        <p:nvSpPr>
          <p:cNvPr id="13" name="TextBox 12"/>
          <p:cNvSpPr txBox="1"/>
          <p:nvPr userDrawn="1"/>
        </p:nvSpPr>
        <p:spPr>
          <a:xfrm>
            <a:off x="3666531" y="3483209"/>
            <a:ext cx="3776098" cy="492443"/>
          </a:xfrm>
          <a:prstGeom prst="rect">
            <a:avLst/>
          </a:prstGeom>
          <a:noFill/>
        </p:spPr>
        <p:txBody>
          <a:bodyPr wrap="none" rtlCol="0">
            <a:spAutoFit/>
          </a:bodyPr>
          <a:lstStyle/>
          <a:p>
            <a:r>
              <a:rPr lang="en-US" sz="1300" b="1" dirty="0">
                <a:latin typeface="Arial" panose="020B0604020202020204" pitchFamily="34" charset="0"/>
                <a:cs typeface="Arial" panose="020B0604020202020204" pitchFamily="34" charset="0"/>
              </a:rPr>
              <a:t>DEFENSE INFORMATION SYSTEMS AGENCY</a:t>
            </a:r>
          </a:p>
          <a:p>
            <a:r>
              <a:rPr lang="en-US" sz="1300" dirty="0">
                <a:latin typeface="Arial" panose="020B0604020202020204" pitchFamily="34" charset="0"/>
                <a:cs typeface="Arial" panose="020B0604020202020204" pitchFamily="34" charset="0"/>
              </a:rPr>
              <a:t>The IT Combat Support Agency</a:t>
            </a:r>
          </a:p>
        </p:txBody>
      </p:sp>
      <p:pic>
        <p:nvPicPr>
          <p:cNvPr id="14" name="Picture 13"/>
          <p:cNvPicPr>
            <a:picLocks noChangeAspect="1"/>
          </p:cNvPicPr>
          <p:nvPr userDrawn="1"/>
        </p:nvPicPr>
        <p:blipFill>
          <a:blip r:embed="rId3" cstate="email">
            <a:biLevel thresh="75000"/>
            <a:extLst>
              <a:ext uri="{28A0092B-C50C-407E-A947-70E740481C1C}">
                <a14:useLocalDpi xmlns:a14="http://schemas.microsoft.com/office/drawing/2010/main"/>
              </a:ext>
            </a:extLst>
          </a:blip>
          <a:stretch>
            <a:fillRect/>
          </a:stretch>
        </p:blipFill>
        <p:spPr>
          <a:xfrm>
            <a:off x="5610851" y="4119556"/>
            <a:ext cx="238403" cy="178802"/>
          </a:xfrm>
          <a:prstGeom prst="rect">
            <a:avLst/>
          </a:prstGeom>
        </p:spPr>
      </p:pic>
      <p:sp>
        <p:nvSpPr>
          <p:cNvPr id="15" name="TextBox 14"/>
          <p:cNvSpPr txBox="1"/>
          <p:nvPr userDrawn="1"/>
        </p:nvSpPr>
        <p:spPr>
          <a:xfrm>
            <a:off x="5781599" y="4086890"/>
            <a:ext cx="758541"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/USDISA</a:t>
            </a:r>
          </a:p>
        </p:txBody>
      </p:sp>
      <p:pic>
        <p:nvPicPr>
          <p:cNvPr id="16" name="Picture 15"/>
          <p:cNvPicPr>
            <a:picLocks noChangeAspect="1"/>
          </p:cNvPicPr>
          <p:nvPr userDrawn="1"/>
        </p:nvPicPr>
        <p:blipFill>
          <a:blip r:embed="rId4" cstate="email">
            <a:biLevel thresh="75000"/>
            <a:extLst>
              <a:ext uri="{28A0092B-C50C-407E-A947-70E740481C1C}">
                <a14:useLocalDpi xmlns:a14="http://schemas.microsoft.com/office/drawing/2010/main"/>
              </a:ext>
            </a:extLst>
          </a:blip>
          <a:stretch>
            <a:fillRect/>
          </a:stretch>
        </p:blipFill>
        <p:spPr>
          <a:xfrm>
            <a:off x="7114725" y="4106676"/>
            <a:ext cx="289204" cy="216903"/>
          </a:xfrm>
          <a:prstGeom prst="rect">
            <a:avLst/>
          </a:prstGeom>
        </p:spPr>
      </p:pic>
      <p:sp>
        <p:nvSpPr>
          <p:cNvPr id="17" name="TextBox 16"/>
          <p:cNvSpPr txBox="1"/>
          <p:nvPr userDrawn="1"/>
        </p:nvSpPr>
        <p:spPr>
          <a:xfrm>
            <a:off x="7312130" y="4066480"/>
            <a:ext cx="857927"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@USDISA</a:t>
            </a:r>
          </a:p>
        </p:txBody>
      </p:sp>
      <p:pic>
        <p:nvPicPr>
          <p:cNvPr id="18" name="Picture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816284" y="4135930"/>
            <a:ext cx="262925" cy="177641"/>
          </a:xfrm>
          <a:prstGeom prst="rect">
            <a:avLst/>
          </a:prstGeom>
        </p:spPr>
      </p:pic>
      <p:sp>
        <p:nvSpPr>
          <p:cNvPr id="19" name="TextBox 18"/>
          <p:cNvSpPr txBox="1"/>
          <p:nvPr userDrawn="1"/>
        </p:nvSpPr>
        <p:spPr>
          <a:xfrm>
            <a:off x="4017399" y="4085780"/>
            <a:ext cx="1072730"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www.disa.mil</a:t>
            </a:r>
          </a:p>
        </p:txBody>
      </p:sp>
    </p:spTree>
    <p:extLst>
      <p:ext uri="{BB962C8B-B14F-4D97-AF65-F5344CB8AC3E}">
        <p14:creationId xmlns:p14="http://schemas.microsoft.com/office/powerpoint/2010/main" val="1350704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B4FCB6A-12FE-4130-BC69-BB2DBB815F18}" type="datetime1">
              <a:rPr lang="en-US" smtClean="0"/>
              <a:t>2/14/2025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21103817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812800" y="274638"/>
            <a:ext cx="10972800" cy="868362"/>
          </a:xfrm>
          <a:prstGeom prst="rect">
            <a:avLst/>
          </a:prstGeom>
        </p:spPr>
        <p:txBody>
          <a:bodyPr vert="horz" lIns="91440" tIns="45720" rIns="91440" bIns="45720" rtlCol="0" anchor="ctr" anchorCtr="0">
            <a:normAutofit/>
          </a:bodyPr>
          <a:lstStyle>
            <a:lvl1pPr>
              <a:lnSpc>
                <a:spcPts val="3200"/>
              </a:lnSpc>
              <a:defRPr lang="en-US"/>
            </a:lvl1pPr>
          </a:lstStyle>
          <a:p>
            <a:r>
              <a:rPr lang="en-US"/>
              <a:t>Click to edit Master title style</a:t>
            </a:r>
          </a:p>
        </p:txBody>
      </p:sp>
      <p:sp>
        <p:nvSpPr>
          <p:cNvPr id="8" name="Text Placeholder 2"/>
          <p:cNvSpPr>
            <a:spLocks noGrp="1"/>
          </p:cNvSpPr>
          <p:nvPr>
            <p:ph idx="1"/>
          </p:nvPr>
        </p:nvSpPr>
        <p:spPr>
          <a:xfrm>
            <a:off x="812800" y="1447800"/>
            <a:ext cx="10972800" cy="4678363"/>
          </a:xfrm>
          <a:prstGeom prst="rect">
            <a:avLst/>
          </a:prstGeom>
        </p:spPr>
        <p:txBody>
          <a:bodyPr vert="horz" lIns="91440" tIns="45720" rIns="91440" bIns="45720" rtlCol="0">
            <a:normAutofit/>
          </a:bodyPr>
          <a:lstStyle>
            <a:lvl1pPr>
              <a:spcAft>
                <a:spcPts val="600"/>
              </a:spcAft>
              <a:defRPr lang="en-US" smtClean="0"/>
            </a:lvl1pPr>
            <a:lvl2pPr>
              <a:spcAft>
                <a:spcPts val="600"/>
              </a:spcAft>
              <a:defRPr lang="en-US" smtClean="0"/>
            </a:lvl2pPr>
            <a:lvl3pPr>
              <a:spcAft>
                <a:spcPts val="600"/>
              </a:spcAft>
              <a:defRPr lang="en-US" smtClean="0"/>
            </a:lvl3pPr>
            <a:lvl4pPr marL="1027113" indent="-280988">
              <a:buClr>
                <a:schemeClr val="tx2"/>
              </a:buClr>
              <a:defRPr lang="en-US" smtClean="0"/>
            </a:lvl4pPr>
            <a:lvl5pPr marL="1319213" indent="-228600">
              <a:buClr>
                <a:schemeClr val="tx2"/>
              </a:buClr>
              <a:buSzPct val="60000"/>
              <a:buFont typeface="Wingdings" pitchFamily="2" charset="2"/>
              <a:buChar char="q"/>
              <a:tabLst/>
              <a:defRPr lang="en-US" smtClean="0"/>
            </a:lvl5pPr>
            <a:lvl6pPr marL="1608138" indent="-228600">
              <a:buClr>
                <a:schemeClr val="tx2"/>
              </a:buClr>
              <a:buFont typeface="Helvetica LT Std" pitchFamily="34" charset="0"/>
              <a:buChar char="–"/>
              <a:tabLst/>
              <a:defRPr lang="en-US" smtClean="0"/>
            </a:lvl6pPr>
          </a:lstStyle>
          <a:p>
            <a:pPr lvl="0"/>
            <a:r>
              <a:rPr lang="en-US"/>
              <a:t>Edit Master text styles</a:t>
            </a:r>
          </a:p>
        </p:txBody>
      </p:sp>
    </p:spTree>
    <p:extLst>
      <p:ext uri="{BB962C8B-B14F-4D97-AF65-F5344CB8AC3E}">
        <p14:creationId xmlns:p14="http://schemas.microsoft.com/office/powerpoint/2010/main" val="31241156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cquisition-Titl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2" name="Text Placeholder 11"/>
          <p:cNvSpPr>
            <a:spLocks noGrp="1"/>
          </p:cNvSpPr>
          <p:nvPr>
            <p:ph type="body" sz="quarter" idx="10" hasCustomPrompt="1"/>
          </p:nvPr>
        </p:nvSpPr>
        <p:spPr>
          <a:xfrm>
            <a:off x="3396951" y="1471386"/>
            <a:ext cx="8262860" cy="937684"/>
          </a:xfrm>
          <a:prstGeom prst="rect">
            <a:avLst/>
          </a:prstGeom>
        </p:spPr>
        <p:txBody>
          <a:bodyPr/>
          <a:lstStyle>
            <a:lvl1pPr marL="0" indent="0">
              <a:buNone/>
              <a:defRPr lang="en-US" sz="44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title</a:t>
            </a:r>
          </a:p>
        </p:txBody>
      </p:sp>
      <p:sp>
        <p:nvSpPr>
          <p:cNvPr id="14" name="Text Placeholder 13"/>
          <p:cNvSpPr>
            <a:spLocks noGrp="1"/>
          </p:cNvSpPr>
          <p:nvPr>
            <p:ph type="body" sz="quarter" idx="11" hasCustomPrompt="1"/>
          </p:nvPr>
        </p:nvSpPr>
        <p:spPr>
          <a:xfrm>
            <a:off x="3982361" y="2351264"/>
            <a:ext cx="6221231" cy="628651"/>
          </a:xfrm>
          <a:prstGeom prst="rect">
            <a:avLst/>
          </a:prstGeom>
        </p:spPr>
        <p:txBody>
          <a:bodyPr/>
          <a:lstStyle>
            <a:lvl1pPr marL="0" indent="0">
              <a:buNone/>
              <a:defRPr lang="en-US" sz="28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subtitle</a:t>
            </a:r>
          </a:p>
        </p:txBody>
      </p:sp>
      <p:sp>
        <p:nvSpPr>
          <p:cNvPr id="16" name="Text Placeholder 15"/>
          <p:cNvSpPr>
            <a:spLocks noGrp="1"/>
          </p:cNvSpPr>
          <p:nvPr>
            <p:ph type="body" sz="quarter" idx="12" hasCustomPrompt="1"/>
          </p:nvPr>
        </p:nvSpPr>
        <p:spPr>
          <a:xfrm>
            <a:off x="6221793" y="4407591"/>
            <a:ext cx="5564876" cy="643248"/>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name</a:t>
            </a:r>
          </a:p>
        </p:txBody>
      </p:sp>
      <p:sp>
        <p:nvSpPr>
          <p:cNvPr id="17" name="Text Placeholder 15"/>
          <p:cNvSpPr>
            <a:spLocks noGrp="1"/>
          </p:cNvSpPr>
          <p:nvPr>
            <p:ph type="body" sz="quarter" idx="13" hasCustomPrompt="1"/>
          </p:nvPr>
        </p:nvSpPr>
        <p:spPr>
          <a:xfrm>
            <a:off x="6221793" y="4794635"/>
            <a:ext cx="5564881" cy="643248"/>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title</a:t>
            </a:r>
          </a:p>
        </p:txBody>
      </p:sp>
      <p:sp>
        <p:nvSpPr>
          <p:cNvPr id="18" name="Text Placeholder 15"/>
          <p:cNvSpPr>
            <a:spLocks noGrp="1"/>
          </p:cNvSpPr>
          <p:nvPr>
            <p:ph type="body" sz="quarter" idx="14" hasCustomPrompt="1"/>
          </p:nvPr>
        </p:nvSpPr>
        <p:spPr>
          <a:xfrm>
            <a:off x="6221779" y="5169442"/>
            <a:ext cx="5564935" cy="531612"/>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date</a:t>
            </a:r>
          </a:p>
        </p:txBody>
      </p:sp>
      <p:pic>
        <p:nvPicPr>
          <p:cNvPr id="11" name="Picture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2225" y="203494"/>
            <a:ext cx="1897439" cy="660726"/>
          </a:xfrm>
          <a:prstGeom prst="rect">
            <a:avLst/>
          </a:prstGeom>
        </p:spPr>
      </p:pic>
    </p:spTree>
    <p:extLst>
      <p:ext uri="{BB962C8B-B14F-4D97-AF65-F5344CB8AC3E}">
        <p14:creationId xmlns:p14="http://schemas.microsoft.com/office/powerpoint/2010/main" val="13750304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cquisition-Standard-Slid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p:nvPr>
        </p:nvSpPr>
        <p:spPr>
          <a:xfrm>
            <a:off x="2347384" y="127441"/>
            <a:ext cx="7193280" cy="768351"/>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20"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4" name="Picture 13"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17225506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Acquisition-Standard-Slide Title Only">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p:nvPr>
        </p:nvSpPr>
        <p:spPr>
          <a:xfrm>
            <a:off x="2347384" y="127441"/>
            <a:ext cx="7193280" cy="768351"/>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pic>
        <p:nvPicPr>
          <p:cNvPr id="14" name="Picture 13"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34879346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cquisition-Subtitl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9" name="Text Placeholder 12"/>
          <p:cNvSpPr>
            <a:spLocks noGrp="1"/>
          </p:cNvSpPr>
          <p:nvPr>
            <p:ph type="body" sz="quarter" idx="13"/>
          </p:nvPr>
        </p:nvSpPr>
        <p:spPr>
          <a:xfrm>
            <a:off x="2347384" y="114661"/>
            <a:ext cx="7193280" cy="618067"/>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12" name="Text Placeholder 14"/>
          <p:cNvSpPr>
            <a:spLocks noGrp="1"/>
          </p:cNvSpPr>
          <p:nvPr>
            <p:ph type="body" sz="quarter" idx="14"/>
          </p:nvPr>
        </p:nvSpPr>
        <p:spPr>
          <a:xfrm>
            <a:off x="2356833" y="523967"/>
            <a:ext cx="7193280" cy="728133"/>
          </a:xfrm>
          <a:prstGeom prst="rect">
            <a:avLst/>
          </a:prstGeom>
        </p:spPr>
        <p:txBody>
          <a:bodyPr/>
          <a:lstStyle>
            <a:lvl1pPr marL="0" indent="0">
              <a:buNone/>
              <a:defRPr lang="en-US" sz="1400" kern="1200" dirty="0" smtClean="0">
                <a:solidFill>
                  <a:srgbClr val="2B353B"/>
                </a:solidFill>
                <a:latin typeface="Franklin Gothic Medium Cond" panose="020B0606030402020204" pitchFamily="34" charset="0"/>
                <a:ea typeface="+mn-ea"/>
                <a:cs typeface="Franklin Gothic Medium Cond" panose="020B0606030402020204" pitchFamily="34" charset="0"/>
              </a:defRPr>
            </a:lvl1pPr>
          </a:lstStyle>
          <a:p>
            <a:pPr lvl="0"/>
            <a:r>
              <a:rPr lang="en-US" dirty="0"/>
              <a:t>Click to edit Master text</a:t>
            </a:r>
          </a:p>
        </p:txBody>
      </p:sp>
      <p:pic>
        <p:nvPicPr>
          <p:cNvPr id="15" name="Picture 14"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6396840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Acquisition-Subtitle - Title Only">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9" name="Text Placeholder 12"/>
          <p:cNvSpPr>
            <a:spLocks noGrp="1"/>
          </p:cNvSpPr>
          <p:nvPr>
            <p:ph type="body" sz="quarter" idx="13"/>
          </p:nvPr>
        </p:nvSpPr>
        <p:spPr>
          <a:xfrm>
            <a:off x="2347384" y="114661"/>
            <a:ext cx="7193280" cy="618067"/>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12" name="Text Placeholder 14"/>
          <p:cNvSpPr>
            <a:spLocks noGrp="1"/>
          </p:cNvSpPr>
          <p:nvPr>
            <p:ph type="body" sz="quarter" idx="14"/>
          </p:nvPr>
        </p:nvSpPr>
        <p:spPr>
          <a:xfrm>
            <a:off x="2356833" y="523967"/>
            <a:ext cx="7193280" cy="728133"/>
          </a:xfrm>
          <a:prstGeom prst="rect">
            <a:avLst/>
          </a:prstGeom>
        </p:spPr>
        <p:txBody>
          <a:bodyPr/>
          <a:lstStyle>
            <a:lvl1pPr marL="0" indent="0">
              <a:buNone/>
              <a:defRPr lang="en-US" sz="1400" kern="1200" dirty="0" smtClean="0">
                <a:solidFill>
                  <a:srgbClr val="2B353B"/>
                </a:solidFill>
                <a:latin typeface="Franklin Gothic Medium Cond" panose="020B0606030402020204" pitchFamily="34" charset="0"/>
                <a:ea typeface="+mn-ea"/>
                <a:cs typeface="Franklin Gothic Medium Cond" panose="020B0606030402020204" pitchFamily="34" charset="0"/>
              </a:defRPr>
            </a:lvl1pPr>
          </a:lstStyle>
          <a:p>
            <a:pPr lvl="0"/>
            <a:r>
              <a:rPr lang="en-US" dirty="0"/>
              <a:t>Click to edit Master text</a:t>
            </a:r>
          </a:p>
        </p:txBody>
      </p:sp>
      <p:pic>
        <p:nvPicPr>
          <p:cNvPr id="15" name="Picture 14"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25220589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cquisition-Facer">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2" name="Text Placeholder 5"/>
          <p:cNvSpPr>
            <a:spLocks noGrp="1"/>
          </p:cNvSpPr>
          <p:nvPr>
            <p:ph type="body" sz="quarter" idx="10" hasCustomPrompt="1"/>
          </p:nvPr>
        </p:nvSpPr>
        <p:spPr>
          <a:xfrm>
            <a:off x="2347386" y="127441"/>
            <a:ext cx="6726767" cy="768351"/>
          </a:xfrm>
          <a:prstGeom prst="rect">
            <a:avLst/>
          </a:prstGeom>
        </p:spPr>
        <p:txBody>
          <a:bodyPr/>
          <a:lstStyle>
            <a:lvl1pPr marL="0" indent="0">
              <a:buNone/>
              <a:defRPr lang="en-US" sz="2400" kern="1200" smtClean="0">
                <a:solidFill>
                  <a:srgbClr val="544496"/>
                </a:solidFill>
                <a:latin typeface="Franklin Gothic Medium Cond" panose="020B0606030402020204" pitchFamily="34" charset="0"/>
                <a:ea typeface="+mj-ea"/>
                <a:cs typeface="Franklin Gothic Medium Cond" panose="020B0606030402020204" pitchFamily="34" charset="0"/>
              </a:defRPr>
            </a:lvl1pPr>
          </a:lstStyle>
          <a:p>
            <a:pPr lvl="0"/>
            <a:r>
              <a:rPr lang="en-US" dirty="0"/>
              <a:t>Facer - Slide</a:t>
            </a:r>
          </a:p>
        </p:txBody>
      </p:sp>
      <p:pic>
        <p:nvPicPr>
          <p:cNvPr id="14" name="Picture 13"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2208825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cquisition-Blank">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pic>
        <p:nvPicPr>
          <p:cNvPr id="8" name="Picture 7"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20844354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cquisition-Final">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7" name="Title 10"/>
          <p:cNvSpPr>
            <a:spLocks noGrp="1"/>
          </p:cNvSpPr>
          <p:nvPr userDrawn="1"/>
        </p:nvSpPr>
        <p:spPr>
          <a:xfrm>
            <a:off x="-450187" y="1735980"/>
            <a:ext cx="9855200" cy="938784"/>
          </a:xfrm>
          <a:prstGeom prst="rect">
            <a:avLst/>
          </a:prstGeom>
        </p:spPr>
        <p:txBody>
          <a:bodyPr/>
          <a:lstStyle>
            <a:lvl1pPr algn="ctr" defTabSz="914400" rtl="0" eaLnBrk="1" latinLnBrk="0" hangingPunct="1">
              <a:spcBef>
                <a:spcPct val="0"/>
              </a:spcBef>
              <a:buNone/>
              <a:defRPr sz="3600" b="1" kern="1200">
                <a:solidFill>
                  <a:schemeClr val="tx1"/>
                </a:solidFill>
                <a:effectLst>
                  <a:outerShdw blurRad="38100" dist="38100" dir="2700000" algn="tl">
                    <a:srgbClr val="000000">
                      <a:alpha val="43137"/>
                    </a:srgbClr>
                  </a:outerShdw>
                </a:effectLst>
                <a:latin typeface="Arial" pitchFamily="34" charset="0"/>
                <a:ea typeface="+mj-ea"/>
                <a:cs typeface="Arial" pitchFamily="34" charset="0"/>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j-ea"/>
              <a:cs typeface="Arial" pitchFamily="34" charset="0"/>
            </a:endParaRPr>
          </a:p>
        </p:txBody>
      </p:sp>
      <p:sp>
        <p:nvSpPr>
          <p:cNvPr id="8" name="Text Placeholder 13"/>
          <p:cNvSpPr>
            <a:spLocks noGrp="1"/>
          </p:cNvSpPr>
          <p:nvPr userDrawn="1"/>
        </p:nvSpPr>
        <p:spPr>
          <a:xfrm>
            <a:off x="-500987" y="2720193"/>
            <a:ext cx="9956800" cy="621792"/>
          </a:xfrm>
          <a:prstGeom prst="rect">
            <a:avLst/>
          </a:prstGeom>
        </p:spPr>
        <p:txBody>
          <a:bodyPr/>
          <a:lstStyle>
            <a:lvl1pPr marL="342900" indent="-342900" algn="ctr" defTabSz="914400" rtl="0" eaLnBrk="1" latinLnBrk="0" hangingPunct="1">
              <a:spcBef>
                <a:spcPct val="20000"/>
              </a:spcBef>
              <a:buFont typeface="Arial" pitchFamily="34" charset="0"/>
              <a:buNone/>
              <a:defRPr sz="20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2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2"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816284" y="2222522"/>
            <a:ext cx="4778832" cy="1238152"/>
          </a:xfrm>
          <a:prstGeom prst="rect">
            <a:avLst/>
          </a:prstGeom>
        </p:spPr>
      </p:pic>
      <p:sp>
        <p:nvSpPr>
          <p:cNvPr id="14" name="TextBox 13"/>
          <p:cNvSpPr txBox="1"/>
          <p:nvPr userDrawn="1"/>
        </p:nvSpPr>
        <p:spPr>
          <a:xfrm>
            <a:off x="3666531" y="3483209"/>
            <a:ext cx="3776098" cy="492443"/>
          </a:xfrm>
          <a:prstGeom prst="rect">
            <a:avLst/>
          </a:prstGeom>
          <a:noFill/>
        </p:spPr>
        <p:txBody>
          <a:bodyPr wrap="none" rtlCol="0">
            <a:spAutoFit/>
          </a:bodyPr>
          <a:lstStyle/>
          <a:p>
            <a:r>
              <a:rPr lang="en-US" sz="1300" b="1" dirty="0">
                <a:latin typeface="Arial" panose="020B0604020202020204" pitchFamily="34" charset="0"/>
                <a:cs typeface="Arial" panose="020B0604020202020204" pitchFamily="34" charset="0"/>
              </a:rPr>
              <a:t>DEFENSE INFORMATION SYSTEMS AGENCY</a:t>
            </a:r>
          </a:p>
          <a:p>
            <a:r>
              <a:rPr lang="en-US" sz="1300" dirty="0">
                <a:latin typeface="Arial" panose="020B0604020202020204" pitchFamily="34" charset="0"/>
                <a:cs typeface="Arial" panose="020B0604020202020204" pitchFamily="34" charset="0"/>
              </a:rPr>
              <a:t>The IT Combat Support Agency</a:t>
            </a:r>
          </a:p>
        </p:txBody>
      </p:sp>
      <p:pic>
        <p:nvPicPr>
          <p:cNvPr id="15" name="Picture 14"/>
          <p:cNvPicPr>
            <a:picLocks noChangeAspect="1"/>
          </p:cNvPicPr>
          <p:nvPr userDrawn="1"/>
        </p:nvPicPr>
        <p:blipFill>
          <a:blip r:embed="rId3" cstate="email">
            <a:biLevel thresh="75000"/>
            <a:extLst>
              <a:ext uri="{28A0092B-C50C-407E-A947-70E740481C1C}">
                <a14:useLocalDpi xmlns:a14="http://schemas.microsoft.com/office/drawing/2010/main"/>
              </a:ext>
            </a:extLst>
          </a:blip>
          <a:stretch>
            <a:fillRect/>
          </a:stretch>
        </p:blipFill>
        <p:spPr>
          <a:xfrm>
            <a:off x="5610851" y="4119556"/>
            <a:ext cx="238403" cy="178802"/>
          </a:xfrm>
          <a:prstGeom prst="rect">
            <a:avLst/>
          </a:prstGeom>
        </p:spPr>
      </p:pic>
      <p:sp>
        <p:nvSpPr>
          <p:cNvPr id="16" name="TextBox 15"/>
          <p:cNvSpPr txBox="1"/>
          <p:nvPr userDrawn="1"/>
        </p:nvSpPr>
        <p:spPr>
          <a:xfrm>
            <a:off x="5781599" y="4086890"/>
            <a:ext cx="758541"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/USDISA</a:t>
            </a:r>
          </a:p>
        </p:txBody>
      </p:sp>
      <p:pic>
        <p:nvPicPr>
          <p:cNvPr id="17" name="Picture 16"/>
          <p:cNvPicPr>
            <a:picLocks noChangeAspect="1"/>
          </p:cNvPicPr>
          <p:nvPr userDrawn="1"/>
        </p:nvPicPr>
        <p:blipFill>
          <a:blip r:embed="rId4" cstate="email">
            <a:biLevel thresh="75000"/>
            <a:extLst>
              <a:ext uri="{28A0092B-C50C-407E-A947-70E740481C1C}">
                <a14:useLocalDpi xmlns:a14="http://schemas.microsoft.com/office/drawing/2010/main"/>
              </a:ext>
            </a:extLst>
          </a:blip>
          <a:stretch>
            <a:fillRect/>
          </a:stretch>
        </p:blipFill>
        <p:spPr>
          <a:xfrm>
            <a:off x="7114725" y="4106676"/>
            <a:ext cx="289204" cy="216903"/>
          </a:xfrm>
          <a:prstGeom prst="rect">
            <a:avLst/>
          </a:prstGeom>
        </p:spPr>
      </p:pic>
      <p:sp>
        <p:nvSpPr>
          <p:cNvPr id="18" name="TextBox 17"/>
          <p:cNvSpPr txBox="1"/>
          <p:nvPr userDrawn="1"/>
        </p:nvSpPr>
        <p:spPr>
          <a:xfrm>
            <a:off x="7312130" y="4066480"/>
            <a:ext cx="857927"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@USDISA</a:t>
            </a:r>
          </a:p>
        </p:txBody>
      </p:sp>
      <p:pic>
        <p:nvPicPr>
          <p:cNvPr id="19" name="Picture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816284" y="4135930"/>
            <a:ext cx="262925" cy="177641"/>
          </a:xfrm>
          <a:prstGeom prst="rect">
            <a:avLst/>
          </a:prstGeom>
        </p:spPr>
      </p:pic>
      <p:sp>
        <p:nvSpPr>
          <p:cNvPr id="20" name="TextBox 19"/>
          <p:cNvSpPr txBox="1"/>
          <p:nvPr userDrawn="1"/>
        </p:nvSpPr>
        <p:spPr>
          <a:xfrm>
            <a:off x="4017399" y="4085780"/>
            <a:ext cx="1072730"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www.disa.mil</a:t>
            </a:r>
          </a:p>
        </p:txBody>
      </p:sp>
    </p:spTree>
    <p:extLst>
      <p:ext uri="{BB962C8B-B14F-4D97-AF65-F5344CB8AC3E}">
        <p14:creationId xmlns:p14="http://schemas.microsoft.com/office/powerpoint/2010/main" val="25523982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TX Cover: Logo">
    <p:spTree>
      <p:nvGrpSpPr>
        <p:cNvPr id="1" name=""/>
        <p:cNvGrpSpPr/>
        <p:nvPr/>
      </p:nvGrpSpPr>
      <p:grpSpPr>
        <a:xfrm>
          <a:off x="0" y="0"/>
          <a:ext cx="0" cy="0"/>
          <a:chOff x="0" y="0"/>
          <a:chExt cx="0" cy="0"/>
        </a:xfrm>
      </p:grpSpPr>
      <p:cxnSp>
        <p:nvCxnSpPr>
          <p:cNvPr id="11" name="Straight Connector 10"/>
          <p:cNvCxnSpPr/>
          <p:nvPr userDrawn="1"/>
        </p:nvCxnSpPr>
        <p:spPr>
          <a:xfrm>
            <a:off x="694944" y="126143"/>
            <a:ext cx="10820399" cy="0"/>
          </a:xfrm>
          <a:prstGeom prst="line">
            <a:avLst/>
          </a:prstGeom>
          <a:ln w="254000">
            <a:solidFill>
              <a:srgbClr val="CE1126"/>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5895354E-608F-934A-99E9-CDE4F58213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2047" y="2276402"/>
            <a:ext cx="8387906" cy="2109533"/>
          </a:xfrm>
          <a:prstGeom prst="rect">
            <a:avLst/>
          </a:prstGeom>
        </p:spPr>
      </p:pic>
    </p:spTree>
    <p:extLst>
      <p:ext uri="{BB962C8B-B14F-4D97-AF65-F5344CB8AC3E}">
        <p14:creationId xmlns:p14="http://schemas.microsoft.com/office/powerpoint/2010/main" val="1446760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3037E31-6630-486D-A32D-4B6949961397}" type="datetime1">
              <a:rPr lang="en-US" smtClean="0"/>
              <a:t>2/14/2025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2084408094"/>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TX Cover: Text">
    <p:spTree>
      <p:nvGrpSpPr>
        <p:cNvPr id="1" name=""/>
        <p:cNvGrpSpPr/>
        <p:nvPr/>
      </p:nvGrpSpPr>
      <p:grpSpPr>
        <a:xfrm>
          <a:off x="0" y="0"/>
          <a:ext cx="0" cy="0"/>
          <a:chOff x="0" y="0"/>
          <a:chExt cx="0" cy="0"/>
        </a:xfrm>
      </p:grpSpPr>
      <p:sp>
        <p:nvSpPr>
          <p:cNvPr id="8" name="Date"/>
          <p:cNvSpPr>
            <a:spLocks noGrp="1"/>
          </p:cNvSpPr>
          <p:nvPr>
            <p:ph type="body" sz="quarter" idx="14" hasCustomPrompt="1"/>
          </p:nvPr>
        </p:nvSpPr>
        <p:spPr>
          <a:xfrm>
            <a:off x="8077200" y="5262726"/>
            <a:ext cx="1866900" cy="187579"/>
          </a:xfrm>
          <a:noFill/>
        </p:spPr>
        <p:txBody>
          <a:bodyPr/>
          <a:lstStyle>
            <a:lvl1pPr>
              <a:defRPr sz="1400" b="1">
                <a:solidFill>
                  <a:schemeClr val="tx1"/>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Date</a:t>
            </a:r>
          </a:p>
        </p:txBody>
      </p:sp>
      <p:sp>
        <p:nvSpPr>
          <p:cNvPr id="7" name="Presenters"/>
          <p:cNvSpPr>
            <a:spLocks noGrp="1"/>
          </p:cNvSpPr>
          <p:nvPr>
            <p:ph type="body" sz="quarter" idx="13" hasCustomPrompt="1"/>
          </p:nvPr>
        </p:nvSpPr>
        <p:spPr>
          <a:xfrm>
            <a:off x="8077199" y="4235572"/>
            <a:ext cx="3429001" cy="635908"/>
          </a:xfrm>
          <a:noFill/>
        </p:spPr>
        <p:txBody>
          <a:bodyPr vert="horz" lIns="0" tIns="0" rIns="0" bIns="0" rtlCol="0">
            <a:noAutofit/>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lang="en-US" sz="1800" b="0" baseline="0">
                <a:solidFill>
                  <a:schemeClr val="tx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Name, Title, Function. 18 pt. black.</a:t>
            </a:r>
          </a:p>
        </p:txBody>
      </p:sp>
      <p:sp>
        <p:nvSpPr>
          <p:cNvPr id="2" name="Title"/>
          <p:cNvSpPr>
            <a:spLocks noGrp="1"/>
          </p:cNvSpPr>
          <p:nvPr>
            <p:ph type="title" hasCustomPrompt="1"/>
          </p:nvPr>
        </p:nvSpPr>
        <p:spPr>
          <a:xfrm>
            <a:off x="8086343" y="2414671"/>
            <a:ext cx="3419857" cy="1472187"/>
          </a:xfrm>
          <a:noFill/>
        </p:spPr>
        <p:txBody>
          <a:bodyPr anchor="t" anchorCtr="0"/>
          <a:lstStyle>
            <a:lvl1pPr defTabSz="914400">
              <a:spcBef>
                <a:spcPct val="0"/>
              </a:spcBef>
              <a:defRPr sz="3200">
                <a:solidFill>
                  <a:schemeClr val="tx1"/>
                </a:solidFill>
              </a:defRPr>
            </a:lvl1pPr>
          </a:lstStyle>
          <a:p>
            <a:pPr lvl="0" defTabSz="914400">
              <a:spcBef>
                <a:spcPct val="0"/>
              </a:spcBef>
            </a:pPr>
            <a:r>
              <a:rPr lang="en-US" dirty="0"/>
              <a:t>Title 32 pt. black. Bold. Sentence case.</a:t>
            </a:r>
          </a:p>
        </p:txBody>
      </p:sp>
      <p:cxnSp>
        <p:nvCxnSpPr>
          <p:cNvPr id="9" name="Straight Connector 8"/>
          <p:cNvCxnSpPr/>
          <p:nvPr userDrawn="1"/>
        </p:nvCxnSpPr>
        <p:spPr>
          <a:xfrm>
            <a:off x="694944" y="126143"/>
            <a:ext cx="10820399" cy="0"/>
          </a:xfrm>
          <a:prstGeom prst="line">
            <a:avLst/>
          </a:prstGeom>
          <a:ln w="254000">
            <a:solidFill>
              <a:srgbClr val="CE1126"/>
            </a:solidFill>
          </a:ln>
        </p:spPr>
        <p:style>
          <a:lnRef idx="1">
            <a:schemeClr val="accent1"/>
          </a:lnRef>
          <a:fillRef idx="0">
            <a:schemeClr val="accent1"/>
          </a:fillRef>
          <a:effectRef idx="0">
            <a:schemeClr val="accent1"/>
          </a:effectRef>
          <a:fontRef idx="minor">
            <a:schemeClr val="tx1"/>
          </a:fontRef>
        </p:style>
      </p:cxnSp>
      <p:pic>
        <p:nvPicPr>
          <p:cNvPr id="11" name="Picture 13" descr="11SAS156_RTN_AST_V_RGB copy_2.png"/>
          <p:cNvPicPr>
            <a:picLocks noChangeAspect="1"/>
          </p:cNvPicPr>
          <p:nvPr userDrawn="1"/>
        </p:nvPicPr>
        <p:blipFill>
          <a:blip r:embed="rId2" cstate="print"/>
          <a:srcRect/>
          <a:stretch>
            <a:fillRect/>
          </a:stretch>
        </p:blipFill>
        <p:spPr bwMode="auto">
          <a:xfrm>
            <a:off x="2139000" y="3194754"/>
            <a:ext cx="2442203" cy="381705"/>
          </a:xfrm>
          <a:prstGeom prst="rect">
            <a:avLst/>
          </a:prstGeom>
          <a:noFill/>
          <a:ln w="9525">
            <a:noFill/>
            <a:miter lim="800000"/>
            <a:headEnd/>
            <a:tailEnd/>
          </a:ln>
        </p:spPr>
      </p:pic>
    </p:spTree>
    <p:extLst>
      <p:ext uri="{BB962C8B-B14F-4D97-AF65-F5344CB8AC3E}">
        <p14:creationId xmlns:p14="http://schemas.microsoft.com/office/powerpoint/2010/main" val="2938723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TX Cover: Text/Photo 1">
    <p:spTree>
      <p:nvGrpSpPr>
        <p:cNvPr id="1" name=""/>
        <p:cNvGrpSpPr/>
        <p:nvPr/>
      </p:nvGrpSpPr>
      <p:grpSpPr>
        <a:xfrm>
          <a:off x="0" y="0"/>
          <a:ext cx="0" cy="0"/>
          <a:chOff x="0" y="0"/>
          <a:chExt cx="0" cy="0"/>
        </a:xfrm>
      </p:grpSpPr>
      <p:sp>
        <p:nvSpPr>
          <p:cNvPr id="9" name="Rectangle 8"/>
          <p:cNvSpPr/>
          <p:nvPr userDrawn="1"/>
        </p:nvSpPr>
        <p:spPr>
          <a:xfrm>
            <a:off x="0" y="-16042"/>
            <a:ext cx="1219200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ection title"/>
          <p:cNvSpPr>
            <a:spLocks noGrp="1"/>
          </p:cNvSpPr>
          <p:nvPr>
            <p:ph type="title" hasCustomPrompt="1"/>
          </p:nvPr>
        </p:nvSpPr>
        <p:spPr>
          <a:xfrm>
            <a:off x="4381500" y="4114800"/>
            <a:ext cx="7124700" cy="971492"/>
          </a:xfrm>
          <a:noFill/>
        </p:spPr>
        <p:txBody>
          <a:bodyPr vert="horz" lIns="0" tIns="0" rIns="0" bIns="0" rtlCol="0" anchor="t" anchorCtr="0">
            <a:noAutofit/>
          </a:bodyPr>
          <a:lstStyle>
            <a:lvl1pPr>
              <a:lnSpc>
                <a:spcPct val="90000"/>
              </a:lnSpc>
              <a:spcBef>
                <a:spcPts val="0"/>
              </a:spcBef>
              <a:defRPr lang="en-US" sz="4000" baseline="0">
                <a:solidFill>
                  <a:schemeClr val="tx1"/>
                </a:solidFill>
                <a:ea typeface="+mn-ea"/>
                <a:cs typeface="+mn-cs"/>
              </a:defRPr>
            </a:lvl1pPr>
          </a:lstStyle>
          <a:p>
            <a:pPr marL="0" lvl="0" indent="0">
              <a:spcBef>
                <a:spcPts val="1000"/>
              </a:spcBef>
              <a:buSzPct val="115000"/>
              <a:buFont typeface="Arial" panose="020B0604020202020204" pitchFamily="34" charset="0"/>
            </a:pPr>
            <a:r>
              <a:rPr lang="en-US" dirty="0"/>
              <a:t>Title 40 pt. black. Bold. Sentence case.</a:t>
            </a:r>
          </a:p>
        </p:txBody>
      </p:sp>
      <p:sp>
        <p:nvSpPr>
          <p:cNvPr id="12" name="Presenters"/>
          <p:cNvSpPr>
            <a:spLocks noGrp="1"/>
          </p:cNvSpPr>
          <p:nvPr>
            <p:ph type="body" sz="quarter" idx="13" hasCustomPrompt="1"/>
          </p:nvPr>
        </p:nvSpPr>
        <p:spPr>
          <a:xfrm>
            <a:off x="4381500" y="5309456"/>
            <a:ext cx="7124700" cy="182290"/>
          </a:xfrm>
          <a:noFill/>
        </p:spPr>
        <p:txBody>
          <a:bodyPr vert="horz" lIns="0" tIns="0" rIns="0" bIns="0" rtlCol="0">
            <a:noAutofit/>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lang="en-US" sz="1600" b="1">
                <a:solidFill>
                  <a:schemeClr val="accent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Subhead 16 pt. black. Bold. Sentence case.</a:t>
            </a:r>
          </a:p>
        </p:txBody>
      </p:sp>
      <p:cxnSp>
        <p:nvCxnSpPr>
          <p:cNvPr id="16" name="Straight Connector 15"/>
          <p:cNvCxnSpPr/>
          <p:nvPr userDrawn="1"/>
        </p:nvCxnSpPr>
        <p:spPr>
          <a:xfrm>
            <a:off x="0" y="3787281"/>
            <a:ext cx="4114800" cy="0"/>
          </a:xfrm>
          <a:prstGeom prst="line">
            <a:avLst/>
          </a:prstGeom>
          <a:ln w="203200">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Date"/>
          <p:cNvSpPr>
            <a:spLocks noGrp="1"/>
          </p:cNvSpPr>
          <p:nvPr>
            <p:ph type="body" sz="quarter" idx="15" hasCustomPrompt="1"/>
          </p:nvPr>
        </p:nvSpPr>
        <p:spPr>
          <a:xfrm>
            <a:off x="4381500" y="5651814"/>
            <a:ext cx="1562101" cy="126192"/>
          </a:xfrm>
          <a:noFill/>
        </p:spPr>
        <p:txBody>
          <a:bodyPr/>
          <a:lstStyle>
            <a:lvl1pPr>
              <a:defRPr sz="1200" b="0" baseline="0">
                <a:solidFill>
                  <a:schemeClr val="tx1"/>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Date</a:t>
            </a:r>
          </a:p>
        </p:txBody>
      </p:sp>
      <p:sp>
        <p:nvSpPr>
          <p:cNvPr id="18" name="Presenters"/>
          <p:cNvSpPr>
            <a:spLocks noGrp="1"/>
          </p:cNvSpPr>
          <p:nvPr>
            <p:ph type="body" sz="quarter" idx="16" hasCustomPrompt="1"/>
          </p:nvPr>
        </p:nvSpPr>
        <p:spPr>
          <a:xfrm>
            <a:off x="685799" y="2824218"/>
            <a:ext cx="3150281" cy="669115"/>
          </a:xfrm>
          <a:noFill/>
        </p:spPr>
        <p:txBody>
          <a:bodyPr vert="horz" lIns="0" tIns="0" rIns="0" bIns="0" rtlCol="0" anchor="b" anchorCtr="0">
            <a:noAutofit/>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lang="en-US" sz="1600" b="1" baseline="0">
                <a:solidFill>
                  <a:schemeClr val="tx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Name, Title, Function. 16 pt. black. Bold. </a:t>
            </a:r>
          </a:p>
        </p:txBody>
      </p:sp>
      <p:sp>
        <p:nvSpPr>
          <p:cNvPr id="15" name="Clearspace note"/>
          <p:cNvSpPr/>
          <p:nvPr userDrawn="1"/>
        </p:nvSpPr>
        <p:spPr>
          <a:xfrm flipH="1">
            <a:off x="12488965" y="3548726"/>
            <a:ext cx="2586681" cy="293948"/>
          </a:xfrm>
          <a:prstGeom prst="homePlate">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indent="0">
              <a:lnSpc>
                <a:spcPct val="90000"/>
              </a:lnSpc>
              <a:spcBef>
                <a:spcPts val="1000"/>
              </a:spcBef>
              <a:buSzPct val="115000"/>
              <a:buFont typeface="Arial" panose="020B0604020202020204" pitchFamily="34" charset="0"/>
              <a:buNone/>
            </a:pPr>
            <a:r>
              <a:rPr lang="en-US" sz="800" b="0" baseline="0" dirty="0">
                <a:solidFill>
                  <a:schemeClr val="tx1"/>
                </a:solidFill>
              </a:rPr>
              <a:t>Align cover  image to grid lines</a:t>
            </a:r>
          </a:p>
        </p:txBody>
      </p:sp>
      <p:sp>
        <p:nvSpPr>
          <p:cNvPr id="14" name="Picture Placeholder 3"/>
          <p:cNvSpPr>
            <a:spLocks noGrp="1"/>
          </p:cNvSpPr>
          <p:nvPr>
            <p:ph type="pic" sz="quarter" idx="17" hasCustomPrompt="1"/>
          </p:nvPr>
        </p:nvSpPr>
        <p:spPr>
          <a:xfrm>
            <a:off x="4114800" y="-20638"/>
            <a:ext cx="8077200" cy="3716338"/>
          </a:xfrm>
          <a:solidFill>
            <a:schemeClr val="accent4"/>
          </a:solidFill>
        </p:spPr>
        <p:txBody>
          <a:bodyPr tIns="365760"/>
          <a:lstStyle>
            <a:lvl1pPr algn="ctr">
              <a:defRPr b="0"/>
            </a:lvl1pPr>
          </a:lstStyle>
          <a:p>
            <a:r>
              <a:rPr lang="en-US" dirty="0"/>
              <a:t>Click to insert photo</a:t>
            </a:r>
          </a:p>
        </p:txBody>
      </p:sp>
      <p:grpSp>
        <p:nvGrpSpPr>
          <p:cNvPr id="2" name="Group 1"/>
          <p:cNvGrpSpPr/>
          <p:nvPr userDrawn="1"/>
        </p:nvGrpSpPr>
        <p:grpSpPr>
          <a:xfrm>
            <a:off x="12317391" y="2032206"/>
            <a:ext cx="2766590" cy="792012"/>
            <a:chOff x="12290811" y="2032206"/>
            <a:chExt cx="2766590" cy="792012"/>
          </a:xfrm>
        </p:grpSpPr>
        <p:sp>
          <p:nvSpPr>
            <p:cNvPr id="20" name="TextBox 19">
              <a:extLst>
                <a:ext uri="{FF2B5EF4-FFF2-40B4-BE49-F238E27FC236}">
                  <a16:creationId xmlns:a16="http://schemas.microsoft.com/office/drawing/2014/main" id="{3FCCEF91-CDE1-7D4E-8E36-0C730E76DDDB}"/>
                </a:ext>
              </a:extLst>
            </p:cNvPr>
            <p:cNvSpPr txBox="1"/>
            <p:nvPr userDrawn="1"/>
          </p:nvSpPr>
          <p:spPr>
            <a:xfrm>
              <a:off x="12470720" y="2032206"/>
              <a:ext cx="2586681" cy="792012"/>
            </a:xfrm>
            <a:prstGeom prst="rect">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lvl="0" indent="0">
                <a:lnSpc>
                  <a:spcPct val="90000"/>
                </a:lnSpc>
                <a:spcBef>
                  <a:spcPts val="1000"/>
                </a:spcBef>
                <a:buSzPct val="115000"/>
                <a:buFont typeface="Arial" panose="020B0604020202020204" pitchFamily="34" charset="0"/>
                <a:buNone/>
                <a:defRPr sz="800" b="0" baseline="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111125" lvl="0" indent="-111125">
                <a:spcBef>
                  <a:spcPts val="600"/>
                </a:spcBef>
                <a:buFont typeface="Arial" panose="020B0604020202020204" pitchFamily="34" charset="0"/>
                <a:buChar char="•"/>
              </a:pPr>
              <a:r>
                <a:rPr lang="en-US" dirty="0">
                  <a:solidFill>
                    <a:schemeClr val="tx1"/>
                  </a:solidFill>
                </a:rPr>
                <a:t>Click to insert photo</a:t>
              </a:r>
            </a:p>
            <a:p>
              <a:pPr marL="111125" lvl="0" indent="-111125">
                <a:spcBef>
                  <a:spcPts val="600"/>
                </a:spcBef>
                <a:buFont typeface="Arial" panose="020B0604020202020204" pitchFamily="34" charset="0"/>
                <a:buChar char="•"/>
              </a:pPr>
              <a:r>
                <a:rPr lang="en-US" dirty="0">
                  <a:solidFill>
                    <a:schemeClr val="tx1"/>
                  </a:solidFill>
                </a:rPr>
                <a:t>Delete existing photo to select a new one.</a:t>
              </a:r>
            </a:p>
            <a:p>
              <a:pPr marL="111125" lvl="0" indent="-111125">
                <a:spcBef>
                  <a:spcPts val="600"/>
                </a:spcBef>
                <a:buFont typeface="Arial" panose="020B0604020202020204" pitchFamily="34" charset="0"/>
                <a:buChar char="•"/>
              </a:pPr>
              <a:r>
                <a:rPr lang="en-US" dirty="0">
                  <a:solidFill>
                    <a:schemeClr val="tx1"/>
                  </a:solidFill>
                </a:rPr>
                <a:t>Contact Advanced Media for assistance with alternative cover images.</a:t>
              </a:r>
            </a:p>
          </p:txBody>
        </p:sp>
        <p:sp>
          <p:nvSpPr>
            <p:cNvPr id="21" name="Isosceles Triangle 20"/>
            <p:cNvSpPr/>
            <p:nvPr userDrawn="1"/>
          </p:nvSpPr>
          <p:spPr>
            <a:xfrm rot="16200000" flipH="1">
              <a:off x="12008304" y="2339911"/>
              <a:ext cx="747507" cy="182494"/>
            </a:xfrm>
            <a:prstGeom prst="triangle">
              <a:avLst/>
            </a:prstGeom>
            <a:solidFill>
              <a:srgbClr val="F2F2F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9" name="Picture 18">
            <a:extLst>
              <a:ext uri="{FF2B5EF4-FFF2-40B4-BE49-F238E27FC236}">
                <a16:creationId xmlns:a16="http://schemas.microsoft.com/office/drawing/2014/main" id="{5DC5BCBB-A3BC-3B42-9080-3B0B58BA510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762008"/>
            <a:ext cx="2743201" cy="689906"/>
          </a:xfrm>
          <a:prstGeom prst="rect">
            <a:avLst/>
          </a:prstGeom>
        </p:spPr>
      </p:pic>
    </p:spTree>
    <p:extLst>
      <p:ext uri="{BB962C8B-B14F-4D97-AF65-F5344CB8AC3E}">
        <p14:creationId xmlns:p14="http://schemas.microsoft.com/office/powerpoint/2010/main" val="2851837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328">
          <p15:clr>
            <a:srgbClr val="FBAE40"/>
          </p15:clr>
        </p15:guide>
        <p15:guide id="2" pos="2592">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TX Cover: Text/Photo 2">
    <p:spTree>
      <p:nvGrpSpPr>
        <p:cNvPr id="1" name=""/>
        <p:cNvGrpSpPr/>
        <p:nvPr/>
      </p:nvGrpSpPr>
      <p:grpSpPr>
        <a:xfrm>
          <a:off x="0" y="0"/>
          <a:ext cx="0" cy="0"/>
          <a:chOff x="0" y="0"/>
          <a:chExt cx="0" cy="0"/>
        </a:xfrm>
      </p:grpSpPr>
      <p:sp>
        <p:nvSpPr>
          <p:cNvPr id="12" name="Picture Placeholder 5"/>
          <p:cNvSpPr>
            <a:spLocks noGrp="1"/>
          </p:cNvSpPr>
          <p:nvPr>
            <p:ph type="pic" sz="quarter" idx="16" hasCustomPrompt="1"/>
          </p:nvPr>
        </p:nvSpPr>
        <p:spPr>
          <a:xfrm>
            <a:off x="-7938" y="-23813"/>
            <a:ext cx="12199938" cy="5014913"/>
          </a:xfrm>
          <a:solidFill>
            <a:schemeClr val="accent2"/>
          </a:solidFill>
        </p:spPr>
        <p:txBody>
          <a:bodyPr tIns="365760"/>
          <a:lstStyle>
            <a:lvl1pPr algn="ctr">
              <a:defRPr b="0">
                <a:solidFill>
                  <a:schemeClr val="bg1"/>
                </a:solidFill>
              </a:defRPr>
            </a:lvl1pPr>
          </a:lstStyle>
          <a:p>
            <a:r>
              <a:rPr lang="en-US" dirty="0"/>
              <a:t>Click to insert photo</a:t>
            </a:r>
          </a:p>
        </p:txBody>
      </p:sp>
      <p:sp>
        <p:nvSpPr>
          <p:cNvPr id="8" name="Date"/>
          <p:cNvSpPr>
            <a:spLocks noGrp="1"/>
          </p:cNvSpPr>
          <p:nvPr>
            <p:ph type="body" sz="quarter" idx="14" hasCustomPrompt="1"/>
          </p:nvPr>
        </p:nvSpPr>
        <p:spPr>
          <a:xfrm>
            <a:off x="9944100" y="5502899"/>
            <a:ext cx="1562100" cy="162189"/>
          </a:xfrm>
        </p:spPr>
        <p:txBody>
          <a:bodyPr vert="horz" lIns="91440" tIns="0" rIns="0" bIns="45720" rtlCol="0" anchor="t"/>
          <a:lstStyle>
            <a:lvl1pPr>
              <a:defRPr lang="en-US" sz="1200" b="0" baseline="0" dirty="0" smtClean="0">
                <a:solidFill>
                  <a:schemeClr val="tx1"/>
                </a:solidFill>
                <a:latin typeface="Arial" panose="020B0604020202020204" pitchFamily="34" charset="0"/>
                <a:cs typeface="Arial" panose="020B0604020202020204" pitchFamily="34" charset="0"/>
              </a:defRPr>
            </a:lvl1pPr>
          </a:lstStyle>
          <a:p>
            <a:pPr lvl="0" algn="r" defTabSz="914400"/>
            <a:r>
              <a:rPr lang="en-US" dirty="0"/>
              <a:t>Date</a:t>
            </a:r>
          </a:p>
        </p:txBody>
      </p:sp>
      <p:sp>
        <p:nvSpPr>
          <p:cNvPr id="7" name="Presenters"/>
          <p:cNvSpPr>
            <a:spLocks noGrp="1"/>
          </p:cNvSpPr>
          <p:nvPr>
            <p:ph type="body" sz="quarter" idx="13" hasCustomPrompt="1"/>
          </p:nvPr>
        </p:nvSpPr>
        <p:spPr>
          <a:xfrm>
            <a:off x="4655126" y="5455226"/>
            <a:ext cx="4984173" cy="569381"/>
          </a:xfrm>
          <a:noFill/>
        </p:spPr>
        <p:txBody>
          <a:bodyPr vert="horz" lIns="0" tIns="0" rIns="0" bIns="0" rtlCol="0">
            <a:noAutofit/>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lang="en-US" sz="1600" b="1" baseline="0">
                <a:solidFill>
                  <a:schemeClr val="tx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Name, Title, Function. 16 pt. black. Bold. </a:t>
            </a:r>
          </a:p>
        </p:txBody>
      </p:sp>
      <p:sp>
        <p:nvSpPr>
          <p:cNvPr id="2" name="Title"/>
          <p:cNvSpPr>
            <a:spLocks noGrp="1"/>
          </p:cNvSpPr>
          <p:nvPr>
            <p:ph type="title" hasCustomPrompt="1"/>
          </p:nvPr>
        </p:nvSpPr>
        <p:spPr>
          <a:xfrm>
            <a:off x="704573" y="3067000"/>
            <a:ext cx="8917406" cy="1151330"/>
          </a:xfrm>
          <a:noFill/>
        </p:spPr>
        <p:txBody>
          <a:bodyPr anchor="b" anchorCtr="0"/>
          <a:lstStyle>
            <a:lvl1pPr defTabSz="914400">
              <a:spcBef>
                <a:spcPct val="0"/>
              </a:spcBef>
              <a:defRPr sz="4800">
                <a:solidFill>
                  <a:schemeClr val="bg1"/>
                </a:solidFill>
              </a:defRPr>
            </a:lvl1pPr>
          </a:lstStyle>
          <a:p>
            <a:pPr lvl="0" defTabSz="914400">
              <a:spcBef>
                <a:spcPct val="0"/>
              </a:spcBef>
            </a:pPr>
            <a:r>
              <a:rPr lang="en-US" dirty="0"/>
              <a:t>Title 48 pt. white. Bold. Sentence case.</a:t>
            </a:r>
          </a:p>
        </p:txBody>
      </p:sp>
      <p:sp>
        <p:nvSpPr>
          <p:cNvPr id="5" name="Text Placeholder 4"/>
          <p:cNvSpPr>
            <a:spLocks noGrp="1"/>
          </p:cNvSpPr>
          <p:nvPr>
            <p:ph type="body" sz="quarter" idx="15" hasCustomPrompt="1"/>
          </p:nvPr>
        </p:nvSpPr>
        <p:spPr>
          <a:xfrm>
            <a:off x="704572" y="4469686"/>
            <a:ext cx="7105927" cy="216670"/>
          </a:xfrm>
          <a:noFill/>
        </p:spPr>
        <p:txBody>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sz="1600" b="0" baseline="0">
                <a:solidFill>
                  <a:schemeClr val="bg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Subhead 16 pt. white. Sentence case.</a:t>
            </a:r>
          </a:p>
        </p:txBody>
      </p:sp>
      <p:pic>
        <p:nvPicPr>
          <p:cNvPr id="10" name="Picture 9" descr="A close up of a sign&#10;&#10;Description automatically generated">
            <a:extLst>
              <a:ext uri="{FF2B5EF4-FFF2-40B4-BE49-F238E27FC236}">
                <a16:creationId xmlns:a16="http://schemas.microsoft.com/office/drawing/2014/main" id="{094834F1-6E6E-6949-9106-653F18046AB8}"/>
              </a:ext>
            </a:extLst>
          </p:cNvPr>
          <p:cNvPicPr>
            <a:picLocks noChangeAspect="1"/>
          </p:cNvPicPr>
          <p:nvPr userDrawn="1"/>
        </p:nvPicPr>
        <p:blipFill>
          <a:blip r:embed="rId2"/>
          <a:stretch>
            <a:fillRect/>
          </a:stretch>
        </p:blipFill>
        <p:spPr>
          <a:xfrm>
            <a:off x="685800" y="5371117"/>
            <a:ext cx="2706982" cy="676746"/>
          </a:xfrm>
          <a:prstGeom prst="rect">
            <a:avLst/>
          </a:prstGeom>
        </p:spPr>
      </p:pic>
      <p:sp>
        <p:nvSpPr>
          <p:cNvPr id="11" name="Clearspace note"/>
          <p:cNvSpPr/>
          <p:nvPr userDrawn="1"/>
        </p:nvSpPr>
        <p:spPr>
          <a:xfrm flipH="1">
            <a:off x="12524980" y="4878916"/>
            <a:ext cx="2420380" cy="272204"/>
          </a:xfrm>
          <a:prstGeom prst="homePlate">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indent="0">
              <a:lnSpc>
                <a:spcPct val="90000"/>
              </a:lnSpc>
              <a:spcBef>
                <a:spcPts val="1000"/>
              </a:spcBef>
              <a:buSzPct val="115000"/>
              <a:buFont typeface="Arial" panose="020B0604020202020204" pitchFamily="34" charset="0"/>
              <a:buNone/>
            </a:pPr>
            <a:r>
              <a:rPr lang="en-US" sz="800" b="0" baseline="0" dirty="0">
                <a:solidFill>
                  <a:schemeClr val="tx1"/>
                </a:solidFill>
              </a:rPr>
              <a:t>Align cover  image to grid line</a:t>
            </a:r>
          </a:p>
        </p:txBody>
      </p:sp>
      <p:grpSp>
        <p:nvGrpSpPr>
          <p:cNvPr id="17" name="Group 16"/>
          <p:cNvGrpSpPr/>
          <p:nvPr userDrawn="1"/>
        </p:nvGrpSpPr>
        <p:grpSpPr>
          <a:xfrm>
            <a:off x="12349070" y="1973973"/>
            <a:ext cx="2772200" cy="1019338"/>
            <a:chOff x="12285201" y="2032206"/>
            <a:chExt cx="2772200" cy="1019338"/>
          </a:xfrm>
        </p:grpSpPr>
        <p:sp>
          <p:nvSpPr>
            <p:cNvPr id="18" name="TextBox 17">
              <a:extLst>
                <a:ext uri="{FF2B5EF4-FFF2-40B4-BE49-F238E27FC236}">
                  <a16:creationId xmlns:a16="http://schemas.microsoft.com/office/drawing/2014/main" id="{3FCCEF91-CDE1-7D4E-8E36-0C730E76DDDB}"/>
                </a:ext>
              </a:extLst>
            </p:cNvPr>
            <p:cNvSpPr txBox="1"/>
            <p:nvPr userDrawn="1"/>
          </p:nvSpPr>
          <p:spPr>
            <a:xfrm>
              <a:off x="12470720" y="2032206"/>
              <a:ext cx="2586681" cy="1019338"/>
            </a:xfrm>
            <a:prstGeom prst="rect">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lvl="0" indent="0">
                <a:lnSpc>
                  <a:spcPct val="90000"/>
                </a:lnSpc>
                <a:spcBef>
                  <a:spcPts val="1000"/>
                </a:spcBef>
                <a:buSzPct val="115000"/>
                <a:buFont typeface="Arial" panose="020B0604020202020204" pitchFamily="34" charset="0"/>
                <a:buNone/>
                <a:defRPr sz="800" b="0" baseline="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111125" lvl="0" indent="-111125">
                <a:spcBef>
                  <a:spcPts val="600"/>
                </a:spcBef>
                <a:buFont typeface="Arial" panose="020B0604020202020204" pitchFamily="34" charset="0"/>
                <a:buChar char="•"/>
              </a:pPr>
              <a:r>
                <a:rPr lang="en-US" dirty="0">
                  <a:solidFill>
                    <a:schemeClr val="tx1"/>
                  </a:solidFill>
                </a:rPr>
                <a:t>Click to insert photo</a:t>
              </a:r>
            </a:p>
            <a:p>
              <a:pPr marL="111125" lvl="0" indent="-111125">
                <a:spcBef>
                  <a:spcPts val="600"/>
                </a:spcBef>
                <a:buFont typeface="Arial" panose="020B0604020202020204" pitchFamily="34" charset="0"/>
                <a:buChar char="•"/>
              </a:pPr>
              <a:r>
                <a:rPr lang="en-US" dirty="0">
                  <a:solidFill>
                    <a:schemeClr val="tx1"/>
                  </a:solidFill>
                </a:rPr>
                <a:t>Delete existing photo to select a new one.</a:t>
              </a:r>
            </a:p>
            <a:p>
              <a:pPr marL="111125" marR="0" lvl="0" indent="-111125" algn="l" defTabSz="914400" rtl="0" eaLnBrk="1" fontAlgn="auto" latinLnBrk="0" hangingPunct="1">
                <a:lnSpc>
                  <a:spcPct val="90000"/>
                </a:lnSpc>
                <a:spcBef>
                  <a:spcPts val="600"/>
                </a:spcBef>
                <a:spcAft>
                  <a:spcPts val="0"/>
                </a:spcAft>
                <a:buClrTx/>
                <a:buSzPct val="115000"/>
                <a:buFont typeface="Arial" panose="020B0604020202020204" pitchFamily="34" charset="0"/>
                <a:buChar char="•"/>
                <a:tabLst/>
                <a:defRPr/>
              </a:pPr>
              <a:r>
                <a:rPr lang="en-US" dirty="0">
                  <a:solidFill>
                    <a:schemeClr val="tx1"/>
                  </a:solidFill>
                </a:rPr>
                <a:t>Ensure the photo is dark enough for the white title and subhead to be clearly readable.</a:t>
              </a:r>
            </a:p>
            <a:p>
              <a:pPr marL="111125" lvl="0" indent="-111125">
                <a:spcBef>
                  <a:spcPts val="600"/>
                </a:spcBef>
                <a:buFont typeface="Arial" panose="020B0604020202020204" pitchFamily="34" charset="0"/>
                <a:buChar char="•"/>
              </a:pPr>
              <a:r>
                <a:rPr lang="en-US" dirty="0">
                  <a:solidFill>
                    <a:schemeClr val="tx1"/>
                  </a:solidFill>
                </a:rPr>
                <a:t>Contact Advanced Media for assistance with alternative cover images.</a:t>
              </a:r>
            </a:p>
          </p:txBody>
        </p:sp>
        <p:sp>
          <p:nvSpPr>
            <p:cNvPr id="19" name="Isosceles Triangle 18"/>
            <p:cNvSpPr/>
            <p:nvPr userDrawn="1"/>
          </p:nvSpPr>
          <p:spPr>
            <a:xfrm rot="16200000" flipH="1">
              <a:off x="11886756" y="2470605"/>
              <a:ext cx="979384" cy="182494"/>
            </a:xfrm>
            <a:prstGeom prst="triangle">
              <a:avLst/>
            </a:prstGeom>
            <a:solidFill>
              <a:srgbClr val="F2F2F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987951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552">
          <p15:clr>
            <a:srgbClr val="FBAE40"/>
          </p15:clr>
        </p15:guide>
        <p15:guide id="2" orient="horz" pos="314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Cover Standard">
    <p:bg>
      <p:bgPr>
        <a:solidFill>
          <a:schemeClr val="bg1"/>
        </a:solidFill>
        <a:effectLst/>
      </p:bgPr>
    </p:bg>
    <p:spTree>
      <p:nvGrpSpPr>
        <p:cNvPr id="1" name=""/>
        <p:cNvGrpSpPr/>
        <p:nvPr/>
      </p:nvGrpSpPr>
      <p:grpSpPr>
        <a:xfrm>
          <a:off x="0" y="0"/>
          <a:ext cx="0" cy="0"/>
          <a:chOff x="0" y="0"/>
          <a:chExt cx="0" cy="0"/>
        </a:xfrm>
      </p:grpSpPr>
      <p:sp>
        <p:nvSpPr>
          <p:cNvPr id="15" name="Rectangle 14"/>
          <p:cNvSpPr/>
          <p:nvPr userDrawn="1"/>
        </p:nvSpPr>
        <p:spPr bwMode="auto">
          <a:xfrm rot="10800000">
            <a:off x="3048" y="-3852"/>
            <a:ext cx="12188952" cy="1223052"/>
          </a:xfrm>
          <a:prstGeom prst="rect">
            <a:avLst/>
          </a:prstGeom>
          <a:gradFill>
            <a:gsLst>
              <a:gs pos="19000">
                <a:schemeClr val="bg1">
                  <a:alpha val="84000"/>
                </a:schemeClr>
              </a:gs>
              <a:gs pos="87000">
                <a:schemeClr val="bg1">
                  <a:alpha val="0"/>
                </a:schemeClr>
              </a:gs>
            </a:gsLst>
            <a:lin ang="16200000" scaled="0"/>
          </a:gradFill>
          <a:ln w="12700" algn="ctr">
            <a:noFill/>
            <a:miter lim="800000"/>
            <a:headEnd/>
            <a:tailEnd/>
          </a:ln>
        </p:spPr>
        <p:txBody>
          <a:bodyPr wrap="none" rtlCol="0" anchor="ctr"/>
          <a:lstStyle/>
          <a:p>
            <a:pPr algn="ctr" defTabSz="914378" eaLnBrk="1" fontAlgn="auto" hangingPunct="1">
              <a:spcBef>
                <a:spcPts val="0"/>
              </a:spcBef>
              <a:spcAft>
                <a:spcPts val="0"/>
              </a:spcAft>
            </a:pPr>
            <a:endParaRPr lang="en-US" sz="1800" b="0" dirty="0" err="1">
              <a:solidFill>
                <a:srgbClr val="000000"/>
              </a:solidFill>
              <a:latin typeface="Arial"/>
            </a:endParaRPr>
          </a:p>
        </p:txBody>
      </p:sp>
      <p:sp>
        <p:nvSpPr>
          <p:cNvPr id="11" name="Rectangle 10"/>
          <p:cNvSpPr/>
          <p:nvPr userDrawn="1"/>
        </p:nvSpPr>
        <p:spPr bwMode="auto">
          <a:xfrm>
            <a:off x="3048" y="2278743"/>
            <a:ext cx="12192000" cy="2289022"/>
          </a:xfrm>
          <a:prstGeom prst="rect">
            <a:avLst/>
          </a:prstGeom>
          <a:solidFill>
            <a:schemeClr val="accent4"/>
          </a:solidFill>
          <a:ln w="12700" algn="ctr">
            <a:noFill/>
            <a:miter lim="800000"/>
            <a:headEnd/>
            <a:tailEnd/>
          </a:ln>
        </p:spPr>
        <p:txBody>
          <a:bodyPr wrap="none" rtlCol="0" anchor="ctr"/>
          <a:lstStyle/>
          <a:p>
            <a:pPr algn="ctr" defTabSz="914378" eaLnBrk="1" fontAlgn="auto" hangingPunct="1">
              <a:spcBef>
                <a:spcPts val="0"/>
              </a:spcBef>
              <a:spcAft>
                <a:spcPts val="0"/>
              </a:spcAft>
            </a:pPr>
            <a:endParaRPr lang="en-US" sz="1800" b="0" dirty="0" err="1">
              <a:solidFill>
                <a:srgbClr val="000000"/>
              </a:solidFill>
              <a:latin typeface="Arial"/>
            </a:endParaRPr>
          </a:p>
        </p:txBody>
      </p:sp>
      <p:sp>
        <p:nvSpPr>
          <p:cNvPr id="3" name="Text Placeholder 2"/>
          <p:cNvSpPr>
            <a:spLocks noGrp="1"/>
          </p:cNvSpPr>
          <p:nvPr>
            <p:ph type="body" sz="quarter" idx="11" hasCustomPrompt="1"/>
          </p:nvPr>
        </p:nvSpPr>
        <p:spPr>
          <a:xfrm>
            <a:off x="6096000" y="4926868"/>
            <a:ext cx="5486400" cy="609600"/>
          </a:xfrm>
        </p:spPr>
        <p:txBody>
          <a:bodyPr lIns="0" tIns="0" rIns="0" bIns="0" anchor="ctr"/>
          <a:lstStyle>
            <a:lvl1pPr marL="0" indent="0">
              <a:buNone/>
              <a:defRPr sz="2100" b="1"/>
            </a:lvl1pPr>
            <a:lvl2pPr marL="230183" indent="0">
              <a:buNone/>
              <a:defRPr/>
            </a:lvl2pPr>
            <a:lvl3pPr marL="461951" indent="0">
              <a:buNone/>
              <a:defRPr/>
            </a:lvl3pPr>
            <a:lvl4pPr marL="684195" indent="0">
              <a:buNone/>
              <a:defRPr/>
            </a:lvl4pPr>
            <a:lvl5pPr marL="914378" indent="0">
              <a:buNone/>
              <a:defRPr/>
            </a:lvl5pPr>
          </a:lstStyle>
          <a:p>
            <a:pPr lvl="0"/>
            <a:r>
              <a:rPr lang="en-US" dirty="0"/>
              <a:t>Business or subtitle</a:t>
            </a:r>
          </a:p>
        </p:txBody>
      </p:sp>
      <p:sp>
        <p:nvSpPr>
          <p:cNvPr id="6" name="Text Placeholder 5"/>
          <p:cNvSpPr>
            <a:spLocks noGrp="1"/>
          </p:cNvSpPr>
          <p:nvPr>
            <p:ph type="body" sz="quarter" idx="12" hasCustomPrompt="1"/>
          </p:nvPr>
        </p:nvSpPr>
        <p:spPr>
          <a:xfrm>
            <a:off x="6096000" y="5560951"/>
            <a:ext cx="5486400" cy="766233"/>
          </a:xfrm>
        </p:spPr>
        <p:txBody>
          <a:bodyPr lIns="0" tIns="0" rIns="0" bIns="0" anchor="ctr"/>
          <a:lstStyle>
            <a:lvl1pPr marL="0" indent="0">
              <a:buNone/>
              <a:defRPr sz="1350"/>
            </a:lvl1pPr>
            <a:lvl2pPr marL="230183" indent="0">
              <a:buNone/>
              <a:defRPr/>
            </a:lvl2pPr>
            <a:lvl3pPr marL="461951" indent="0">
              <a:buNone/>
              <a:defRPr/>
            </a:lvl3pPr>
            <a:lvl4pPr marL="684195" indent="0">
              <a:buNone/>
              <a:defRPr/>
            </a:lvl4pPr>
            <a:lvl5pPr marL="914378" indent="0">
              <a:buNone/>
              <a:defRPr/>
            </a:lvl5pPr>
          </a:lstStyle>
          <a:p>
            <a:pPr lvl="0"/>
            <a:r>
              <a:rPr lang="en-US" dirty="0"/>
              <a:t>Presenter name</a:t>
            </a:r>
            <a:br>
              <a:rPr lang="en-US" dirty="0"/>
            </a:br>
            <a:r>
              <a:rPr lang="en-US" dirty="0"/>
              <a:t>Date</a:t>
            </a:r>
          </a:p>
        </p:txBody>
      </p:sp>
      <p:sp>
        <p:nvSpPr>
          <p:cNvPr id="8" name="Rectangle 7"/>
          <p:cNvSpPr/>
          <p:nvPr userDrawn="1"/>
        </p:nvSpPr>
        <p:spPr bwMode="auto">
          <a:xfrm>
            <a:off x="3048" y="6019800"/>
            <a:ext cx="12188952" cy="838200"/>
          </a:xfrm>
          <a:prstGeom prst="rect">
            <a:avLst/>
          </a:prstGeom>
          <a:gradFill>
            <a:gsLst>
              <a:gs pos="19000">
                <a:schemeClr val="bg1"/>
              </a:gs>
              <a:gs pos="87000">
                <a:schemeClr val="bg1">
                  <a:alpha val="0"/>
                </a:schemeClr>
              </a:gs>
            </a:gsLst>
            <a:lin ang="16200000" scaled="0"/>
          </a:gradFill>
          <a:ln w="12700" algn="ctr">
            <a:noFill/>
            <a:miter lim="800000"/>
            <a:headEnd/>
            <a:tailEnd/>
          </a:ln>
        </p:spPr>
        <p:txBody>
          <a:bodyPr wrap="none" rtlCol="0" anchor="ctr"/>
          <a:lstStyle/>
          <a:p>
            <a:pPr algn="ctr" defTabSz="914378" eaLnBrk="1" fontAlgn="auto" hangingPunct="1">
              <a:spcBef>
                <a:spcPts val="0"/>
              </a:spcBef>
              <a:spcAft>
                <a:spcPts val="0"/>
              </a:spcAft>
            </a:pPr>
            <a:endParaRPr lang="en-US" sz="1800" b="0" dirty="0" err="1">
              <a:solidFill>
                <a:srgbClr val="000000"/>
              </a:solidFill>
              <a:latin typeface="Arial"/>
            </a:endParaRPr>
          </a:p>
        </p:txBody>
      </p:sp>
      <p:sp>
        <p:nvSpPr>
          <p:cNvPr id="19" name="Text Box 10"/>
          <p:cNvSpPr txBox="1">
            <a:spLocks noChangeArrowheads="1"/>
          </p:cNvSpPr>
          <p:nvPr userDrawn="1"/>
        </p:nvSpPr>
        <p:spPr bwMode="auto">
          <a:xfrm>
            <a:off x="7962179" y="6248400"/>
            <a:ext cx="3620223" cy="1641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oAutofit/>
          </a:bodyPr>
          <a:lstStyle>
            <a:lvl1pPr marL="230188" indent="-230188">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6pPr>
            <a:lvl7pPr marL="29718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7pPr>
            <a:lvl8pPr marL="34290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8pPr>
            <a:lvl9pPr marL="38862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9pPr>
          </a:lstStyle>
          <a:p>
            <a:pPr algn="r" defTabSz="914378" eaLnBrk="1" fontAlgn="auto" hangingPunct="1">
              <a:spcBef>
                <a:spcPts val="0"/>
              </a:spcBef>
              <a:spcAft>
                <a:spcPts val="0"/>
              </a:spcAft>
            </a:pPr>
            <a:r>
              <a:rPr lang="en-US" sz="800" b="0" dirty="0">
                <a:solidFill>
                  <a:srgbClr val="000000"/>
                </a:solidFill>
              </a:rPr>
              <a:t>Copyright </a:t>
            </a:r>
            <a:r>
              <a:rPr lang="en-US" sz="800" b="0" dirty="0">
                <a:solidFill>
                  <a:srgbClr val="000000"/>
                </a:solidFill>
                <a:latin typeface="Arial" pitchFamily="34" charset="0"/>
                <a:cs typeface="Arial" pitchFamily="34" charset="0"/>
              </a:rPr>
              <a:t>© 2020 </a:t>
            </a:r>
            <a:r>
              <a:rPr lang="en-US" sz="800" b="0" dirty="0">
                <a:solidFill>
                  <a:srgbClr val="000000"/>
                </a:solidFill>
              </a:rPr>
              <a:t>Raytheon Company. All rights reserved.</a:t>
            </a:r>
          </a:p>
        </p:txBody>
      </p:sp>
      <p:grpSp>
        <p:nvGrpSpPr>
          <p:cNvPr id="12" name="Group 11"/>
          <p:cNvGrpSpPr/>
          <p:nvPr userDrawn="1"/>
        </p:nvGrpSpPr>
        <p:grpSpPr>
          <a:xfrm>
            <a:off x="5503530" y="2"/>
            <a:ext cx="1184940" cy="6796445"/>
            <a:chOff x="5503529" y="0"/>
            <a:chExt cx="1184940" cy="6796445"/>
          </a:xfrm>
        </p:grpSpPr>
        <p:sp>
          <p:nvSpPr>
            <p:cNvPr id="13" name="BJPseudoFooter"/>
            <p:cNvSpPr txBox="1"/>
            <p:nvPr userDrawn="1">
              <p:custDataLst>
                <p:tags r:id="rId1"/>
              </p:custDataLst>
            </p:nvPr>
          </p:nvSpPr>
          <p:spPr>
            <a:xfrm>
              <a:off x="5503529" y="6519446"/>
              <a:ext cx="1184940" cy="276999"/>
            </a:xfrm>
            <a:prstGeom prst="rect">
              <a:avLst/>
            </a:prstGeom>
            <a:noFill/>
          </p:spPr>
          <p:txBody>
            <a:bodyPr vert="horz" wrap="none" rtlCol="0">
              <a:spAutoFit/>
            </a:bodyPr>
            <a:lstStyle/>
            <a:p>
              <a:pPr algn="ctr" defTabSz="914378" eaLnBrk="1" fontAlgn="auto" hangingPunct="1">
                <a:spcBef>
                  <a:spcPts val="0"/>
                </a:spcBef>
                <a:spcAft>
                  <a:spcPts val="0"/>
                </a:spcAft>
              </a:pPr>
              <a:r>
                <a:rPr lang="en-US" sz="600" b="0" dirty="0">
                  <a:solidFill>
                    <a:srgbClr val="000000"/>
                  </a:solidFill>
                  <a:latin typeface="Arial" panose="020B0604020202020204" pitchFamily="34" charset="0"/>
                </a:rPr>
                <a:t>EXPORT CONTROLLED</a:t>
              </a:r>
              <a:br>
                <a:rPr lang="en-US" sz="600" b="0" dirty="0">
                  <a:solidFill>
                    <a:srgbClr val="000000"/>
                  </a:solidFill>
                  <a:latin typeface="Arial" panose="020B0604020202020204" pitchFamily="34" charset="0"/>
                </a:rPr>
              </a:br>
              <a:r>
                <a:rPr lang="en-US" sz="600" b="0" dirty="0">
                  <a:solidFill>
                    <a:srgbClr val="000000"/>
                  </a:solidFill>
                  <a:latin typeface="Arial" panose="020B0604020202020204" pitchFamily="34" charset="0"/>
                </a:rPr>
                <a:t>RAYTHEON PROPRIETARY</a:t>
              </a:r>
            </a:p>
          </p:txBody>
        </p:sp>
        <p:sp>
          <p:nvSpPr>
            <p:cNvPr id="14" name="BJPseudoFooter"/>
            <p:cNvSpPr txBox="1"/>
            <p:nvPr userDrawn="1">
              <p:custDataLst>
                <p:tags r:id="rId2"/>
              </p:custDataLst>
            </p:nvPr>
          </p:nvSpPr>
          <p:spPr>
            <a:xfrm>
              <a:off x="5503529" y="0"/>
              <a:ext cx="1184940" cy="276999"/>
            </a:xfrm>
            <a:prstGeom prst="rect">
              <a:avLst/>
            </a:prstGeom>
            <a:noFill/>
          </p:spPr>
          <p:txBody>
            <a:bodyPr vert="horz" wrap="none" rtlCol="0">
              <a:spAutoFit/>
            </a:bodyPr>
            <a:lstStyle/>
            <a:p>
              <a:pPr algn="ctr" defTabSz="914378" eaLnBrk="1" fontAlgn="auto" hangingPunct="1">
                <a:spcBef>
                  <a:spcPts val="0"/>
                </a:spcBef>
                <a:spcAft>
                  <a:spcPts val="0"/>
                </a:spcAft>
              </a:pPr>
              <a:r>
                <a:rPr lang="en-US" sz="600" b="0" dirty="0">
                  <a:solidFill>
                    <a:srgbClr val="000000"/>
                  </a:solidFill>
                  <a:latin typeface="Arial" panose="020B0604020202020204" pitchFamily="34" charset="0"/>
                </a:rPr>
                <a:t>RAYTHEON PROPRIETARY</a:t>
              </a:r>
              <a:br>
                <a:rPr lang="en-US" sz="600" b="0" dirty="0">
                  <a:solidFill>
                    <a:srgbClr val="000000"/>
                  </a:solidFill>
                  <a:latin typeface="Arial" panose="020B0604020202020204" pitchFamily="34" charset="0"/>
                </a:rPr>
              </a:br>
              <a:r>
                <a:rPr lang="en-US" sz="600" b="0" dirty="0">
                  <a:solidFill>
                    <a:srgbClr val="000000"/>
                  </a:solidFill>
                  <a:latin typeface="Arial" panose="020B0604020202020204" pitchFamily="34" charset="0"/>
                </a:rPr>
                <a:t>EXPORT CONTROLLED</a:t>
              </a:r>
            </a:p>
          </p:txBody>
        </p:sp>
      </p:grpSp>
      <p:sp>
        <p:nvSpPr>
          <p:cNvPr id="16" name="Rectangle 22"/>
          <p:cNvSpPr>
            <a:spLocks noChangeArrowheads="1"/>
          </p:cNvSpPr>
          <p:nvPr userDrawn="1"/>
        </p:nvSpPr>
        <p:spPr bwMode="auto">
          <a:xfrm>
            <a:off x="209869" y="6075256"/>
            <a:ext cx="4189044" cy="305526"/>
          </a:xfrm>
          <a:prstGeom prst="rect">
            <a:avLst/>
          </a:prstGeom>
          <a:solidFill>
            <a:schemeClr val="bg1">
              <a:alpha val="81000"/>
            </a:schemeClr>
          </a:solidFill>
          <a:ln w="12700" cmpd="sng">
            <a:solidFill>
              <a:schemeClr val="bg1"/>
            </a:solidFill>
            <a:round/>
            <a:headEnd/>
            <a:tailEnd/>
          </a:ln>
        </p:spPr>
        <p:txBody>
          <a:bodyPr tIns="0" bIns="0" anchor="ctr" anchorCtr="0"/>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defTabSz="914378" eaLnBrk="1" fontAlgn="auto" hangingPunct="1">
              <a:lnSpc>
                <a:spcPct val="85000"/>
              </a:lnSpc>
              <a:spcBef>
                <a:spcPts val="0"/>
              </a:spcBef>
              <a:spcAft>
                <a:spcPts val="0"/>
              </a:spcAft>
            </a:pPr>
            <a:r>
              <a:rPr lang="en-US" altLang="en-US" sz="525" dirty="0">
                <a:solidFill>
                  <a:srgbClr val="000000"/>
                </a:solidFill>
              </a:rPr>
              <a:t>EXPORT CONTROLLED</a:t>
            </a:r>
            <a:r>
              <a:rPr lang="en-US" altLang="en-US" sz="675" b="0" dirty="0">
                <a:solidFill>
                  <a:srgbClr val="000000"/>
                </a:solidFill>
              </a:rPr>
              <a:t> </a:t>
            </a:r>
          </a:p>
          <a:p>
            <a:pPr defTabSz="914378" eaLnBrk="1" fontAlgn="auto" hangingPunct="1">
              <a:lnSpc>
                <a:spcPct val="85000"/>
              </a:lnSpc>
              <a:spcBef>
                <a:spcPts val="0"/>
              </a:spcBef>
              <a:spcAft>
                <a:spcPts val="0"/>
              </a:spcAft>
            </a:pPr>
            <a:r>
              <a:rPr lang="en-US" altLang="en-US" sz="450" b="0" dirty="0">
                <a:solidFill>
                  <a:srgbClr val="000000"/>
                </a:solidFill>
              </a:rPr>
              <a:t>WARNING – This document contains data whose export/transfer/disclosure is restricted by U.S. law. Dissemination</a:t>
            </a:r>
            <a:br>
              <a:rPr lang="en-US" altLang="en-US" sz="450" b="0" dirty="0">
                <a:solidFill>
                  <a:srgbClr val="000000"/>
                </a:solidFill>
              </a:rPr>
            </a:br>
            <a:r>
              <a:rPr lang="en-US" altLang="en-US" sz="450" b="0" dirty="0">
                <a:solidFill>
                  <a:srgbClr val="000000"/>
                </a:solidFill>
              </a:rPr>
              <a:t>to non-U.S. persons whether in the United States or abroad requires an export license or other authorization.</a:t>
            </a:r>
          </a:p>
        </p:txBody>
      </p:sp>
      <p:sp>
        <p:nvSpPr>
          <p:cNvPr id="5" name="Title 1"/>
          <p:cNvSpPr>
            <a:spLocks noGrp="1"/>
          </p:cNvSpPr>
          <p:nvPr>
            <p:ph type="title" hasCustomPrompt="1"/>
          </p:nvPr>
        </p:nvSpPr>
        <p:spPr>
          <a:xfrm>
            <a:off x="402885" y="4097264"/>
            <a:ext cx="10909827" cy="574516"/>
          </a:xfrm>
          <a:prstGeom prst="rect">
            <a:avLst/>
          </a:prstGeom>
          <a:effectLst/>
        </p:spPr>
        <p:txBody>
          <a:bodyPr wrap="square" lIns="0" tIns="0" rIns="0" bIns="0">
            <a:noAutofit/>
          </a:bodyPr>
          <a:lstStyle>
            <a:lvl1pPr algn="l">
              <a:defRPr sz="2700" b="1" baseline="0">
                <a:solidFill>
                  <a:srgbClr val="FFFFFF"/>
                </a:solidFill>
              </a:defRPr>
            </a:lvl1pPr>
          </a:lstStyle>
          <a:p>
            <a:r>
              <a:rPr lang="en-US" dirty="0"/>
              <a:t>CLICK TO ADD MASTER TITLE STYLE</a:t>
            </a:r>
          </a:p>
        </p:txBody>
      </p:sp>
      <p:sp>
        <p:nvSpPr>
          <p:cNvPr id="17" name="Rectangle 15"/>
          <p:cNvSpPr>
            <a:spLocks noChangeArrowheads="1"/>
          </p:cNvSpPr>
          <p:nvPr userDrawn="1"/>
        </p:nvSpPr>
        <p:spPr bwMode="auto">
          <a:xfrm>
            <a:off x="209869" y="4994123"/>
            <a:ext cx="4189044" cy="981165"/>
          </a:xfrm>
          <a:prstGeom prst="rect">
            <a:avLst/>
          </a:prstGeom>
          <a:solidFill>
            <a:schemeClr val="bg1">
              <a:alpha val="81000"/>
            </a:schemeClr>
          </a:solidFill>
          <a:ln w="12700" cmpd="sng">
            <a:solidFill>
              <a:schemeClr val="bg1"/>
            </a:solidFill>
            <a:round/>
            <a:headEnd/>
            <a:tailEnd/>
          </a:ln>
        </p:spPr>
        <p:txBody>
          <a:bodyPr tIns="0" bIns="0" anchor="ctr" anchorCtr="0"/>
          <a:lstStyle>
            <a:lvl1pPr eaLnBrk="0" hangingPunct="0">
              <a:tabLst>
                <a:tab pos="1428750" algn="l"/>
              </a:tabLst>
              <a:defRPr sz="2400">
                <a:solidFill>
                  <a:schemeClr val="tx1"/>
                </a:solidFill>
                <a:latin typeface="Arial" pitchFamily="34" charset="0"/>
                <a:ea typeface="ＭＳ Ｐゴシック" pitchFamily="34" charset="-128"/>
              </a:defRPr>
            </a:lvl1pPr>
            <a:lvl2pPr marL="742950" indent="-285750" eaLnBrk="0" hangingPunct="0">
              <a:tabLst>
                <a:tab pos="1428750" algn="l"/>
              </a:tabLst>
              <a:defRPr sz="2400">
                <a:solidFill>
                  <a:schemeClr val="tx1"/>
                </a:solidFill>
                <a:latin typeface="Arial" pitchFamily="34" charset="0"/>
                <a:ea typeface="ＭＳ Ｐゴシック" pitchFamily="34" charset="-128"/>
              </a:defRPr>
            </a:lvl2pPr>
            <a:lvl3pPr marL="1143000" indent="-228600" eaLnBrk="0" hangingPunct="0">
              <a:tabLst>
                <a:tab pos="1428750" algn="l"/>
              </a:tabLst>
              <a:defRPr sz="2400">
                <a:solidFill>
                  <a:schemeClr val="tx1"/>
                </a:solidFill>
                <a:latin typeface="Arial" pitchFamily="34" charset="0"/>
                <a:ea typeface="ＭＳ Ｐゴシック" pitchFamily="34" charset="-128"/>
              </a:defRPr>
            </a:lvl3pPr>
            <a:lvl4pPr marL="1600200" indent="-228600" eaLnBrk="0" hangingPunct="0">
              <a:tabLst>
                <a:tab pos="1428750" algn="l"/>
              </a:tabLst>
              <a:defRPr sz="2400">
                <a:solidFill>
                  <a:schemeClr val="tx1"/>
                </a:solidFill>
                <a:latin typeface="Arial" pitchFamily="34" charset="0"/>
                <a:ea typeface="ＭＳ Ｐゴシック" pitchFamily="34" charset="-128"/>
              </a:defRPr>
            </a:lvl4pPr>
            <a:lvl5pPr marL="2057400" indent="-228600" eaLnBrk="0" hangingPunct="0">
              <a:tabLst>
                <a:tab pos="1428750" algn="l"/>
              </a:tabLst>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tabLst>
                <a:tab pos="1428750" algn="l"/>
              </a:tabLs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tabLst>
                <a:tab pos="1428750" algn="l"/>
              </a:tabLs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tabLst>
                <a:tab pos="1428750" algn="l"/>
              </a:tabLs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tabLst>
                <a:tab pos="1428750" algn="l"/>
              </a:tabLst>
              <a:defRPr sz="2400">
                <a:solidFill>
                  <a:schemeClr val="tx1"/>
                </a:solidFill>
                <a:latin typeface="Arial" pitchFamily="34" charset="0"/>
                <a:ea typeface="ＭＳ Ｐゴシック" pitchFamily="34" charset="-128"/>
              </a:defRPr>
            </a:lvl9pPr>
          </a:lstStyle>
          <a:p>
            <a:pPr algn="ctr" defTabSz="914378" eaLnBrk="1" fontAlgn="auto" hangingPunct="1">
              <a:lnSpc>
                <a:spcPct val="90000"/>
              </a:lnSpc>
              <a:spcBef>
                <a:spcPts val="0"/>
              </a:spcBef>
              <a:spcAft>
                <a:spcPts val="0"/>
              </a:spcAft>
            </a:pPr>
            <a:r>
              <a:rPr lang="en-US" altLang="en-US" sz="525" dirty="0">
                <a:solidFill>
                  <a:srgbClr val="000000"/>
                </a:solidFill>
              </a:rPr>
              <a:t>RAYTHEON PROPRIETARY</a:t>
            </a:r>
          </a:p>
          <a:p>
            <a:pPr defTabSz="914378" fontAlgn="auto">
              <a:lnSpc>
                <a:spcPct val="90000"/>
              </a:lnSpc>
              <a:spcBef>
                <a:spcPts val="0"/>
              </a:spcBef>
              <a:spcAft>
                <a:spcPts val="0"/>
              </a:spcAft>
            </a:pPr>
            <a:r>
              <a:rPr lang="en-US" sz="450" b="0" dirty="0">
                <a:solidFill>
                  <a:srgbClr val="000000"/>
                </a:solidFill>
              </a:rPr>
              <a:t>This document contains proprietary business data or information pertaining to items, components, processes, or other matter developed or acquired by Raytheon Company.</a:t>
            </a:r>
          </a:p>
          <a:p>
            <a:pPr defTabSz="914378" fontAlgn="auto">
              <a:lnSpc>
                <a:spcPct val="90000"/>
              </a:lnSpc>
              <a:spcBef>
                <a:spcPts val="0"/>
              </a:spcBef>
              <a:spcAft>
                <a:spcPts val="0"/>
              </a:spcAft>
            </a:pPr>
            <a:r>
              <a:rPr lang="en-US" sz="450" b="0" dirty="0">
                <a:solidFill>
                  <a:srgbClr val="000000"/>
                </a:solidFill>
              </a:rPr>
              <a:t>It is restricted to use only by persons authorized by Raytheon in writing to use it.  Disclosure to unauthorized persons would likely cause substantial competitive harm to Raytheon’s business position.  This document, data or information shall not be furnished, disclosed to, copied or used by persons outside Raytheon without Raytheon’s express written approval.</a:t>
            </a:r>
          </a:p>
          <a:p>
            <a:pPr defTabSz="914378" fontAlgn="auto">
              <a:lnSpc>
                <a:spcPct val="90000"/>
              </a:lnSpc>
              <a:spcBef>
                <a:spcPts val="0"/>
              </a:spcBef>
              <a:spcAft>
                <a:spcPts val="0"/>
              </a:spcAft>
            </a:pPr>
            <a:r>
              <a:rPr lang="en-US" sz="450" b="0" dirty="0">
                <a:solidFill>
                  <a:srgbClr val="000000"/>
                </a:solidFill>
              </a:rPr>
              <a:t>If this business data or information is delivered directly to the U.S. Government pursuant to a proposal or contract, Raytheon’s markings on this business data may not be removed or altered. The U.S. Government’s rights to disclose or release this proprietary business data or information are limited as specified in the FAR, DFARS or other applicable laws and regulations. </a:t>
            </a:r>
            <a:endParaRPr lang="en-US" altLang="en-US" sz="450" b="0" dirty="0">
              <a:solidFill>
                <a:srgbClr val="000000"/>
              </a:solidFill>
            </a:endParaRPr>
          </a:p>
        </p:txBody>
      </p:sp>
      <p:pic>
        <p:nvPicPr>
          <p:cNvPr id="18" name="Picture 13" descr="11SAS156_RTN_AST_V_RGB copy_2.png"/>
          <p:cNvPicPr>
            <a:picLocks noChangeAspect="1"/>
          </p:cNvPicPr>
          <p:nvPr userDrawn="1"/>
        </p:nvPicPr>
        <p:blipFill>
          <a:blip r:embed="rId4" cstate="print"/>
          <a:srcRect/>
          <a:stretch>
            <a:fillRect/>
          </a:stretch>
        </p:blipFill>
        <p:spPr bwMode="auto">
          <a:xfrm>
            <a:off x="9639731" y="73102"/>
            <a:ext cx="2442203" cy="381705"/>
          </a:xfrm>
          <a:prstGeom prst="rect">
            <a:avLst/>
          </a:prstGeom>
          <a:noFill/>
          <a:ln w="9525">
            <a:noFill/>
            <a:miter lim="800000"/>
            <a:headEnd/>
            <a:tailEnd/>
          </a:ln>
        </p:spPr>
      </p:pic>
    </p:spTree>
    <p:extLst>
      <p:ext uri="{BB962C8B-B14F-4D97-AF65-F5344CB8AC3E}">
        <p14:creationId xmlns:p14="http://schemas.microsoft.com/office/powerpoint/2010/main" val="3885243316"/>
      </p:ext>
    </p:extLst>
  </p:cSld>
  <p:clrMapOvr>
    <a:masterClrMapping/>
  </p:clrMapOvr>
  <p:transition>
    <p:fade/>
  </p:transition>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6_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dirty="0"/>
              <a:t>Click to edit Master title style</a:t>
            </a:r>
          </a:p>
        </p:txBody>
      </p:sp>
    </p:spTree>
    <p:extLst>
      <p:ext uri="{BB962C8B-B14F-4D97-AF65-F5344CB8AC3E}">
        <p14:creationId xmlns:p14="http://schemas.microsoft.com/office/powerpoint/2010/main" val="4276148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Presentation Title">
    <p:spTree>
      <p:nvGrpSpPr>
        <p:cNvPr id="1" name=""/>
        <p:cNvGrpSpPr/>
        <p:nvPr/>
      </p:nvGrpSpPr>
      <p:grpSpPr>
        <a:xfrm>
          <a:off x="0" y="0"/>
          <a:ext cx="0" cy="0"/>
          <a:chOff x="0" y="0"/>
          <a:chExt cx="0" cy="0"/>
        </a:xfrm>
      </p:grpSpPr>
      <p:sp>
        <p:nvSpPr>
          <p:cNvPr id="4" name="Confidential"/>
          <p:cNvSpPr/>
          <p:nvPr/>
        </p:nvSpPr>
        <p:spPr>
          <a:xfrm>
            <a:off x="5175251" y="6208714"/>
            <a:ext cx="6809316" cy="369887"/>
          </a:xfrm>
          <a:prstGeom prst="rect">
            <a:avLst/>
          </a:prstGeom>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30188" indent="-230188" algn="r" fontAlgn="auto">
              <a:spcBef>
                <a:spcPts val="0"/>
              </a:spcBef>
              <a:spcAft>
                <a:spcPts val="0"/>
              </a:spcAft>
              <a:defRPr/>
            </a:pPr>
            <a:r>
              <a:rPr lang="en-US" sz="900" b="0" dirty="0">
                <a:solidFill>
                  <a:srgbClr val="000000"/>
                </a:solidFill>
                <a:cs typeface="Arial" pitchFamily="34" charset="0"/>
              </a:rPr>
              <a:t>Copyright © 2020 Raytheon Company. All rights reserved. </a:t>
            </a:r>
            <a:br>
              <a:rPr lang="en-US" sz="900" b="0" dirty="0">
                <a:solidFill>
                  <a:srgbClr val="000000"/>
                </a:solidFill>
                <a:cs typeface="Arial" pitchFamily="34" charset="0"/>
              </a:rPr>
            </a:br>
            <a:r>
              <a:rPr lang="en-US" sz="900" b="0" i="1" dirty="0">
                <a:solidFill>
                  <a:srgbClr val="000000"/>
                </a:solidFill>
                <a:cs typeface="Arial" pitchFamily="34" charset="0"/>
              </a:rPr>
              <a:t>Customer Success Is Our Mission</a:t>
            </a:r>
            <a:r>
              <a:rPr lang="en-US" sz="900" b="0" dirty="0">
                <a:solidFill>
                  <a:srgbClr val="000000"/>
                </a:solidFill>
                <a:cs typeface="Arial" pitchFamily="34" charset="0"/>
              </a:rPr>
              <a:t> is a registered trademark of Raytheon Company.</a:t>
            </a:r>
          </a:p>
        </p:txBody>
      </p:sp>
      <p:sp>
        <p:nvSpPr>
          <p:cNvPr id="28" name="Subtitle"/>
          <p:cNvSpPr>
            <a:spLocks noGrp="1"/>
          </p:cNvSpPr>
          <p:nvPr>
            <p:ph type="body" sz="quarter" idx="10"/>
          </p:nvPr>
        </p:nvSpPr>
        <p:spPr>
          <a:xfrm>
            <a:off x="1426632" y="3937000"/>
            <a:ext cx="10443635" cy="2057400"/>
          </a:xfrm>
          <a:noFill/>
          <a:ln w="9525"/>
        </p:spPr>
        <p:txBody>
          <a:bodyPr rtlCol="0">
            <a:normAutofit/>
          </a:bodyPr>
          <a:lstStyle>
            <a:lvl1pPr marL="0" marR="0" indent="0" algn="l" defTabSz="914400" rtl="0" eaLnBrk="1" fontAlgn="auto" latinLnBrk="0" hangingPunct="1">
              <a:lnSpc>
                <a:spcPct val="100000"/>
              </a:lnSpc>
              <a:spcBef>
                <a:spcPts val="0"/>
              </a:spcBef>
              <a:spcAft>
                <a:spcPts val="0"/>
              </a:spcAft>
              <a:buClrTx/>
              <a:buSzTx/>
              <a:buFontTx/>
              <a:buNone/>
              <a:tabLst/>
              <a:defRPr kumimoji="0" lang="en-US" sz="2800" b="0" i="0" u="none" strike="noStrike" kern="0" cap="none" spc="0" normalizeH="0" baseline="0" noProof="0">
                <a:ln>
                  <a:noFill/>
                </a:ln>
                <a:solidFill>
                  <a:sysClr val="windowText" lastClr="000000"/>
                </a:solidFill>
                <a:effectLst/>
                <a:uLnTx/>
                <a:uFillTx/>
                <a:latin typeface="Arial" pitchFamily="34" charset="0"/>
                <a:ea typeface="+mn-ea"/>
                <a:cs typeface="+mn-cs"/>
              </a:defRPr>
            </a:lvl1pPr>
          </a:lstStyle>
          <a:p>
            <a:pPr lvl="0"/>
            <a:r>
              <a:rPr lang="en-US"/>
              <a:t>Click to edit Master text styles</a:t>
            </a:r>
          </a:p>
        </p:txBody>
      </p:sp>
      <p:sp>
        <p:nvSpPr>
          <p:cNvPr id="29" name="Title 1"/>
          <p:cNvSpPr>
            <a:spLocks noGrp="1"/>
          </p:cNvSpPr>
          <p:nvPr>
            <p:ph type="ctrTitle"/>
          </p:nvPr>
        </p:nvSpPr>
        <p:spPr>
          <a:xfrm>
            <a:off x="1420284" y="2119313"/>
            <a:ext cx="10449983" cy="1327150"/>
          </a:xfrm>
          <a:noFill/>
          <a:ln w="12700">
            <a:noFill/>
            <a:miter lim="800000"/>
            <a:headEnd/>
            <a:tailEnd/>
          </a:ln>
        </p:spPr>
        <p:txBody>
          <a:bodyPr lIns="0" tIns="44450" rIns="90487" bIns="44450" anchor="t"/>
          <a:lstStyle>
            <a:lvl1pPr marL="0" marR="0" indent="0" algn="l" defTabSz="914400" rtl="0" eaLnBrk="1" fontAlgn="base" latinLnBrk="0" hangingPunct="1">
              <a:lnSpc>
                <a:spcPct val="100000"/>
              </a:lnSpc>
              <a:spcBef>
                <a:spcPct val="0"/>
              </a:spcBef>
              <a:spcAft>
                <a:spcPct val="0"/>
              </a:spcAft>
              <a:buClrTx/>
              <a:buSzTx/>
              <a:buFontTx/>
              <a:buNone/>
              <a:tabLst/>
              <a:defRPr kumimoji="0" lang="en-US" sz="4000" b="1" i="0" u="none" strike="noStrike" kern="0" cap="none" spc="0" normalizeH="0" baseline="0" noProof="0" dirty="0" smtClean="0">
                <a:ln>
                  <a:noFill/>
                </a:ln>
                <a:solidFill>
                  <a:srgbClr val="000000"/>
                </a:solidFill>
                <a:effectLst/>
                <a:uLnTx/>
                <a:uFillTx/>
                <a:latin typeface="Arial"/>
                <a:ea typeface="+mj-ea"/>
                <a:cs typeface="+mj-cs"/>
              </a:defRPr>
            </a:lvl1pPr>
          </a:lstStyle>
          <a:p>
            <a:pPr lvl="0"/>
            <a:r>
              <a:rPr lang="en-US"/>
              <a:t>Click to edit Master title style</a:t>
            </a:r>
            <a:endParaRPr lang="en-US" dirty="0"/>
          </a:p>
        </p:txBody>
      </p:sp>
      <p:pic>
        <p:nvPicPr>
          <p:cNvPr id="6" name="Picture 19" descr="RTAG_RGB_RB copy_2.png"/>
          <p:cNvPicPr>
            <a:picLocks noChangeAspect="1"/>
          </p:cNvPicPr>
          <p:nvPr userDrawn="1">
            <p:custDataLst>
              <p:tags r:id="rId1"/>
            </p:custDataLst>
          </p:nvPr>
        </p:nvPicPr>
        <p:blipFill>
          <a:blip r:embed="rId5" cstate="print"/>
          <a:srcRect/>
          <a:stretch>
            <a:fillRect/>
          </a:stretch>
        </p:blipFill>
        <p:spPr bwMode="auto">
          <a:xfrm>
            <a:off x="9678308" y="201044"/>
            <a:ext cx="2194984" cy="396875"/>
          </a:xfrm>
          <a:prstGeom prst="rect">
            <a:avLst/>
          </a:prstGeom>
          <a:noFill/>
          <a:ln w="9525">
            <a:noFill/>
            <a:miter lim="800000"/>
            <a:headEnd/>
            <a:tailEnd/>
          </a:ln>
        </p:spPr>
      </p:pic>
      <p:grpSp>
        <p:nvGrpSpPr>
          <p:cNvPr id="7" name="Group 6"/>
          <p:cNvGrpSpPr/>
          <p:nvPr userDrawn="1"/>
        </p:nvGrpSpPr>
        <p:grpSpPr>
          <a:xfrm>
            <a:off x="5503530" y="2"/>
            <a:ext cx="1184940" cy="6796445"/>
            <a:chOff x="5503529" y="0"/>
            <a:chExt cx="1184940" cy="6796445"/>
          </a:xfrm>
        </p:grpSpPr>
        <p:sp>
          <p:nvSpPr>
            <p:cNvPr id="8" name="BJPseudoFooter"/>
            <p:cNvSpPr txBox="1"/>
            <p:nvPr userDrawn="1">
              <p:custDataLst>
                <p:tags r:id="rId2"/>
              </p:custDataLst>
            </p:nvPr>
          </p:nvSpPr>
          <p:spPr>
            <a:xfrm>
              <a:off x="5503529" y="6519446"/>
              <a:ext cx="1184940" cy="276999"/>
            </a:xfrm>
            <a:prstGeom prst="rect">
              <a:avLst/>
            </a:prstGeom>
            <a:noFill/>
          </p:spPr>
          <p:txBody>
            <a:bodyPr vert="horz" wrap="none" rtlCol="0">
              <a:spAutoFit/>
            </a:bodyPr>
            <a:lstStyle/>
            <a:p>
              <a:pPr algn="ctr" defTabSz="914378" eaLnBrk="1" fontAlgn="auto" hangingPunct="1">
                <a:spcBef>
                  <a:spcPts val="0"/>
                </a:spcBef>
                <a:spcAft>
                  <a:spcPts val="0"/>
                </a:spcAft>
              </a:pPr>
              <a:r>
                <a:rPr lang="en-US" sz="600" b="0" dirty="0">
                  <a:solidFill>
                    <a:srgbClr val="000000"/>
                  </a:solidFill>
                  <a:latin typeface="Arial" panose="020B0604020202020204" pitchFamily="34" charset="0"/>
                </a:rPr>
                <a:t>EXPORT CONTROLLED</a:t>
              </a:r>
              <a:br>
                <a:rPr lang="en-US" sz="600" b="0" dirty="0">
                  <a:solidFill>
                    <a:srgbClr val="000000"/>
                  </a:solidFill>
                  <a:latin typeface="Arial" panose="020B0604020202020204" pitchFamily="34" charset="0"/>
                </a:rPr>
              </a:br>
              <a:r>
                <a:rPr lang="en-US" sz="600" b="0" dirty="0">
                  <a:solidFill>
                    <a:srgbClr val="000000"/>
                  </a:solidFill>
                  <a:latin typeface="Arial" panose="020B0604020202020204" pitchFamily="34" charset="0"/>
                </a:rPr>
                <a:t>RAYTHEON PROPRIETARY</a:t>
              </a:r>
            </a:p>
          </p:txBody>
        </p:sp>
        <p:sp>
          <p:nvSpPr>
            <p:cNvPr id="9" name="BJPseudoFooter"/>
            <p:cNvSpPr txBox="1"/>
            <p:nvPr userDrawn="1">
              <p:custDataLst>
                <p:tags r:id="rId3"/>
              </p:custDataLst>
            </p:nvPr>
          </p:nvSpPr>
          <p:spPr>
            <a:xfrm>
              <a:off x="5503529" y="0"/>
              <a:ext cx="1184940" cy="276999"/>
            </a:xfrm>
            <a:prstGeom prst="rect">
              <a:avLst/>
            </a:prstGeom>
            <a:noFill/>
          </p:spPr>
          <p:txBody>
            <a:bodyPr vert="horz" wrap="none" rtlCol="0">
              <a:spAutoFit/>
            </a:bodyPr>
            <a:lstStyle/>
            <a:p>
              <a:pPr algn="ctr" defTabSz="914378" eaLnBrk="1" fontAlgn="auto" hangingPunct="1">
                <a:spcBef>
                  <a:spcPts val="0"/>
                </a:spcBef>
                <a:spcAft>
                  <a:spcPts val="0"/>
                </a:spcAft>
              </a:pPr>
              <a:r>
                <a:rPr lang="en-US" sz="600" b="0" dirty="0">
                  <a:solidFill>
                    <a:srgbClr val="000000"/>
                  </a:solidFill>
                  <a:latin typeface="Arial" panose="020B0604020202020204" pitchFamily="34" charset="0"/>
                </a:rPr>
                <a:t>RAYTHEON PROPRIETARY</a:t>
              </a:r>
              <a:br>
                <a:rPr lang="en-US" sz="600" b="0" dirty="0">
                  <a:solidFill>
                    <a:srgbClr val="000000"/>
                  </a:solidFill>
                  <a:latin typeface="Arial" panose="020B0604020202020204" pitchFamily="34" charset="0"/>
                </a:rPr>
              </a:br>
              <a:r>
                <a:rPr lang="en-US" sz="600" b="0" dirty="0">
                  <a:solidFill>
                    <a:srgbClr val="000000"/>
                  </a:solidFill>
                  <a:latin typeface="Arial" panose="020B0604020202020204" pitchFamily="34" charset="0"/>
                </a:rPr>
                <a:t>EXPORT CONTROLLED</a:t>
              </a:r>
            </a:p>
          </p:txBody>
        </p:sp>
      </p:grpSp>
    </p:spTree>
    <p:extLst>
      <p:ext uri="{BB962C8B-B14F-4D97-AF65-F5344CB8AC3E}">
        <p14:creationId xmlns:p14="http://schemas.microsoft.com/office/powerpoint/2010/main" val="3035695491"/>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RTX: 1 column">
    <p:spTree>
      <p:nvGrpSpPr>
        <p:cNvPr id="1" name=""/>
        <p:cNvGrpSpPr/>
        <p:nvPr/>
      </p:nvGrpSpPr>
      <p:grpSpPr>
        <a:xfrm>
          <a:off x="0" y="0"/>
          <a:ext cx="0" cy="0"/>
          <a:chOff x="0" y="0"/>
          <a:chExt cx="0" cy="0"/>
        </a:xfrm>
      </p:grpSpPr>
      <p:sp>
        <p:nvSpPr>
          <p:cNvPr id="31" name="Body"/>
          <p:cNvSpPr>
            <a:spLocks noGrp="1"/>
          </p:cNvSpPr>
          <p:nvPr>
            <p:ph type="body" sz="quarter" idx="13" hasCustomPrompt="1"/>
          </p:nvPr>
        </p:nvSpPr>
        <p:spPr>
          <a:xfrm>
            <a:off x="685799" y="1475700"/>
            <a:ext cx="10829543" cy="3782798"/>
          </a:xfrm>
          <a:noFill/>
        </p:spPr>
        <p:txBody>
          <a:bodyPr/>
          <a:lstStyle>
            <a:lvl1pPr marL="219456" indent="-219456" algn="l" defTabSz="914400" rtl="0" eaLnBrk="1" latinLnBrk="0" hangingPunct="1">
              <a:lnSpc>
                <a:spcPct val="100000"/>
              </a:lnSpc>
              <a:spcBef>
                <a:spcPts val="0"/>
              </a:spcBef>
              <a:spcAft>
                <a:spcPts val="600"/>
              </a:spcAft>
              <a:buClr>
                <a:srgbClr val="CE1126"/>
              </a:buClr>
              <a:buSzPct val="75000"/>
              <a:buFont typeface="Arial" panose="020B0604020202020204" pitchFamily="34" charset="0"/>
              <a:buChar char="•"/>
              <a:defRPr lang="en-US" sz="2800" kern="1200" baseline="0" dirty="0" smtClean="0">
                <a:solidFill>
                  <a:schemeClr val="tx1"/>
                </a:solidFill>
                <a:latin typeface="+mn-lt"/>
                <a:ea typeface="+mn-ea"/>
                <a:cs typeface="+mn-cs"/>
              </a:defRPr>
            </a:lvl1pPr>
            <a:lvl2pPr indent="-219456" algn="l" defTabSz="914400" rtl="0" eaLnBrk="1" latinLnBrk="0" hangingPunct="1">
              <a:lnSpc>
                <a:spcPct val="100000"/>
              </a:lnSpc>
              <a:spcBef>
                <a:spcPts val="0"/>
              </a:spcBef>
              <a:spcAft>
                <a:spcPts val="600"/>
              </a:spcAft>
              <a:buFont typeface="Arial" panose="020B0604020202020204" pitchFamily="34" charset="0"/>
              <a:defRPr lang="en-US" sz="2000" kern="1200" baseline="0" dirty="0" smtClean="0">
                <a:solidFill>
                  <a:schemeClr val="tx1"/>
                </a:solidFill>
                <a:latin typeface="+mn-lt"/>
                <a:ea typeface="+mn-ea"/>
                <a:cs typeface="+mn-cs"/>
              </a:defRPr>
            </a:lvl2pPr>
            <a:lvl3pPr indent="-219456" algn="l" defTabSz="914400" rtl="0" eaLnBrk="1" latinLnBrk="0" hangingPunct="1">
              <a:lnSpc>
                <a:spcPct val="100000"/>
              </a:lnSpc>
              <a:spcBef>
                <a:spcPts val="0"/>
              </a:spcBef>
              <a:spcAft>
                <a:spcPts val="600"/>
              </a:spcAft>
              <a:buFont typeface="Arial" panose="020B0604020202020204" pitchFamily="34" charset="0"/>
              <a:defRPr lang="en-US" sz="2000" kern="1200" baseline="0" dirty="0" smtClean="0">
                <a:solidFill>
                  <a:schemeClr val="tx1"/>
                </a:solidFill>
                <a:latin typeface="+mn-lt"/>
                <a:ea typeface="+mn-ea"/>
                <a:cs typeface="+mn-cs"/>
              </a:defRPr>
            </a:lvl3pPr>
            <a:lvl4pPr indent="-219456" algn="l" defTabSz="914400" rtl="0" eaLnBrk="1" latinLnBrk="0" hangingPunct="1">
              <a:lnSpc>
                <a:spcPct val="100000"/>
              </a:lnSpc>
              <a:spcBef>
                <a:spcPts val="0"/>
              </a:spcBef>
              <a:spcAft>
                <a:spcPts val="600"/>
              </a:spcAft>
              <a:buFont typeface="Arial" panose="020B0604020202020204" pitchFamily="34" charset="0"/>
              <a:defRPr lang="en-US" sz="2000" kern="1200" dirty="0" smtClean="0">
                <a:solidFill>
                  <a:schemeClr val="tx1"/>
                </a:solidFill>
                <a:latin typeface="+mn-lt"/>
                <a:ea typeface="+mn-ea"/>
                <a:cs typeface="+mn-cs"/>
              </a:defRPr>
            </a:lvl4pPr>
            <a:lvl5pPr indent="-219456" algn="l" defTabSz="914400" rtl="0" eaLnBrk="1" latinLnBrk="0" hangingPunct="1">
              <a:lnSpc>
                <a:spcPct val="100000"/>
              </a:lnSpc>
              <a:spcBef>
                <a:spcPts val="0"/>
              </a:spcBef>
              <a:spcAft>
                <a:spcPts val="600"/>
              </a:spcAft>
              <a:buFont typeface="Arial" panose="020B0604020202020204" pitchFamily="34" charset="0"/>
              <a:defRPr lang="en-US" sz="2000" kern="1200" dirty="0">
                <a:solidFill>
                  <a:schemeClr val="tx1"/>
                </a:solidFill>
                <a:latin typeface="+mn-lt"/>
                <a:ea typeface="+mn-ea"/>
                <a:cs typeface="+mn-cs"/>
              </a:defRPr>
            </a:lvl5pPr>
          </a:lstStyle>
          <a:p>
            <a:pPr lvl="0"/>
            <a:r>
              <a:rPr lang="en-US" dirty="0"/>
              <a:t>Main bullet. 24 pt. black.</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Slide number"/>
          <p:cNvSpPr>
            <a:spLocks noGrp="1"/>
          </p:cNvSpPr>
          <p:nvPr>
            <p:ph type="sldNum" sz="quarter" idx="4"/>
          </p:nvPr>
        </p:nvSpPr>
        <p:spPr>
          <a:xfrm>
            <a:off x="10983397" y="6380414"/>
            <a:ext cx="531946" cy="365125"/>
          </a:xfrm>
          <a:prstGeom prst="rect">
            <a:avLst/>
          </a:prstGeom>
        </p:spPr>
        <p:txBody>
          <a:bodyPr vert="horz" lIns="0" tIns="0" rIns="0" bIns="0" rtlCol="0" anchor="t" anchorCtr="0"/>
          <a:lstStyle>
            <a:lvl1pPr algn="r">
              <a:defRPr lang="en-US" sz="1200" kern="1200" smtClean="0">
                <a:solidFill>
                  <a:schemeClr val="tx1">
                    <a:tint val="75000"/>
                  </a:schemeClr>
                </a:solidFill>
                <a:latin typeface="+mn-lt"/>
                <a:ea typeface="+mn-ea"/>
                <a:cs typeface="+mn-cs"/>
              </a:defRPr>
            </a:lvl1pPr>
          </a:lstStyle>
          <a:p>
            <a:fld id="{07165E6F-54ED-4977-A15E-D44BE7238A65}" type="slidenum">
              <a:rPr lang="en-US" smtClean="0"/>
              <a:pPr/>
              <a:t>‹#›</a:t>
            </a:fld>
            <a:endParaRPr lang="en-US" dirty="0"/>
          </a:p>
        </p:txBody>
      </p:sp>
      <p:sp>
        <p:nvSpPr>
          <p:cNvPr id="6" name="Title 5"/>
          <p:cNvSpPr>
            <a:spLocks noGrp="1"/>
          </p:cNvSpPr>
          <p:nvPr>
            <p:ph type="title" hasCustomPrompt="1"/>
          </p:nvPr>
        </p:nvSpPr>
        <p:spPr>
          <a:xfrm>
            <a:off x="694944" y="466347"/>
            <a:ext cx="10811256" cy="676653"/>
          </a:xfrm>
          <a:prstGeom prst="rect">
            <a:avLst/>
          </a:prstGeom>
        </p:spPr>
        <p:txBody>
          <a:bodyPr/>
          <a:lstStyle>
            <a:lvl1pPr>
              <a:lnSpc>
                <a:spcPct val="80000"/>
              </a:lnSpc>
              <a:defRPr/>
            </a:lvl1pPr>
          </a:lstStyle>
          <a:p>
            <a:r>
              <a:rPr lang="en-US" dirty="0"/>
              <a:t>Title. 32 pt. black. Bold. Sentence case. Two lines max.</a:t>
            </a:r>
          </a:p>
        </p:txBody>
      </p:sp>
      <p:sp>
        <p:nvSpPr>
          <p:cNvPr id="8" name="Takeaway bar"/>
          <p:cNvSpPr>
            <a:spLocks noGrp="1"/>
          </p:cNvSpPr>
          <p:nvPr>
            <p:ph type="body" sz="quarter" idx="15" hasCustomPrompt="1"/>
          </p:nvPr>
        </p:nvSpPr>
        <p:spPr>
          <a:xfrm>
            <a:off x="694944" y="5917569"/>
            <a:ext cx="10820399" cy="268279"/>
          </a:xfrm>
          <a:solidFill>
            <a:schemeClr val="accent1"/>
          </a:solidFill>
        </p:spPr>
        <p:txBody>
          <a:bodyPr vert="horz" wrap="square" lIns="621792" tIns="64008" rIns="621792" bIns="36576" rtlCol="0" anchor="b" anchorCtr="0">
            <a:spAutoFit/>
          </a:bodyPr>
          <a:lstStyle>
            <a:lvl1pPr marL="0" indent="0" algn="ctr" defTabSz="0">
              <a:lnSpc>
                <a:spcPts val="1300"/>
              </a:lnSpc>
              <a:spcBef>
                <a:spcPts val="0"/>
              </a:spcBef>
              <a:buFontTx/>
              <a:buNone/>
              <a:defRPr lang="en-US" sz="1600" b="1" dirty="0">
                <a:solidFill>
                  <a:schemeClr val="bg1"/>
                </a:solidFill>
                <a:latin typeface="Arial" panose="020B0604020202020204" pitchFamily="34" charset="0"/>
                <a:ea typeface="+mj-ea"/>
                <a:cs typeface="Arial" panose="020B0604020202020204" pitchFamily="34" charset="0"/>
              </a:defRPr>
            </a:lvl1pPr>
          </a:lstStyle>
          <a:p>
            <a:pPr marL="0" lvl="0" indent="0" algn="ctr">
              <a:buNone/>
            </a:pPr>
            <a:r>
              <a:rPr lang="en-US" dirty="0"/>
              <a:t>Optional takeaway bar. White. Bold. 16 pt. Centered. Sentence case.</a:t>
            </a:r>
          </a:p>
        </p:txBody>
      </p:sp>
    </p:spTree>
    <p:extLst>
      <p:ext uri="{BB962C8B-B14F-4D97-AF65-F5344CB8AC3E}">
        <p14:creationId xmlns:p14="http://schemas.microsoft.com/office/powerpoint/2010/main" val="1701483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3037E31-6630-486D-A32D-4B6949961397}" type="datetime1">
              <a:rPr lang="en-US" smtClean="0"/>
              <a:t>2/14/2025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1211029922"/>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3037E31-6630-486D-A32D-4B6949961397}" type="datetime1">
              <a:rPr lang="en-US" smtClean="0"/>
              <a:t>2/14/2025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1158374625"/>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3037E31-6630-486D-A32D-4B6949961397}" type="datetime1">
              <a:rPr lang="en-US" smtClean="0"/>
              <a:t>2/14/2025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2771604522"/>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037E31-6630-486D-A32D-4B6949961397}" type="datetime1">
              <a:rPr lang="en-US" smtClean="0"/>
              <a:t>2/14/2025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538010961"/>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3037E31-6630-486D-A32D-4B6949961397}" type="datetime1">
              <a:rPr lang="en-US" smtClean="0"/>
              <a:t>2/14/2025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3651078489"/>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3037E31-6630-486D-A32D-4B6949961397}" type="datetime1">
              <a:rPr lang="en-US" smtClean="0"/>
              <a:t>2/14/2025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647413721"/>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9"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6003634" y="5976203"/>
            <a:ext cx="184731" cy="830997"/>
          </a:xfrm>
          <a:prstGeom prst="rect">
            <a:avLst/>
          </a:prstGeom>
        </p:spPr>
        <p:txBody>
          <a:bodyPr vert="horz" wrap="none" lIns="91440" tIns="45720" rIns="91440" bIns="45720" rtlCol="0" anchor="b" anchorCtr="1">
            <a:spAutoFit/>
          </a:bodyPr>
          <a:lstStyle>
            <a:lvl1pPr algn="ctr">
              <a:defRPr sz="1200">
                <a:solidFill>
                  <a:schemeClr val="tx1">
                    <a:tint val="75000"/>
                  </a:schemeClr>
                </a:solidFill>
              </a:defRPr>
            </a:lvl1pPr>
          </a:lstStyle>
          <a:p>
            <a:endParaRPr lang="en-US"/>
          </a:p>
          <a:p>
            <a:endParaRPr lang="en-US"/>
          </a:p>
          <a:p>
            <a:endParaRPr lang="en-US"/>
          </a:p>
          <a:p>
            <a:endParaRPr lang="en-US"/>
          </a:p>
        </p:txBody>
      </p:sp>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037E31-6630-486D-A32D-4B6949961397}" type="datetime1">
              <a:rPr lang="en-US" smtClean="0"/>
              <a:t>2/14/2025</a:t>
            </a:fld>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12F295-21AE-4FD4-8BBD-F4E78E174000}" type="slidenum">
              <a:rPr lang="en-US" smtClean="0"/>
              <a:t>‹#›</a:t>
            </a:fld>
            <a:endParaRPr lang="en-US" dirty="0"/>
          </a:p>
        </p:txBody>
      </p:sp>
    </p:spTree>
    <p:extLst>
      <p:ext uri="{BB962C8B-B14F-4D97-AF65-F5344CB8AC3E}">
        <p14:creationId xmlns:p14="http://schemas.microsoft.com/office/powerpoint/2010/main" val="4051389945"/>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 name="Rectangle 19"/>
          <p:cNvSpPr/>
          <p:nvPr/>
        </p:nvSpPr>
        <p:spPr>
          <a:xfrm>
            <a:off x="0" y="6557114"/>
            <a:ext cx="12192000" cy="309268"/>
          </a:xfrm>
          <a:prstGeom prst="rect">
            <a:avLst/>
          </a:prstGeom>
          <a:solidFill>
            <a:srgbClr val="544496"/>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3" name="TextBox 2"/>
          <p:cNvSpPr txBox="1"/>
          <p:nvPr userDrawn="1"/>
        </p:nvSpPr>
        <p:spPr>
          <a:xfrm>
            <a:off x="11560354" y="6568117"/>
            <a:ext cx="309700" cy="215444"/>
          </a:xfrm>
          <a:prstGeom prst="rect">
            <a:avLst/>
          </a:prstGeom>
          <a:noFill/>
        </p:spPr>
        <p:txBody>
          <a:bodyPr wrap="none" rtlCol="0">
            <a:spAutoFit/>
          </a:bodyPr>
          <a:lstStyle/>
          <a:p>
            <a:fld id="{07CC08AF-CD2F-4FB6-81F8-8A28022920BC}" type="slidenum">
              <a:rPr lang="en-US" sz="800" smtClean="0">
                <a:solidFill>
                  <a:schemeClr val="bg1"/>
                </a:solidFill>
                <a:latin typeface="Arial" panose="020B0604020202020204" pitchFamily="34" charset="0"/>
                <a:cs typeface="Arial" panose="020B0604020202020204" pitchFamily="34" charset="0"/>
              </a:rPr>
              <a:t>‹#›</a:t>
            </a:fld>
            <a:endParaRPr lang="en-US" sz="800" dirty="0">
              <a:solidFill>
                <a:schemeClr val="bg1"/>
              </a:solidFill>
              <a:latin typeface="Arial" panose="020B0604020202020204" pitchFamily="34" charset="0"/>
              <a:cs typeface="Arial" panose="020B0604020202020204" pitchFamily="34" charset="0"/>
            </a:endParaRPr>
          </a:p>
        </p:txBody>
      </p:sp>
      <p:sp>
        <p:nvSpPr>
          <p:cNvPr id="5" name="TextBox 4"/>
          <p:cNvSpPr txBox="1"/>
          <p:nvPr userDrawn="1"/>
        </p:nvSpPr>
        <p:spPr>
          <a:xfrm>
            <a:off x="9546783" y="-24835"/>
            <a:ext cx="2624248" cy="215444"/>
          </a:xfrm>
          <a:prstGeom prst="rect">
            <a:avLst/>
          </a:prstGeom>
          <a:noFill/>
        </p:spPr>
        <p:txBody>
          <a:bodyPr wrap="square" rtlCol="0">
            <a:spAutoFit/>
          </a:bodyPr>
          <a:lstStyle>
            <a:defPPr>
              <a:defRPr lang="en-US"/>
            </a:defPPr>
            <a:lvl1pPr>
              <a:defRPr sz="800">
                <a:solidFill>
                  <a:schemeClr val="bg1"/>
                </a:solidFill>
                <a:latin typeface="Arial" panose="020B0604020202020204" pitchFamily="34" charset="0"/>
                <a:cs typeface="Arial" panose="020B0604020202020204" pitchFamily="34"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2B353B"/>
                </a:solidFill>
                <a:effectLst/>
                <a:uLnTx/>
                <a:uFillTx/>
                <a:latin typeface="Arial" panose="020B0604020202020204" pitchFamily="34" charset="0"/>
                <a:cs typeface="Arial" panose="020B0604020202020204" pitchFamily="34" charset="0"/>
              </a:rPr>
              <a:t>UNCLASSIFIED</a:t>
            </a:r>
          </a:p>
        </p:txBody>
      </p:sp>
      <p:sp>
        <p:nvSpPr>
          <p:cNvPr id="6" name="Title 4"/>
          <p:cNvSpPr txBox="1">
            <a:spLocks/>
          </p:cNvSpPr>
          <p:nvPr userDrawn="1"/>
        </p:nvSpPr>
        <p:spPr>
          <a:xfrm>
            <a:off x="782971" y="6573317"/>
            <a:ext cx="10876839" cy="260064"/>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100" b="0" dirty="0">
                <a:solidFill>
                  <a:prstClr val="white"/>
                </a:solidFill>
                <a:latin typeface="Franklin Gothic Medium Cond" panose="020B0606030402020204" pitchFamily="34" charset="0"/>
                <a:cs typeface="Franklin Gothic Medium"/>
              </a:rPr>
              <a:t>TRUST IN DISA: MISSION FIRST, PEOPLE ALWAYS!</a:t>
            </a:r>
          </a:p>
        </p:txBody>
      </p:sp>
    </p:spTree>
    <p:extLst>
      <p:ext uri="{BB962C8B-B14F-4D97-AF65-F5344CB8AC3E}">
        <p14:creationId xmlns:p14="http://schemas.microsoft.com/office/powerpoint/2010/main" val="3191801217"/>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Lst>
  <p:hf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 name="Rectangle 19"/>
          <p:cNvSpPr/>
          <p:nvPr/>
        </p:nvSpPr>
        <p:spPr>
          <a:xfrm>
            <a:off x="0" y="6557114"/>
            <a:ext cx="12192000" cy="309268"/>
          </a:xfrm>
          <a:prstGeom prst="rect">
            <a:avLst/>
          </a:prstGeom>
          <a:solidFill>
            <a:srgbClr val="544496"/>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 name="TextBox 5"/>
          <p:cNvSpPr txBox="1"/>
          <p:nvPr userDrawn="1"/>
        </p:nvSpPr>
        <p:spPr>
          <a:xfrm>
            <a:off x="11560354" y="6568117"/>
            <a:ext cx="309700" cy="215444"/>
          </a:xfrm>
          <a:prstGeom prst="rect">
            <a:avLst/>
          </a:prstGeom>
          <a:noFill/>
        </p:spPr>
        <p:txBody>
          <a:bodyPr wrap="none" rtlCol="0">
            <a:spAutoFit/>
          </a:bodyPr>
          <a:lstStyle/>
          <a:p>
            <a:fld id="{07CC08AF-CD2F-4FB6-81F8-8A28022920BC}" type="slidenum">
              <a:rPr lang="en-US" sz="800" smtClean="0">
                <a:solidFill>
                  <a:schemeClr val="bg1"/>
                </a:solidFill>
                <a:latin typeface="Arial" panose="020B0604020202020204" pitchFamily="34" charset="0"/>
                <a:cs typeface="Arial" panose="020B0604020202020204" pitchFamily="34" charset="0"/>
              </a:rPr>
              <a:t>‹#›</a:t>
            </a:fld>
            <a:endParaRPr lang="en-US" sz="800" dirty="0">
              <a:solidFill>
                <a:schemeClr val="bg1"/>
              </a:solidFill>
              <a:latin typeface="Arial" panose="020B0604020202020204" pitchFamily="34" charset="0"/>
              <a:cs typeface="Arial" panose="020B0604020202020204" pitchFamily="34" charset="0"/>
            </a:endParaRPr>
          </a:p>
        </p:txBody>
      </p:sp>
      <p:sp>
        <p:nvSpPr>
          <p:cNvPr id="5" name="TextBox 4"/>
          <p:cNvSpPr txBox="1"/>
          <p:nvPr userDrawn="1"/>
        </p:nvSpPr>
        <p:spPr>
          <a:xfrm>
            <a:off x="8699501" y="-24835"/>
            <a:ext cx="3471531" cy="215444"/>
          </a:xfrm>
          <a:prstGeom prst="rect">
            <a:avLst/>
          </a:prstGeom>
          <a:noFill/>
        </p:spPr>
        <p:txBody>
          <a:bodyPr wrap="square" rtlCol="0">
            <a:spAutoFit/>
          </a:bodyPr>
          <a:lstStyle>
            <a:defPPr>
              <a:defRPr lang="en-US"/>
            </a:defPPr>
            <a:lvl1pPr>
              <a:defRPr sz="800">
                <a:solidFill>
                  <a:schemeClr val="bg1"/>
                </a:solidFill>
                <a:latin typeface="Arial" panose="020B0604020202020204" pitchFamily="34" charset="0"/>
                <a:cs typeface="Arial" panose="020B0604020202020204" pitchFamily="34" charset="0"/>
              </a:defRPr>
            </a:lvl1pPr>
          </a:lstStyle>
          <a:p>
            <a:pPr algn="r"/>
            <a:r>
              <a:rPr lang="en-US" sz="800" dirty="0">
                <a:solidFill>
                  <a:srgbClr val="2B353B"/>
                </a:solidFill>
              </a:rPr>
              <a:t>CONTRACT SENSITIVE </a:t>
            </a:r>
          </a:p>
        </p:txBody>
      </p:sp>
      <p:sp>
        <p:nvSpPr>
          <p:cNvPr id="7" name="Title 4"/>
          <p:cNvSpPr txBox="1">
            <a:spLocks/>
          </p:cNvSpPr>
          <p:nvPr userDrawn="1"/>
        </p:nvSpPr>
        <p:spPr>
          <a:xfrm>
            <a:off x="782971" y="6573317"/>
            <a:ext cx="10876839" cy="260064"/>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100" b="0" dirty="0">
                <a:solidFill>
                  <a:prstClr val="white"/>
                </a:solidFill>
                <a:latin typeface="Franklin Gothic Medium Cond" panose="020B0606030402020204" pitchFamily="34" charset="0"/>
                <a:cs typeface="Franklin Gothic Medium"/>
              </a:rPr>
              <a:t>TRUST IN DISA: MISSION FIRST, PEOPLE ALWAYS!</a:t>
            </a:r>
          </a:p>
        </p:txBody>
      </p:sp>
    </p:spTree>
    <p:extLst>
      <p:ext uri="{BB962C8B-B14F-4D97-AF65-F5344CB8AC3E}">
        <p14:creationId xmlns:p14="http://schemas.microsoft.com/office/powerpoint/2010/main" val="2828186777"/>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Presenters"/>
          <p:cNvSpPr>
            <a:spLocks noGrp="1"/>
          </p:cNvSpPr>
          <p:nvPr>
            <p:ph type="body" idx="1"/>
          </p:nvPr>
        </p:nvSpPr>
        <p:spPr>
          <a:xfrm>
            <a:off x="647700" y="3811347"/>
            <a:ext cx="3581400" cy="333933"/>
          </a:xfrm>
          <a:prstGeom prst="rect">
            <a:avLst/>
          </a:prstGeom>
        </p:spPr>
        <p:txBody>
          <a:bodyPr vert="horz" lIns="0" tIns="0" rIns="0" bIns="0" rtlCol="0">
            <a:noAutofit/>
          </a:bodyPr>
          <a:lstStyle/>
          <a:p>
            <a:pPr lvl="0"/>
            <a:r>
              <a:rPr lang="en-US" dirty="0"/>
              <a:t>Edit Master text styles</a:t>
            </a:r>
          </a:p>
        </p:txBody>
      </p:sp>
      <p:sp>
        <p:nvSpPr>
          <p:cNvPr id="2" name="Title"/>
          <p:cNvSpPr>
            <a:spLocks noGrp="1"/>
          </p:cNvSpPr>
          <p:nvPr>
            <p:ph type="title"/>
          </p:nvPr>
        </p:nvSpPr>
        <p:spPr>
          <a:xfrm>
            <a:off x="647700" y="2743200"/>
            <a:ext cx="10896600" cy="701842"/>
          </a:xfrm>
          <a:prstGeom prst="rect">
            <a:avLst/>
          </a:prstGeom>
        </p:spPr>
        <p:txBody>
          <a:bodyPr vert="horz" lIns="0" tIns="0" rIns="0" bIns="0" rtlCol="0" anchor="b" anchorCtr="0">
            <a:noAutofit/>
          </a:bodyPr>
          <a:lstStyle/>
          <a:p>
            <a:r>
              <a:rPr lang="en-US"/>
              <a:t>Click to edit Master title style</a:t>
            </a:r>
            <a:endParaRPr lang="en-US" dirty="0"/>
          </a:p>
        </p:txBody>
      </p:sp>
      <p:sp>
        <p:nvSpPr>
          <p:cNvPr id="14" name="Clearspace note"/>
          <p:cNvSpPr/>
          <p:nvPr userDrawn="1"/>
        </p:nvSpPr>
        <p:spPr>
          <a:xfrm flipH="1">
            <a:off x="12488965" y="5952251"/>
            <a:ext cx="2632062" cy="439897"/>
          </a:xfrm>
          <a:prstGeom prst="homePlate">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indent="0">
              <a:lnSpc>
                <a:spcPct val="90000"/>
              </a:lnSpc>
              <a:spcBef>
                <a:spcPts val="1000"/>
              </a:spcBef>
              <a:buSzPct val="115000"/>
              <a:buFont typeface="Arial" panose="020B0604020202020204" pitchFamily="34" charset="0"/>
              <a:buNone/>
            </a:pPr>
            <a:r>
              <a:rPr lang="en-US" sz="800" b="0" baseline="0" dirty="0">
                <a:solidFill>
                  <a:schemeClr val="tx1"/>
                </a:solidFill>
              </a:rPr>
              <a:t>Text or image elements are not permitted below the copyright or takeaway bar on any slide to allow this white space for required document markings.</a:t>
            </a:r>
          </a:p>
        </p:txBody>
      </p:sp>
      <p:sp>
        <p:nvSpPr>
          <p:cNvPr id="9" name="Copyright"/>
          <p:cNvSpPr txBox="1">
            <a:spLocks noChangeArrowheads="1"/>
          </p:cNvSpPr>
          <p:nvPr userDrawn="1"/>
        </p:nvSpPr>
        <p:spPr bwMode="auto">
          <a:xfrm>
            <a:off x="4963949" y="6956980"/>
            <a:ext cx="2264102" cy="92333"/>
          </a:xfrm>
          <a:prstGeom prst="rect">
            <a:avLst/>
          </a:prstGeom>
          <a:solidFill>
            <a:srgbClr val="E6E6E6"/>
          </a:solid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marL="230188" indent="-230188">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6pPr>
            <a:lvl7pPr marL="29718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7pPr>
            <a:lvl8pPr marL="34290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8pPr>
            <a:lvl9pPr marL="38862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9pPr>
          </a:lstStyle>
          <a:p>
            <a:pPr marL="0" indent="0" algn="ctr"/>
            <a:endParaRPr lang="en-US" sz="600" dirty="0">
              <a:solidFill>
                <a:schemeClr val="bg1"/>
              </a:solidFill>
            </a:endParaRPr>
          </a:p>
        </p:txBody>
      </p:sp>
      <p:sp>
        <p:nvSpPr>
          <p:cNvPr id="7" name="Copyright"/>
          <p:cNvSpPr txBox="1">
            <a:spLocks noChangeArrowheads="1"/>
          </p:cNvSpPr>
          <p:nvPr userDrawn="1"/>
        </p:nvSpPr>
        <p:spPr bwMode="auto">
          <a:xfrm>
            <a:off x="183390" y="6579155"/>
            <a:ext cx="1523001" cy="18466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marL="230188" indent="-230188">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6pPr>
            <a:lvl7pPr marL="29718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7pPr>
            <a:lvl8pPr marL="34290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8pPr>
            <a:lvl9pPr marL="38862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9pPr>
          </a:lstStyle>
          <a:p>
            <a:pPr marL="0" indent="0" algn="l"/>
            <a:r>
              <a:rPr lang="en-US" sz="600" dirty="0">
                <a:latin typeface="Arial" pitchFamily="34" charset="0"/>
                <a:cs typeface="Arial" pitchFamily="34" charset="0"/>
              </a:rPr>
              <a:t>© 2020</a:t>
            </a:r>
            <a:r>
              <a:rPr lang="en-US" sz="600" baseline="0" dirty="0">
                <a:latin typeface="Arial" pitchFamily="34" charset="0"/>
                <a:cs typeface="Arial" pitchFamily="34" charset="0"/>
              </a:rPr>
              <a:t> </a:t>
            </a:r>
            <a:r>
              <a:rPr lang="en-US" sz="600" dirty="0"/>
              <a:t>Raytheon Technologies Corporation.</a:t>
            </a:r>
            <a:br>
              <a:rPr lang="en-US" sz="600" dirty="0"/>
            </a:br>
            <a:r>
              <a:rPr lang="en-US" sz="600" dirty="0"/>
              <a:t>All rights reserved.</a:t>
            </a:r>
          </a:p>
        </p:txBody>
      </p:sp>
    </p:spTree>
    <p:extLst>
      <p:ext uri="{BB962C8B-B14F-4D97-AF65-F5344CB8AC3E}">
        <p14:creationId xmlns:p14="http://schemas.microsoft.com/office/powerpoint/2010/main" val="477424083"/>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0" indent="0" algn="l" defTabSz="0" rtl="0" eaLnBrk="1" latinLnBrk="0" hangingPunct="1">
        <a:lnSpc>
          <a:spcPct val="90000"/>
        </a:lnSpc>
        <a:spcBef>
          <a:spcPts val="0"/>
        </a:spcBef>
        <a:buSzPct val="115000"/>
        <a:buFont typeface="Arial" panose="020B0604020202020204" pitchFamily="34" charset="0"/>
        <a:buNone/>
        <a:defRPr sz="2000" b="1" kern="1200">
          <a:solidFill>
            <a:schemeClr val="tx1"/>
          </a:solidFill>
          <a:latin typeface="+mn-lt"/>
          <a:ea typeface="+mn-ea"/>
          <a:cs typeface="+mn-cs"/>
        </a:defRPr>
      </a:lvl1pPr>
      <a:lvl2pPr marL="365760" indent="-182880" algn="l" defTabSz="914400" rtl="0" eaLnBrk="1" latinLnBrk="0" hangingPunct="1">
        <a:lnSpc>
          <a:spcPct val="90000"/>
        </a:lnSpc>
        <a:spcBef>
          <a:spcPts val="500"/>
        </a:spcBef>
        <a:buSzPct val="100000"/>
        <a:buFont typeface="Arial" panose="020B0604020202020204" pitchFamily="34" charset="0"/>
        <a:buChar char="–"/>
        <a:defRPr sz="2000" b="1" kern="1200">
          <a:solidFill>
            <a:schemeClr val="tx1"/>
          </a:solidFill>
          <a:latin typeface="+mn-lt"/>
          <a:ea typeface="+mn-ea"/>
          <a:cs typeface="+mn-cs"/>
        </a:defRPr>
      </a:lvl2pPr>
      <a:lvl3pPr marL="548640" indent="-182880" algn="l" defTabSz="914400" rtl="0" eaLnBrk="1" latinLnBrk="0" hangingPunct="1">
        <a:lnSpc>
          <a:spcPct val="90000"/>
        </a:lnSpc>
        <a:spcBef>
          <a:spcPts val="500"/>
        </a:spcBef>
        <a:buSzPct val="115000"/>
        <a:buFont typeface="Arial" panose="020B0604020202020204" pitchFamily="34" charset="0"/>
        <a:buChar char="•"/>
        <a:defRPr sz="2000" b="1" kern="1200">
          <a:solidFill>
            <a:schemeClr val="tx1"/>
          </a:solidFill>
          <a:latin typeface="+mn-lt"/>
          <a:ea typeface="+mn-ea"/>
          <a:cs typeface="+mn-cs"/>
        </a:defRPr>
      </a:lvl3pPr>
      <a:lvl4pPr marL="731520" indent="-182880" algn="l" defTabSz="914400" rtl="0" eaLnBrk="1" latinLnBrk="0" hangingPunct="1">
        <a:lnSpc>
          <a:spcPct val="90000"/>
        </a:lnSpc>
        <a:spcBef>
          <a:spcPts val="500"/>
        </a:spcBef>
        <a:buSzPct val="100000"/>
        <a:buFont typeface="Arial" panose="020B0604020202020204" pitchFamily="34" charset="0"/>
        <a:buChar char="–"/>
        <a:defRPr sz="2000" b="1" kern="1200">
          <a:solidFill>
            <a:schemeClr val="tx1"/>
          </a:solidFill>
          <a:latin typeface="+mn-lt"/>
          <a:ea typeface="+mn-ea"/>
          <a:cs typeface="+mn-cs"/>
        </a:defRPr>
      </a:lvl4pPr>
      <a:lvl5pPr marL="914400" indent="-182880" algn="l" defTabSz="914400" rtl="0" eaLnBrk="1" latinLnBrk="0" hangingPunct="1">
        <a:lnSpc>
          <a:spcPct val="90000"/>
        </a:lnSpc>
        <a:spcBef>
          <a:spcPts val="500"/>
        </a:spcBef>
        <a:buSzPct val="115000"/>
        <a:buFont typeface="Arial" panose="020B0604020202020204" pitchFamily="34" charset="0"/>
        <a:buChar char="•"/>
        <a:defRPr sz="20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2">
          <p15:clr>
            <a:srgbClr val="A4A3A4"/>
          </p15:clr>
        </p15:guide>
        <p15:guide id="3" pos="7248">
          <p15:clr>
            <a:srgbClr val="A4A3A4"/>
          </p15:clr>
        </p15:guide>
        <p15:guide id="5" pos="1416">
          <p15:clr>
            <a:srgbClr val="A4A3A4"/>
          </p15:clr>
        </p15:guide>
        <p15:guide id="6" pos="1608">
          <p15:clr>
            <a:srgbClr val="A4A3A4"/>
          </p15:clr>
        </p15:guide>
        <p15:guide id="7" pos="2592">
          <p15:clr>
            <a:srgbClr val="A4A3A4"/>
          </p15:clr>
        </p15:guide>
        <p15:guide id="8" pos="2760">
          <p15:clr>
            <a:srgbClr val="A4A3A4"/>
          </p15:clr>
        </p15:guide>
        <p15:guide id="9" pos="3744">
          <p15:clr>
            <a:srgbClr val="A4A3A4"/>
          </p15:clr>
        </p15:guide>
        <p15:guide id="10" pos="3936">
          <p15:clr>
            <a:srgbClr val="A4A3A4"/>
          </p15:clr>
        </p15:guide>
        <p15:guide id="11" pos="4920">
          <p15:clr>
            <a:srgbClr val="A4A3A4"/>
          </p15:clr>
        </p15:guide>
        <p15:guide id="12" pos="5088">
          <p15:clr>
            <a:srgbClr val="A4A3A4"/>
          </p15:clr>
        </p15:guide>
        <p15:guide id="13" pos="6072">
          <p15:clr>
            <a:srgbClr val="A4A3A4"/>
          </p15:clr>
        </p15:guide>
        <p15:guide id="14" pos="6264">
          <p15:clr>
            <a:srgbClr val="A4A3A4"/>
          </p15:clr>
        </p15:guide>
        <p15:guide id="15" orient="horz" pos="3888">
          <p15:clr>
            <a:srgbClr val="547EBF"/>
          </p15:clr>
        </p15:guide>
        <p15:guide id="16" orient="horz" pos="1296">
          <p15:clr>
            <a:srgbClr val="547EBF"/>
          </p15:clr>
        </p15:guide>
        <p15:guide id="17" orient="horz" pos="2592">
          <p15:clr>
            <a:srgbClr val="547EBF"/>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55DBE7C-4807-D3F5-A144-00417BA71670}"/>
              </a:ext>
            </a:extLst>
          </p:cNvPr>
          <p:cNvSpPr>
            <a:spLocks noGrp="1"/>
          </p:cNvSpPr>
          <p:nvPr>
            <p:ph type="ftr" sz="quarter" idx="11"/>
          </p:nvPr>
        </p:nvSpPr>
        <p:spPr>
          <a:xfrm>
            <a:off x="6003634" y="6345535"/>
            <a:ext cx="184731" cy="461665"/>
          </a:xfrm>
        </p:spPr>
        <p:txBody>
          <a:bodyPr wrap="none" anchor="b" anchorCtr="1">
            <a:spAutoFit/>
          </a:bodyPr>
          <a:lstStyle/>
          <a:p>
            <a:endParaRPr lang="en-US"/>
          </a:p>
          <a:p>
            <a:endParaRPr lang="en-US"/>
          </a:p>
        </p:txBody>
      </p:sp>
      <p:sp>
        <p:nvSpPr>
          <p:cNvPr id="2" name="Title 1">
            <a:extLst>
              <a:ext uri="{FF2B5EF4-FFF2-40B4-BE49-F238E27FC236}">
                <a16:creationId xmlns:a16="http://schemas.microsoft.com/office/drawing/2014/main" id="{A32F4E8C-1122-497F-9470-4DAD2F0DD6B1}"/>
              </a:ext>
            </a:extLst>
          </p:cNvPr>
          <p:cNvSpPr>
            <a:spLocks noGrp="1"/>
          </p:cNvSpPr>
          <p:nvPr>
            <p:ph type="ctrTitle"/>
          </p:nvPr>
        </p:nvSpPr>
        <p:spPr>
          <a:xfrm>
            <a:off x="549565" y="3124200"/>
            <a:ext cx="11277600" cy="1600200"/>
          </a:xfrm>
        </p:spPr>
        <p:txBody>
          <a:bodyPr>
            <a:normAutofit/>
          </a:bodyPr>
          <a:lstStyle/>
          <a:p>
            <a:r>
              <a:rPr lang="en-US" sz="3600" b="1" dirty="0">
                <a:latin typeface="Arial" panose="020B0604020202020204" pitchFamily="34" charset="0"/>
                <a:cs typeface="Arial" panose="020B0604020202020204" pitchFamily="34" charset="0"/>
              </a:rPr>
              <a:t>Overall Goals for 6G</a:t>
            </a:r>
            <a:br>
              <a:rPr lang="en-US" sz="3600" b="1" dirty="0">
                <a:latin typeface="Arial" panose="020B0604020202020204" pitchFamily="34" charset="0"/>
                <a:cs typeface="Arial" panose="020B0604020202020204" pitchFamily="34" charset="0"/>
              </a:rPr>
            </a:br>
            <a:br>
              <a:rPr lang="en-US" sz="2400" b="1" dirty="0">
                <a:latin typeface="Arial" panose="020B0604020202020204" pitchFamily="34" charset="0"/>
                <a:cs typeface="Arial" panose="020B0604020202020204" pitchFamily="34" charset="0"/>
              </a:rPr>
            </a:br>
            <a:r>
              <a:rPr lang="en-US" sz="2400" b="1" dirty="0">
                <a:latin typeface="Arial" panose="020B0604020202020204" pitchFamily="34" charset="0"/>
                <a:cs typeface="Arial" panose="020B0604020202020204" pitchFamily="34" charset="0"/>
              </a:rPr>
              <a:t>2/14/25</a:t>
            </a:r>
          </a:p>
        </p:txBody>
      </p:sp>
      <p:sp>
        <p:nvSpPr>
          <p:cNvPr id="5" name="Title 1">
            <a:extLst>
              <a:ext uri="{FF2B5EF4-FFF2-40B4-BE49-F238E27FC236}">
                <a16:creationId xmlns:a16="http://schemas.microsoft.com/office/drawing/2014/main" id="{42405B44-2EE0-4EA4-9807-7164DA3AC5CA}"/>
              </a:ext>
            </a:extLst>
          </p:cNvPr>
          <p:cNvSpPr txBox="1">
            <a:spLocks/>
          </p:cNvSpPr>
          <p:nvPr/>
        </p:nvSpPr>
        <p:spPr>
          <a:xfrm>
            <a:off x="8305800" y="0"/>
            <a:ext cx="3922143" cy="64633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800" b="1" dirty="0">
                <a:latin typeface="Arial" panose="020B0604020202020204" pitchFamily="34" charset="0"/>
                <a:cs typeface="Arial" panose="020B0604020202020204" pitchFamily="34" charset="0"/>
              </a:rPr>
              <a:t>tdoc#: 6GWS-250045</a:t>
            </a:r>
            <a:endParaRPr lang="en-US" sz="4800" b="1"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CB45717D-6DF2-4262-9815-315A809EB67E}"/>
              </a:ext>
            </a:extLst>
          </p:cNvPr>
          <p:cNvSpPr txBox="1">
            <a:spLocks/>
          </p:cNvSpPr>
          <p:nvPr/>
        </p:nvSpPr>
        <p:spPr>
          <a:xfrm>
            <a:off x="-38100" y="5741161"/>
            <a:ext cx="11582400" cy="95915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400" b="1" dirty="0">
                <a:latin typeface="Arial" panose="020B0604020202020204" pitchFamily="34" charset="0"/>
                <a:cs typeface="Arial" panose="020B0604020202020204" pitchFamily="34" charset="0"/>
              </a:rPr>
              <a:t>Agenda Item: 3</a:t>
            </a:r>
          </a:p>
          <a:p>
            <a:r>
              <a:rPr lang="en-US" sz="2400" b="1" dirty="0">
                <a:latin typeface="Arial" panose="020B0604020202020204" pitchFamily="34" charset="0"/>
                <a:cs typeface="Arial" panose="020B0604020202020204" pitchFamily="34" charset="0"/>
              </a:rPr>
              <a:t> Overall vision &amp; priorities for next generation</a:t>
            </a:r>
            <a:endParaRPr lang="en-US" sz="4000" b="1"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626055A7-0261-08F6-E1B1-AF8F59139B80}"/>
              </a:ext>
            </a:extLst>
          </p:cNvPr>
          <p:cNvSpPr txBox="1"/>
          <p:nvPr/>
        </p:nvSpPr>
        <p:spPr>
          <a:xfrm>
            <a:off x="1763558" y="4704520"/>
            <a:ext cx="8784585" cy="892552"/>
          </a:xfrm>
          <a:prstGeom prst="rect">
            <a:avLst/>
          </a:prstGeom>
          <a:noFill/>
        </p:spPr>
        <p:txBody>
          <a:bodyPr wrap="none" rtlCol="0">
            <a:spAutoFit/>
          </a:bodyPr>
          <a:lstStyle/>
          <a:p>
            <a:pPr algn="ctr"/>
            <a:r>
              <a:rPr lang="en-US" sz="2800" b="1" dirty="0"/>
              <a:t>NSC</a:t>
            </a:r>
          </a:p>
          <a:p>
            <a:pPr algn="ctr"/>
            <a:r>
              <a:rPr lang="en-US" sz="2400" dirty="0"/>
              <a:t>NSC Email Contact: nishith.tripathi@nationalspectrumconsortium.org</a:t>
            </a:r>
          </a:p>
        </p:txBody>
      </p:sp>
      <p:sp>
        <p:nvSpPr>
          <p:cNvPr id="9" name="TextBox 8">
            <a:extLst>
              <a:ext uri="{FF2B5EF4-FFF2-40B4-BE49-F238E27FC236}">
                <a16:creationId xmlns:a16="http://schemas.microsoft.com/office/drawing/2014/main" id="{A148E01F-92B4-FB85-95BF-785CD678EFE1}"/>
              </a:ext>
            </a:extLst>
          </p:cNvPr>
          <p:cNvSpPr txBox="1"/>
          <p:nvPr/>
        </p:nvSpPr>
        <p:spPr>
          <a:xfrm>
            <a:off x="3962400" y="134034"/>
            <a:ext cx="3581400" cy="646331"/>
          </a:xfrm>
          <a:prstGeom prst="rect">
            <a:avLst/>
          </a:prstGeom>
          <a:noFill/>
        </p:spPr>
        <p:txBody>
          <a:bodyPr wrap="square" rtlCol="0">
            <a:spAutoFit/>
          </a:bodyPr>
          <a:lstStyle/>
          <a:p>
            <a:r>
              <a:rPr lang="en-US" b="1" dirty="0"/>
              <a:t>3GPP workshop on 6G			</a:t>
            </a:r>
          </a:p>
          <a:p>
            <a:r>
              <a:rPr lang="en-US" b="1" dirty="0"/>
              <a:t>Incheon, Korea, March 10-11, 2025</a:t>
            </a:r>
          </a:p>
        </p:txBody>
      </p:sp>
    </p:spTree>
    <p:extLst>
      <p:ext uri="{BB962C8B-B14F-4D97-AF65-F5344CB8AC3E}">
        <p14:creationId xmlns:p14="http://schemas.microsoft.com/office/powerpoint/2010/main" val="19443215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C922B8-EAE4-FA4C-964C-BDD608E371A6}"/>
              </a:ext>
            </a:extLst>
          </p:cNvPr>
          <p:cNvSpPr/>
          <p:nvPr/>
        </p:nvSpPr>
        <p:spPr>
          <a:xfrm>
            <a:off x="0" y="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picture containing drawing&#10;&#10;Description automatically generated">
            <a:extLst>
              <a:ext uri="{FF2B5EF4-FFF2-40B4-BE49-F238E27FC236}">
                <a16:creationId xmlns:a16="http://schemas.microsoft.com/office/drawing/2014/main" id="{94B028B4-B451-CE47-B995-CEB2EA515CDC}"/>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14" name="Title 1">
            <a:extLst>
              <a:ext uri="{FF2B5EF4-FFF2-40B4-BE49-F238E27FC236}">
                <a16:creationId xmlns:a16="http://schemas.microsoft.com/office/drawing/2014/main" id="{70B4F68D-0A1E-4743-9548-5642BB3A20DC}"/>
              </a:ext>
            </a:extLst>
          </p:cNvPr>
          <p:cNvSpPr>
            <a:spLocks noGrp="1"/>
          </p:cNvSpPr>
          <p:nvPr>
            <p:ph type="title"/>
          </p:nvPr>
        </p:nvSpPr>
        <p:spPr>
          <a:xfrm>
            <a:off x="1600200" y="228600"/>
            <a:ext cx="6553200" cy="806196"/>
          </a:xfrm>
        </p:spPr>
        <p:txBody>
          <a:bodyPr>
            <a:noAutofit/>
          </a:bodyPr>
          <a:lstStyle/>
          <a:p>
            <a:r>
              <a:rPr lang="en-US" sz="3600" dirty="0">
                <a:solidFill>
                  <a:srgbClr val="06403B"/>
                </a:solidFill>
                <a:latin typeface="Avenir Book" panose="02000503020000020003" pitchFamily="2" charset="0"/>
              </a:rPr>
              <a:t>Goals for 6G</a:t>
            </a:r>
            <a:endParaRPr lang="en-US" sz="2000" dirty="0">
              <a:solidFill>
                <a:srgbClr val="06403B"/>
              </a:solidFill>
              <a:latin typeface="Avenir Book" panose="02000503020000020003" pitchFamily="2" charset="0"/>
            </a:endParaRPr>
          </a:p>
        </p:txBody>
      </p:sp>
      <p:sp>
        <p:nvSpPr>
          <p:cNvPr id="8" name="Content Placeholder 2"/>
          <p:cNvSpPr>
            <a:spLocks noGrp="1"/>
          </p:cNvSpPr>
          <p:nvPr>
            <p:ph idx="1"/>
          </p:nvPr>
        </p:nvSpPr>
        <p:spPr>
          <a:xfrm>
            <a:off x="451945" y="1336127"/>
            <a:ext cx="11201400" cy="4800347"/>
          </a:xfrm>
        </p:spPr>
        <p:txBody>
          <a:bodyPr>
            <a:noAutofit/>
          </a:bodyPr>
          <a:lstStyle/>
          <a:p>
            <a:pPr marL="457200" lvl="0" indent="-457200">
              <a:buFont typeface="+mj-lt"/>
              <a:buAutoNum type="alphaUcPeriod"/>
            </a:pPr>
            <a:r>
              <a:rPr lang="en-US" sz="2400" dirty="0">
                <a:latin typeface="Arial" panose="020B0604020202020204" pitchFamily="34" charset="0"/>
                <a:cs typeface="Arial" panose="020B0604020202020204" pitchFamily="34" charset="0"/>
              </a:rPr>
              <a:t>Natively address sustainability, green networking, and energy efficiency</a:t>
            </a:r>
          </a:p>
          <a:p>
            <a:pPr marL="457200" lvl="0" indent="-457200">
              <a:buFont typeface="+mj-lt"/>
              <a:buAutoNum type="alphaUcPeriod"/>
            </a:pPr>
            <a:r>
              <a:rPr lang="en-US" sz="2400" dirty="0">
                <a:latin typeface="Arial" panose="020B0604020202020204" pitchFamily="34" charset="0"/>
                <a:cs typeface="Arial" panose="020B0604020202020204" pitchFamily="34" charset="0"/>
              </a:rPr>
              <a:t>Create social and economic opportunities for all</a:t>
            </a:r>
          </a:p>
          <a:p>
            <a:pPr marL="457200" lvl="0" indent="-457200">
              <a:buFont typeface="+mj-lt"/>
              <a:buAutoNum type="alphaUcPeriod"/>
            </a:pPr>
            <a:r>
              <a:rPr lang="en-US" sz="2400" dirty="0">
                <a:latin typeface="Arial" panose="020B0604020202020204" pitchFamily="34" charset="0"/>
                <a:cs typeface="Arial" panose="020B0604020202020204" pitchFamily="34" charset="0"/>
              </a:rPr>
              <a:t>Support various spectrum sharing and spectrum management frameworks</a:t>
            </a:r>
          </a:p>
          <a:p>
            <a:pPr marL="457200" lvl="0" indent="-457200">
              <a:buFont typeface="+mj-lt"/>
              <a:buAutoNum type="alphaUcPeriod"/>
            </a:pPr>
            <a:r>
              <a:rPr lang="en-US" sz="2400" dirty="0">
                <a:latin typeface="Arial" panose="020B0604020202020204" pitchFamily="34" charset="0"/>
                <a:cs typeface="Arial" panose="020B0604020202020204" pitchFamily="34" charset="0"/>
              </a:rPr>
              <a:t>Support diverse 3GPP-defined and non-3GPP waveforms and radio access technologies</a:t>
            </a:r>
          </a:p>
          <a:p>
            <a:pPr marL="457200" lvl="0" indent="-457200">
              <a:buFont typeface="+mj-lt"/>
              <a:buAutoNum type="alphaUcPeriod"/>
            </a:pPr>
            <a:r>
              <a:rPr lang="en-US" sz="2400" dirty="0">
                <a:latin typeface="Arial" panose="020B0604020202020204" pitchFamily="34" charset="0"/>
                <a:cs typeface="Arial" panose="020B0604020202020204" pitchFamily="34" charset="0"/>
              </a:rPr>
              <a:t>Support various verticals and their specific QoS/QoE requirements</a:t>
            </a:r>
          </a:p>
          <a:p>
            <a:pPr marL="457200" lvl="0" indent="-457200">
              <a:buFont typeface="+mj-lt"/>
              <a:buAutoNum type="alphaUcPeriod"/>
            </a:pPr>
            <a:r>
              <a:rPr lang="en-US" sz="2400" dirty="0">
                <a:latin typeface="Arial" panose="020B0604020202020204" pitchFamily="34" charset="0"/>
                <a:cs typeface="Arial" panose="020B0604020202020204" pitchFamily="34" charset="0"/>
              </a:rPr>
              <a:t>Define collaboration strategies with SDOs such as the O-RAN ALLIANCE and vertical-specific industry associations to expand the applicability of 3GPP-defined 6G technologies</a:t>
            </a:r>
          </a:p>
          <a:p>
            <a:pPr marL="457200" lvl="0" indent="-457200">
              <a:buFont typeface="+mj-lt"/>
              <a:buAutoNum type="alphaUcPeriod"/>
            </a:pPr>
            <a:endParaRPr lang="en-US" sz="2400" dirty="0">
              <a:latin typeface="Arial" panose="020B0604020202020204" pitchFamily="34" charset="0"/>
              <a:cs typeface="Arial" panose="020B0604020202020204" pitchFamily="34" charset="0"/>
            </a:endParaRPr>
          </a:p>
        </p:txBody>
      </p:sp>
      <p:sp>
        <p:nvSpPr>
          <p:cNvPr id="9" name="Slide Number Placeholder 7"/>
          <p:cNvSpPr>
            <a:spLocks noGrp="1"/>
          </p:cNvSpPr>
          <p:nvPr>
            <p:ph type="sldNum" sz="quarter" idx="12"/>
          </p:nvPr>
        </p:nvSpPr>
        <p:spPr>
          <a:xfrm>
            <a:off x="9829800" y="6324346"/>
            <a:ext cx="2057400" cy="365125"/>
          </a:xfrm>
        </p:spPr>
        <p:txBody>
          <a:bodyPr/>
          <a:lstStyle/>
          <a:p>
            <a:fld id="{71F5FC64-079E-4742-985B-A2E481AA2A4E}" type="slidenum">
              <a:rPr lang="en-US" smtClean="0"/>
              <a:t>2</a:t>
            </a:fld>
            <a:endParaRPr lang="en-US" dirty="0"/>
          </a:p>
        </p:txBody>
      </p:sp>
      <p:sp>
        <p:nvSpPr>
          <p:cNvPr id="2" name="Footer Placeholder 1">
            <a:extLst>
              <a:ext uri="{FF2B5EF4-FFF2-40B4-BE49-F238E27FC236}">
                <a16:creationId xmlns:a16="http://schemas.microsoft.com/office/drawing/2014/main" id="{ABF6DD63-53B4-8098-DD16-395E3FAE241C}"/>
              </a:ext>
            </a:extLst>
          </p:cNvPr>
          <p:cNvSpPr>
            <a:spLocks noGrp="1"/>
          </p:cNvSpPr>
          <p:nvPr>
            <p:ph type="ftr" sz="quarter" idx="11"/>
          </p:nvPr>
        </p:nvSpPr>
        <p:spPr/>
        <p:txBody>
          <a:bodyPr/>
          <a:lstStyle/>
          <a:p>
            <a:endParaRPr lang="en-US"/>
          </a:p>
          <a:p>
            <a:endParaRPr lang="en-US"/>
          </a:p>
        </p:txBody>
      </p:sp>
    </p:spTree>
    <p:extLst>
      <p:ext uri="{BB962C8B-B14F-4D97-AF65-F5344CB8AC3E}">
        <p14:creationId xmlns:p14="http://schemas.microsoft.com/office/powerpoint/2010/main" val="348943436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aytheon Most Private&#10;This document does not contain technology or technical data controlled under either the U.S. International Traffic in Arms Regulations or the U.S. Export Administration Regulations."/>
</p:tagLst>
</file>

<file path=ppt/tags/tag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aytheon Most Private&#10;This document does not contain technology or technical data controlled under either the U.S. International Traffic in Arms Regulations or the U.S. Export Administration Regulations."/>
</p:tagLst>
</file>

<file path=ppt/tags/tag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jensen\AppData\Local\Temp\articulate\presenter\imgtemp\gCHqd0AW_files\slide0001_image001.png"/>
</p:tagLst>
</file>

<file path=ppt/tags/tag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aytheon Most Private&#10;This document does not contain technology or technical data controlled under either the U.S. International Traffic in Arms Regulations or the U.S. Export Administration Regulations."/>
</p:tagLst>
</file>

<file path=ppt/tags/tag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aytheon Most Private&#10;This document does not contain technology or technical data controlled under either the U.S. International Traffic in Arms Regulations or the U.S. Export Administration Regulations."/>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Unclassified Slide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defPPr>
      </a:lstStyle>
    </a:txDef>
  </a:objectDefaults>
  <a:extraClrSchemeLst/>
</a:theme>
</file>

<file path=ppt/theme/theme3.xml><?xml version="1.0" encoding="utf-8"?>
<a:theme xmlns:a="http://schemas.openxmlformats.org/drawingml/2006/main" name="Contract-Acquisition-Sensitive Slide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RTX Masters: Covers">
  <a:themeElements>
    <a:clrScheme name="1: RTX PRIMARY PALETTE">
      <a:dk1>
        <a:sysClr val="windowText" lastClr="000000"/>
      </a:dk1>
      <a:lt1>
        <a:sysClr val="window" lastClr="FFFFFF"/>
      </a:lt1>
      <a:dk2>
        <a:srgbClr val="CE1126"/>
      </a:dk2>
      <a:lt2>
        <a:srgbClr val="FFFFFF"/>
      </a:lt2>
      <a:accent1>
        <a:srgbClr val="000000"/>
      </a:accent1>
      <a:accent2>
        <a:srgbClr val="63666A"/>
      </a:accent2>
      <a:accent3>
        <a:srgbClr val="B1B3B3"/>
      </a:accent3>
      <a:accent4>
        <a:srgbClr val="D9D9D6"/>
      </a:accent4>
      <a:accent5>
        <a:srgbClr val="F7F7F7"/>
      </a:accent5>
      <a:accent6>
        <a:srgbClr val="FFFFFF"/>
      </a:accent6>
      <a:hlink>
        <a:srgbClr val="CE1126"/>
      </a:hlink>
      <a:folHlink>
        <a:srgbClr val="000000"/>
      </a:folHlink>
    </a:clrScheme>
    <a:fontScheme name="RTX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IS-PPT-Template [Read-Only]" id="{FA9D4FBD-A300-4491-80E7-B1BF30BB6098}" vid="{1B7D40BC-C81E-4100-9EEC-250B9C9E8B2C}"/>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TemplafySlideTemplateConfiguration><![CDATA[{"documentContentValidatorConfiguration":{"enableDocumentContentValidator":false,"documentContentValidatorVersion":0},"elementsMetadata":[],"slideId":"637260122995775076","enableDocumentContentUpdater":true,"version":"1.9"}]]></TemplafySlideTemplateConfiguration>
</file>

<file path=customXml/item2.xml><?xml version="1.0" encoding="utf-8"?>
<TemplafySlideTemplateConfiguration><![CDATA[{"documentContentValidatorConfiguration":{"enableDocumentContentValidator":false,"documentContentValidatorVersion":0},"elementsMetadata":[],"slideId":"637260122995462646","enableDocumentContentUpdater":true,"version":"1.9"}]]></TemplafySlideTemplateConfiguration>
</file>

<file path=customXml/item3.xml><?xml version="1.0" encoding="utf-8"?>
<TemplafySlideFormConfiguration><![CDATA[{"formFields":[],"formDataEntries":[]}]]></TemplafySlideFormConfiguration>
</file>

<file path=customXml/item4.xml><?xml version="1.0" encoding="utf-8"?>
<TemplafySlideFormConfiguration><![CDATA[{"formFields":[],"formDataEntries":[]}]]></TemplafySlideFormConfiguration>
</file>

<file path=customXml/itemProps1.xml><?xml version="1.0" encoding="utf-8"?>
<ds:datastoreItem xmlns:ds="http://schemas.openxmlformats.org/officeDocument/2006/customXml" ds:itemID="{2BD66439-409A-4453-87BB-F3BAE0298203}">
  <ds:schemaRefs/>
</ds:datastoreItem>
</file>

<file path=customXml/itemProps2.xml><?xml version="1.0" encoding="utf-8"?>
<ds:datastoreItem xmlns:ds="http://schemas.openxmlformats.org/officeDocument/2006/customXml" ds:itemID="{18B609B6-2DE7-4FD3-85FA-707AADA5D3D5}">
  <ds:schemaRefs/>
</ds:datastoreItem>
</file>

<file path=customXml/itemProps3.xml><?xml version="1.0" encoding="utf-8"?>
<ds:datastoreItem xmlns:ds="http://schemas.openxmlformats.org/officeDocument/2006/customXml" ds:itemID="{A17ED93F-C7DE-4C0D-B068-C613075D411D}">
  <ds:schemaRefs/>
</ds:datastoreItem>
</file>

<file path=customXml/itemProps4.xml><?xml version="1.0" encoding="utf-8"?>
<ds:datastoreItem xmlns:ds="http://schemas.openxmlformats.org/officeDocument/2006/customXml" ds:itemID="{93121B91-0AC6-4B75-A87E-ABBDDE84E060}">
  <ds:schemaRefs/>
</ds:datastoreItem>
</file>

<file path=docProps/app.xml><?xml version="1.0" encoding="utf-8"?>
<Properties xmlns="http://schemas.openxmlformats.org/officeDocument/2006/extended-properties" xmlns:vt="http://schemas.openxmlformats.org/officeDocument/2006/docPropsVTypes">
  <Template>Office Theme</Template>
  <TotalTime>4647</TotalTime>
  <Words>120</Words>
  <Application>Microsoft Office PowerPoint</Application>
  <PresentationFormat>Widescreen</PresentationFormat>
  <Paragraphs>16</Paragraphs>
  <Slides>2</Slides>
  <Notes>0</Notes>
  <HiddenSlides>0</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2</vt:i4>
      </vt:variant>
    </vt:vector>
  </HeadingPairs>
  <TitlesOfParts>
    <vt:vector size="13" baseType="lpstr">
      <vt:lpstr>Arial</vt:lpstr>
      <vt:lpstr>Avenir Book</vt:lpstr>
      <vt:lpstr>Calibri</vt:lpstr>
      <vt:lpstr>Calibri Light</vt:lpstr>
      <vt:lpstr>Franklin Gothic Medium Cond</vt:lpstr>
      <vt:lpstr>Helvetica LT Std</vt:lpstr>
      <vt:lpstr>Wingdings</vt:lpstr>
      <vt:lpstr>Office Theme</vt:lpstr>
      <vt:lpstr>Unclassified Slide Template</vt:lpstr>
      <vt:lpstr>Contract-Acquisition-Sensitive Slide Template</vt:lpstr>
      <vt:lpstr>RTX Masters: Covers</vt:lpstr>
      <vt:lpstr>Overall Goals for 6G  2/14/25</vt:lpstr>
      <vt:lpstr>Goals for 6G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Day I found $300 on the Ground</dc:title>
  <dc:creator>Atkinson, Mike</dc:creator>
  <cp:keywords>Unrestricted</cp:keywords>
  <cp:lastModifiedBy>Khyati Tripathi</cp:lastModifiedBy>
  <cp:revision>1448</cp:revision>
  <cp:lastPrinted>2020-11-04T12:09:31Z</cp:lastPrinted>
  <dcterms:created xsi:type="dcterms:W3CDTF">2014-11-03T20:23:07Z</dcterms:created>
  <dcterms:modified xsi:type="dcterms:W3CDTF">2025-02-14T23:06:42Z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447dd6a-a4a1-440b-a6a3-9124ef1ee017_Enabled">
    <vt:lpwstr>True</vt:lpwstr>
  </property>
  <property fmtid="{D5CDD505-2E9C-101B-9397-08002B2CF9AE}" pid="3" name="MSIP_Label_4447dd6a-a4a1-440b-a6a3-9124ef1ee017_SiteId">
    <vt:lpwstr>7a18110d-ef9b-4274-acef-e62ab0fe28ed</vt:lpwstr>
  </property>
  <property fmtid="{D5CDD505-2E9C-101B-9397-08002B2CF9AE}" pid="4" name="MSIP_Label_4447dd6a-a4a1-440b-a6a3-9124ef1ee017_Owner">
    <vt:lpwstr>10656439@adxuser.com</vt:lpwstr>
  </property>
  <property fmtid="{D5CDD505-2E9C-101B-9397-08002B2CF9AE}" pid="5" name="MSIP_Label_4447dd6a-a4a1-440b-a6a3-9124ef1ee017_SetDate">
    <vt:lpwstr>2021-02-19T22:47:59.5797451Z</vt:lpwstr>
  </property>
  <property fmtid="{D5CDD505-2E9C-101B-9397-08002B2CF9AE}" pid="6" name="MSIP_Label_4447dd6a-a4a1-440b-a6a3-9124ef1ee017_Name">
    <vt:lpwstr>NO TECH DATA</vt:lpwstr>
  </property>
  <property fmtid="{D5CDD505-2E9C-101B-9397-08002B2CF9AE}" pid="7" name="MSIP_Label_4447dd6a-a4a1-440b-a6a3-9124ef1ee017_Application">
    <vt:lpwstr>Microsoft Azure Information Protection</vt:lpwstr>
  </property>
  <property fmtid="{D5CDD505-2E9C-101B-9397-08002B2CF9AE}" pid="8" name="MSIP_Label_4447dd6a-a4a1-440b-a6a3-9124ef1ee017_ActionId">
    <vt:lpwstr>943858dc-cf8e-4c22-a37f-55dfd5786156</vt:lpwstr>
  </property>
  <property fmtid="{D5CDD505-2E9C-101B-9397-08002B2CF9AE}" pid="9" name="MSIP_Label_4447dd6a-a4a1-440b-a6a3-9124ef1ee017_Extended_MSFT_Method">
    <vt:lpwstr>Manual</vt:lpwstr>
  </property>
  <property fmtid="{D5CDD505-2E9C-101B-9397-08002B2CF9AE}" pid="10" name="LM SIP Document Sensitivity">
    <vt:lpwstr/>
  </property>
  <property fmtid="{D5CDD505-2E9C-101B-9397-08002B2CF9AE}" pid="11" name="Document Author">
    <vt:lpwstr>US\e413125</vt:lpwstr>
  </property>
  <property fmtid="{D5CDD505-2E9C-101B-9397-08002B2CF9AE}" pid="12" name="Document Sensitivity">
    <vt:lpwstr>1</vt:lpwstr>
  </property>
  <property fmtid="{D5CDD505-2E9C-101B-9397-08002B2CF9AE}" pid="13" name="ThirdParty">
    <vt:lpwstr/>
  </property>
  <property fmtid="{D5CDD505-2E9C-101B-9397-08002B2CF9AE}" pid="14" name="OCI Restriction">
    <vt:bool>false</vt:bool>
  </property>
  <property fmtid="{D5CDD505-2E9C-101B-9397-08002B2CF9AE}" pid="15" name="OCI Additional Info">
    <vt:lpwstr/>
  </property>
  <property fmtid="{D5CDD505-2E9C-101B-9397-08002B2CF9AE}" pid="16" name="Allow Header Overwrite">
    <vt:bool>true</vt:bool>
  </property>
  <property fmtid="{D5CDD505-2E9C-101B-9397-08002B2CF9AE}" pid="17" name="Allow Footer Overwrite">
    <vt:bool>true</vt:bool>
  </property>
  <property fmtid="{D5CDD505-2E9C-101B-9397-08002B2CF9AE}" pid="18" name="Multiple Selected">
    <vt:lpwstr>-1</vt:lpwstr>
  </property>
  <property fmtid="{D5CDD505-2E9C-101B-9397-08002B2CF9AE}" pid="19" name="SIPLongWording">
    <vt:lpwstr>_x000d_
_x000d_
</vt:lpwstr>
  </property>
  <property fmtid="{D5CDD505-2E9C-101B-9397-08002B2CF9AE}" pid="20" name="ExpCountry">
    <vt:lpwstr/>
  </property>
  <property fmtid="{D5CDD505-2E9C-101B-9397-08002B2CF9AE}" pid="21" name="TextBoxAndDropdownValues">
    <vt:lpwstr/>
  </property>
  <property fmtid="{D5CDD505-2E9C-101B-9397-08002B2CF9AE}" pid="22" name="SecurityClassification">
    <vt:lpwstr/>
  </property>
</Properties>
</file>