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2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AA6CB-2F13-46D6-835C-2990A08F9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9FC125-90AC-406F-8BDB-C116790DC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7DBBF-BF61-4EC4-8DF7-C67262641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6CFC9-E9AF-4E76-8253-7BEA2F369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0BD62-9B9E-432B-9FE7-0417EC53E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141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C7299-69B5-4A21-A656-57FF4EFA5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B88BD1-67A6-4735-9236-9679F7B56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89B45-481F-4CB0-B3C5-DD107557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672B8-E73A-49D6-A907-5C99BC327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32795-4978-461F-9F7A-745AB5ED0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03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DBAAB2-4605-48B1-891B-3BFC5E3992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90DF41-4F68-48F6-8E4B-D2E7C1A5B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E5116-804D-4ECB-90D5-4A6D11209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1ADB5-D5D6-4C63-9CAF-FD8B957BE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03E0C-E829-4D05-B124-C53CA11AB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6199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3C7EB-F274-40C2-BDEB-756ECA316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8AEDD-DABC-499B-875C-9C41FFC15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47A60-CA49-44F8-AC90-0736FCFFC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F7679-8B71-4744-8565-B3C8FC0C6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30AB9-F8D8-4944-96A9-7E450FD96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1005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A615A-1C87-4074-83DE-96BFA4DB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B57467-387A-4C9B-8ED3-DAB4EA978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05917-083B-46C7-AB82-74EC3F26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C93DF-78F6-4D66-9823-387778AD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9A359-424A-421A-9D36-69DCC300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9448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E3C5D-A06E-418C-A777-ACEAE9D04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20D2B-5ED2-43AA-8AC2-01BE836C83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DE00CE-FDE7-45EE-8924-2C4718BE1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A8A6A-5C32-49A7-9C66-7398E493B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EB746-FAF2-4E0F-8565-56913B29A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E4E5B-59BB-44E1-9AB9-2BED1DA36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007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88F6D-8BCC-4367-A300-F82E2AFCA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51059-556A-4721-9B89-DF1BD6DC1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08718-736D-49B2-BFDA-8C255DCB8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004658-C270-4814-BA65-0D438302F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EC7166-D596-4892-AD31-5856409A77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0FE0A7-F99A-48C3-AC83-B62C81E35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5D7AC1-C364-4015-985C-B268D1ECE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FB3831-E27F-4A5B-8BBC-FCD30CAAC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561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4498B-B016-4057-9CC2-22FBE0473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DAD33F-EA83-4A21-98AC-A7FC2A6E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724B1F-37D8-4D63-BF2B-A777915BB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826E2B-596C-4402-90EE-23C4E22E1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6339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1C233E-B230-4AB1-BAB9-B8EFA221F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0EE748-6F49-4634-81D0-56AEEB9D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F89F4F-986B-42F0-9E2B-1DD079B44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2696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7D938-6294-46DE-80EE-6FDA41619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236E4-35B7-46E7-A2A9-E02E9A6E4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E9E76-7048-4D0B-A51D-A60FDCF24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EC082E-F359-4D99-89BE-B55951B1D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B0C26-B109-4898-9D30-F7E4DFE61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42C740-7624-4690-BB68-FE5F37AE0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445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4D70E-2758-4FDA-A0EC-9783DE611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7D9DAE-7E01-4715-ADB9-39C78723D3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F626B-9870-46FC-A429-BD4F8943E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937EC-2E39-4302-BD3E-2DEDB8EAF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A92FB4-0222-4116-BCAF-E7611B660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C8E87-A2CB-4F67-8F6C-6E6022C59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349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B79A9F-0B29-47E6-AD87-480C1CE32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E0FC2D-F388-43C7-AD1E-CA799AA17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85D48-EE38-4E73-B179-238FFA033C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12F35-488E-4AF0-99BF-3E07F4F6C4CA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16565-660F-42DB-A340-7C222A025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93533-8FD3-42D8-B5E8-4FAC1EF7E8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DD9A5-8944-4CC8-93F8-82040BDE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410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D8C6A-B7C3-4B5A-A791-F9689C573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2288771"/>
            <a:ext cx="10618124" cy="3238414"/>
          </a:xfrm>
        </p:spPr>
        <p:txBody>
          <a:bodyPr>
            <a:noAutofit/>
          </a:bodyPr>
          <a:lstStyle/>
          <a:p>
            <a:r>
              <a:rPr lang="en-IN" b="1" dirty="0"/>
              <a:t>Driver Name</a:t>
            </a:r>
            <a:r>
              <a:rPr lang="en-IN" dirty="0"/>
              <a:t>: Anand</a:t>
            </a:r>
            <a:br>
              <a:rPr lang="en-IN" dirty="0"/>
            </a:br>
            <a:r>
              <a:rPr lang="en-IN" b="1" dirty="0"/>
              <a:t>Number Plate</a:t>
            </a:r>
            <a:r>
              <a:rPr lang="en-IN" dirty="0"/>
              <a:t>: </a:t>
            </a:r>
            <a:r>
              <a:rPr lang="en-IN" sz="7200" b="1" dirty="0">
                <a:solidFill>
                  <a:srgbClr val="3333FF"/>
                </a:solidFill>
              </a:rPr>
              <a:t>GA03AV0123</a:t>
            </a:r>
            <a:br>
              <a:rPr lang="en-IN" sz="7200" b="1" dirty="0">
                <a:solidFill>
                  <a:srgbClr val="3333FF"/>
                </a:solidFill>
              </a:rPr>
            </a:br>
            <a:r>
              <a:rPr lang="en-IN" sz="7200" b="1" dirty="0"/>
              <a:t>Bus Colour: White (probably)</a:t>
            </a:r>
            <a:br>
              <a:rPr lang="en-IN" dirty="0"/>
            </a:br>
            <a:r>
              <a:rPr lang="en-IN" b="1" dirty="0"/>
              <a:t>Capacity</a:t>
            </a:r>
            <a:r>
              <a:rPr lang="en-IN" dirty="0"/>
              <a:t>: 40pax</a:t>
            </a:r>
            <a:br>
              <a:rPr lang="en-IN" dirty="0"/>
            </a:br>
            <a:r>
              <a:rPr lang="en-IN" b="1" dirty="0"/>
              <a:t>Bus Leaves </a:t>
            </a:r>
            <a:r>
              <a:rPr lang="en-IN" b="1" dirty="0">
                <a:solidFill>
                  <a:srgbClr val="FF0000"/>
                </a:solidFill>
              </a:rPr>
              <a:t>@</a:t>
            </a:r>
            <a:r>
              <a:rPr lang="en-IN" b="1" dirty="0"/>
              <a:t> </a:t>
            </a:r>
            <a:r>
              <a:rPr lang="en-IN" b="1" dirty="0">
                <a:solidFill>
                  <a:srgbClr val="FF0000"/>
                </a:solidFill>
              </a:rPr>
              <a:t>19:10</a:t>
            </a:r>
          </a:p>
        </p:txBody>
      </p:sp>
    </p:spTree>
    <p:extLst>
      <p:ext uri="{BB962C8B-B14F-4D97-AF65-F5344CB8AC3E}">
        <p14:creationId xmlns:p14="http://schemas.microsoft.com/office/powerpoint/2010/main" val="409290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Driver Name: Anand Number Plate: GA03AV0123 Bus Colour: White (probably) Capacity: 40pax Bus Leaves @ 19:10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Driver Name: Anand Number Plate: GA03AV0123 Capacity: 40pax</dc:title>
  <dc:creator>DG-Rome1</dc:creator>
  <cp:lastModifiedBy>DG-Rome1</cp:lastModifiedBy>
  <cp:revision>5</cp:revision>
  <dcterms:created xsi:type="dcterms:W3CDTF">2026-02-09T10:05:20Z</dcterms:created>
  <dcterms:modified xsi:type="dcterms:W3CDTF">2026-02-09T11:47:15Z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