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6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96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5CA87-4ADE-4E08-84EA-02275A9E78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837A-40B7-4CAF-8D8F-6E249D69DF0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Drafting Principles for Use cases, Requirements, Key Issues, Solutions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Use cases</a:t>
            </a:r>
            <a:endParaRPr lang="en-US" altLang="zh-CN" dirty="0"/>
          </a:p>
          <a:p>
            <a:pPr lvl="1"/>
            <a:r>
              <a:rPr lang="en-US" altLang="zh-CN" dirty="0"/>
              <a:t>Last sentence indicates which potential charging requirement for this UC</a:t>
            </a:r>
            <a:endParaRPr lang="en-US" altLang="zh-CN" dirty="0"/>
          </a:p>
          <a:p>
            <a:r>
              <a:rPr lang="en-US" altLang="zh-CN" dirty="0"/>
              <a:t>Requirements</a:t>
            </a:r>
            <a:endParaRPr lang="en-US" altLang="zh-CN" dirty="0"/>
          </a:p>
          <a:p>
            <a:pPr lvl="1"/>
            <a:r>
              <a:rPr lang="en-US" altLang="zh-CN" dirty="0"/>
              <a:t>REQ-3GPP6GCH-XXX-0X</a:t>
            </a:r>
            <a:endParaRPr lang="en-US" altLang="zh-CN" dirty="0"/>
          </a:p>
          <a:p>
            <a:r>
              <a:rPr lang="en-US" altLang="zh-CN" dirty="0"/>
              <a:t>Key issue</a:t>
            </a:r>
            <a:endParaRPr lang="en-US" altLang="zh-CN" dirty="0"/>
          </a:p>
          <a:p>
            <a:pPr lvl="1"/>
            <a:r>
              <a:rPr lang="en-US" altLang="zh-CN" dirty="0"/>
              <a:t>First sentence indicates which requirement to be addressed</a:t>
            </a:r>
            <a:endParaRPr lang="en-US" altLang="zh-CN" dirty="0"/>
          </a:p>
          <a:p>
            <a:r>
              <a:rPr lang="en-US" altLang="zh-CN" dirty="0"/>
              <a:t>Solution</a:t>
            </a:r>
            <a:endParaRPr lang="en-US" altLang="zh-CN" dirty="0"/>
          </a:p>
          <a:p>
            <a:pPr lvl="1"/>
            <a:r>
              <a:rPr lang="en-US" altLang="zh-CN" dirty="0"/>
              <a:t>First sentence indicates which key issue to be addressed</a:t>
            </a:r>
            <a:endParaRPr lang="en-US" altLang="zh-C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Example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zh-CN" sz="2800" dirty="0">
                <a:sym typeface="+mn-ea"/>
              </a:rPr>
              <a:t>Use cases</a:t>
            </a:r>
            <a:endParaRPr lang="en-US" altLang="zh-CN" sz="2800" dirty="0"/>
          </a:p>
          <a:p>
            <a:pPr lvl="1"/>
            <a:r>
              <a:rPr lang="en-US" altLang="zh-CN" sz="2800" dirty="0">
                <a:sym typeface="+mn-ea"/>
              </a:rPr>
              <a:t>Last sentence: </a:t>
            </a:r>
            <a:r>
              <a:rPr lang="en-US" altLang="zh-CN" sz="2800" dirty="0"/>
              <a:t>The potential charging requirements for this UC is</a:t>
            </a:r>
            <a:r>
              <a:rPr lang="en-US" altLang="zh-CN" sz="2800" dirty="0">
                <a:sym typeface="+mn-ea"/>
              </a:rPr>
              <a:t> REQ-XXX</a:t>
            </a:r>
            <a:endParaRPr lang="en-US" altLang="zh-CN" sz="2800" dirty="0"/>
          </a:p>
          <a:p>
            <a:r>
              <a:rPr lang="en-US" altLang="zh-CN" sz="2800" dirty="0">
                <a:sym typeface="+mn-ea"/>
              </a:rPr>
              <a:t>Requirements</a:t>
            </a:r>
            <a:endParaRPr lang="en-US" altLang="zh-CN" sz="2800" dirty="0">
              <a:sym typeface="+mn-ea"/>
            </a:endParaRPr>
          </a:p>
          <a:p>
            <a:pPr lvl="1"/>
            <a:r>
              <a:rPr lang="en-US" altLang="zh-CN" sz="2800" dirty="0"/>
              <a:t>The following are potential charging requirements for XXX.</a:t>
            </a:r>
            <a:endParaRPr lang="en-US" altLang="zh-CN" sz="2800" dirty="0"/>
          </a:p>
          <a:p>
            <a:pPr lvl="2"/>
            <a:r>
              <a:rPr lang="en-US" altLang="zh-CN" sz="2330" dirty="0">
                <a:sym typeface="+mn-ea"/>
              </a:rPr>
              <a:t>REQ-3GPP6GCH-XXX-0X</a:t>
            </a:r>
            <a:endParaRPr lang="en-US" altLang="zh-CN" sz="2330" dirty="0"/>
          </a:p>
          <a:p>
            <a:r>
              <a:rPr lang="en-US" altLang="zh-CN" sz="2800" dirty="0">
                <a:sym typeface="+mn-ea"/>
              </a:rPr>
              <a:t>Key issue</a:t>
            </a:r>
            <a:endParaRPr lang="en-US" altLang="zh-CN" sz="2800" dirty="0"/>
          </a:p>
          <a:p>
            <a:pPr lvl="1" algn="l">
              <a:buClrTx/>
              <a:buSzTx/>
            </a:pPr>
            <a:r>
              <a:rPr lang="en-US" altLang="zh-CN" sz="2800" dirty="0">
                <a:sym typeface="+mn-ea"/>
              </a:rPr>
              <a:t>First sentence: </a:t>
            </a:r>
            <a:r>
              <a:rPr lang="en-US" altLang="zh-CN" sz="2800" dirty="0">
                <a:sym typeface="+mn-ea"/>
              </a:rPr>
              <a:t>This key issue addresses REQ-XXX.</a:t>
            </a:r>
            <a:endParaRPr lang="en-US" altLang="zh-CN" sz="2800" dirty="0">
              <a:sym typeface="+mn-ea"/>
            </a:endParaRPr>
          </a:p>
          <a:p>
            <a:r>
              <a:rPr lang="en-US" altLang="zh-CN" sz="2800" dirty="0">
                <a:sym typeface="+mn-ea"/>
              </a:rPr>
              <a:t>Solution</a:t>
            </a:r>
            <a:endParaRPr lang="en-US" altLang="zh-CN" sz="2800" dirty="0"/>
          </a:p>
          <a:p>
            <a:pPr lvl="1" algn="l">
              <a:buClrTx/>
              <a:buSzTx/>
            </a:pPr>
            <a:r>
              <a:rPr lang="en-US" altLang="zh-CN" sz="2800" dirty="0">
                <a:sym typeface="+mn-ea"/>
              </a:rPr>
              <a:t>First sentence: </a:t>
            </a:r>
            <a:r>
              <a:rPr lang="en-US" altLang="zh-CN" sz="2800" dirty="0">
                <a:sym typeface="+mn-ea"/>
              </a:rPr>
              <a:t>This solution addresses the Key Issue#x.y.</a:t>
            </a:r>
            <a:endParaRPr lang="en-US" altLang="zh-CN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615</Words>
  <Application>WPS 演示</Application>
  <PresentationFormat>宽屏</PresentationFormat>
  <Paragraphs>23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等线 Light</vt:lpstr>
      <vt:lpstr>等线</vt:lpstr>
      <vt:lpstr>微软雅黑</vt:lpstr>
      <vt:lpstr>Arial Unicode MS</vt:lpstr>
      <vt:lpstr>Calibri</vt:lpstr>
      <vt:lpstr>Office 主题​​</vt:lpstr>
      <vt:lpstr>Drafting Principles for Use cases, Requirements, Key Issues, Solutions</vt:lpstr>
      <vt:lpstr>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Rapporteur</dc:creator>
  <cp:lastModifiedBy>Rev1</cp:lastModifiedBy>
  <cp:revision>10</cp:revision>
  <dcterms:created xsi:type="dcterms:W3CDTF">2025-11-14T08:45:00Z</dcterms:created>
  <dcterms:modified xsi:type="dcterms:W3CDTF">2025-11-18T23:04:21Z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43939CE1682A4354A75907AEC8D516F9_13</vt:lpwstr>
  </property>
  <property fmtid="{D5CDD505-2E9C-101B-9397-08002B2CF9AE}" pid="3" name="KSOProductBuildVer">
    <vt:lpwstr>2052-12.1.0.23542</vt:lpwstr>
  </property>
</Properties>
</file>