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E97E56-3FDC-4FF2-AA6D-6D199F1B102C}" v="21" dt="2025-11-19T00:31:50.5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>
        <p:scale>
          <a:sx n="116" d="100"/>
          <a:sy n="116" d="100"/>
        </p:scale>
        <p:origin x="19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Stockhammer" userId="2aa20ba2-ba43-46c1-9e8b-e40494025eed" providerId="ADAL" clId="{940878ED-6E33-4454-A626-3B116A2437C6}"/>
    <pc:docChg chg="undo custSel addSld modSld">
      <pc:chgData name="Thomas Stockhammer" userId="2aa20ba2-ba43-46c1-9e8b-e40494025eed" providerId="ADAL" clId="{940878ED-6E33-4454-A626-3B116A2437C6}" dt="2025-11-19T00:43:47.742" v="697" actId="14100"/>
      <pc:docMkLst>
        <pc:docMk/>
      </pc:docMkLst>
      <pc:sldChg chg="modSp mod">
        <pc:chgData name="Thomas Stockhammer" userId="2aa20ba2-ba43-46c1-9e8b-e40494025eed" providerId="ADAL" clId="{940878ED-6E33-4454-A626-3B116A2437C6}" dt="2025-11-18T22:13:44.575" v="400" actId="790"/>
        <pc:sldMkLst>
          <pc:docMk/>
          <pc:sldMk cId="86853729" sldId="256"/>
        </pc:sldMkLst>
        <pc:spChg chg="mod">
          <ac:chgData name="Thomas Stockhammer" userId="2aa20ba2-ba43-46c1-9e8b-e40494025eed" providerId="ADAL" clId="{940878ED-6E33-4454-A626-3B116A2437C6}" dt="2025-11-18T22:13:44.575" v="400" actId="790"/>
          <ac:spMkLst>
            <pc:docMk/>
            <pc:sldMk cId="86853729" sldId="256"/>
            <ac:spMk id="5" creationId="{A92AB9CE-C3E7-7FB9-7DE5-13D42B8A4A1E}"/>
          </ac:spMkLst>
        </pc:spChg>
        <pc:spChg chg="mod">
          <ac:chgData name="Thomas Stockhammer" userId="2aa20ba2-ba43-46c1-9e8b-e40494025eed" providerId="ADAL" clId="{940878ED-6E33-4454-A626-3B116A2437C6}" dt="2025-11-18T22:13:44.575" v="400" actId="790"/>
          <ac:spMkLst>
            <pc:docMk/>
            <pc:sldMk cId="86853729" sldId="256"/>
            <ac:spMk id="6" creationId="{14CAE308-DE12-DF87-A563-C65CDD04BF1C}"/>
          </ac:spMkLst>
        </pc:spChg>
        <pc:spChg chg="mod">
          <ac:chgData name="Thomas Stockhammer" userId="2aa20ba2-ba43-46c1-9e8b-e40494025eed" providerId="ADAL" clId="{940878ED-6E33-4454-A626-3B116A2437C6}" dt="2025-11-18T22:13:44.575" v="400" actId="790"/>
          <ac:spMkLst>
            <pc:docMk/>
            <pc:sldMk cId="86853729" sldId="256"/>
            <ac:spMk id="8" creationId="{53A2620F-8049-AC85-93AF-377AF44A3E53}"/>
          </ac:spMkLst>
        </pc:spChg>
        <pc:spChg chg="mod">
          <ac:chgData name="Thomas Stockhammer" userId="2aa20ba2-ba43-46c1-9e8b-e40494025eed" providerId="ADAL" clId="{940878ED-6E33-4454-A626-3B116A2437C6}" dt="2025-11-18T22:13:44.575" v="400" actId="790"/>
          <ac:spMkLst>
            <pc:docMk/>
            <pc:sldMk cId="86853729" sldId="256"/>
            <ac:spMk id="9" creationId="{88743C83-14A4-D10D-F924-546F89534154}"/>
          </ac:spMkLst>
        </pc:spChg>
        <pc:spChg chg="mod">
          <ac:chgData name="Thomas Stockhammer" userId="2aa20ba2-ba43-46c1-9e8b-e40494025eed" providerId="ADAL" clId="{940878ED-6E33-4454-A626-3B116A2437C6}" dt="2025-11-18T22:13:44.575" v="400" actId="790"/>
          <ac:spMkLst>
            <pc:docMk/>
            <pc:sldMk cId="86853729" sldId="256"/>
            <ac:spMk id="16" creationId="{0BA1A8F8-E146-BF07-9EA6-2B65DF1D1C04}"/>
          </ac:spMkLst>
        </pc:spChg>
        <pc:spChg chg="mod">
          <ac:chgData name="Thomas Stockhammer" userId="2aa20ba2-ba43-46c1-9e8b-e40494025eed" providerId="ADAL" clId="{940878ED-6E33-4454-A626-3B116A2437C6}" dt="2025-11-18T22:13:44.575" v="400" actId="790"/>
          <ac:spMkLst>
            <pc:docMk/>
            <pc:sldMk cId="86853729" sldId="256"/>
            <ac:spMk id="21" creationId="{80086888-E822-4987-690D-1EB572768CB6}"/>
          </ac:spMkLst>
        </pc:spChg>
        <pc:spChg chg="mod">
          <ac:chgData name="Thomas Stockhammer" userId="2aa20ba2-ba43-46c1-9e8b-e40494025eed" providerId="ADAL" clId="{940878ED-6E33-4454-A626-3B116A2437C6}" dt="2025-11-18T22:13:44.575" v="400" actId="790"/>
          <ac:spMkLst>
            <pc:docMk/>
            <pc:sldMk cId="86853729" sldId="256"/>
            <ac:spMk id="24" creationId="{FB587932-6F51-218E-5F36-20AB61A33A23}"/>
          </ac:spMkLst>
        </pc:spChg>
        <pc:spChg chg="mod">
          <ac:chgData name="Thomas Stockhammer" userId="2aa20ba2-ba43-46c1-9e8b-e40494025eed" providerId="ADAL" clId="{940878ED-6E33-4454-A626-3B116A2437C6}" dt="2025-11-18T22:13:44.575" v="400" actId="790"/>
          <ac:spMkLst>
            <pc:docMk/>
            <pc:sldMk cId="86853729" sldId="256"/>
            <ac:spMk id="25" creationId="{40961A11-5436-2B84-F269-BC3CCCF56C77}"/>
          </ac:spMkLst>
        </pc:spChg>
        <pc:spChg chg="mod">
          <ac:chgData name="Thomas Stockhammer" userId="2aa20ba2-ba43-46c1-9e8b-e40494025eed" providerId="ADAL" clId="{940878ED-6E33-4454-A626-3B116A2437C6}" dt="2025-11-18T22:13:44.575" v="400" actId="790"/>
          <ac:spMkLst>
            <pc:docMk/>
            <pc:sldMk cId="86853729" sldId="256"/>
            <ac:spMk id="31" creationId="{B17C8167-A64C-8AD3-C95A-D00B53FA39B6}"/>
          </ac:spMkLst>
        </pc:spChg>
        <pc:spChg chg="mod">
          <ac:chgData name="Thomas Stockhammer" userId="2aa20ba2-ba43-46c1-9e8b-e40494025eed" providerId="ADAL" clId="{940878ED-6E33-4454-A626-3B116A2437C6}" dt="2025-11-18T22:13:44.575" v="400" actId="790"/>
          <ac:spMkLst>
            <pc:docMk/>
            <pc:sldMk cId="86853729" sldId="256"/>
            <ac:spMk id="32" creationId="{8BD86378-9744-46F6-8154-9F7341C0D54B}"/>
          </ac:spMkLst>
        </pc:spChg>
      </pc:sldChg>
      <pc:sldChg chg="modSp mod">
        <pc:chgData name="Thomas Stockhammer" userId="2aa20ba2-ba43-46c1-9e8b-e40494025eed" providerId="ADAL" clId="{940878ED-6E33-4454-A626-3B116A2437C6}" dt="2025-11-18T22:13:44.575" v="400" actId="790"/>
        <pc:sldMkLst>
          <pc:docMk/>
          <pc:sldMk cId="315354964" sldId="257"/>
        </pc:sldMkLst>
        <pc:spChg chg="mod">
          <ac:chgData name="Thomas Stockhammer" userId="2aa20ba2-ba43-46c1-9e8b-e40494025eed" providerId="ADAL" clId="{940878ED-6E33-4454-A626-3B116A2437C6}" dt="2025-11-18T22:13:44.575" v="400" actId="790"/>
          <ac:spMkLst>
            <pc:docMk/>
            <pc:sldMk cId="315354964" sldId="257"/>
            <ac:spMk id="2" creationId="{D2445D97-BFD5-E9E2-A627-3CEC27471A84}"/>
          </ac:spMkLst>
        </pc:spChg>
        <pc:spChg chg="mod">
          <ac:chgData name="Thomas Stockhammer" userId="2aa20ba2-ba43-46c1-9e8b-e40494025eed" providerId="ADAL" clId="{940878ED-6E33-4454-A626-3B116A2437C6}" dt="2025-11-18T22:13:44.575" v="400" actId="790"/>
          <ac:spMkLst>
            <pc:docMk/>
            <pc:sldMk cId="315354964" sldId="257"/>
            <ac:spMk id="3" creationId="{D97441DA-0793-7333-D937-1315C97CEA1F}"/>
          </ac:spMkLst>
        </pc:spChg>
      </pc:sldChg>
      <pc:sldChg chg="addSp delSp modSp new mod modClrScheme chgLayout">
        <pc:chgData name="Thomas Stockhammer" userId="2aa20ba2-ba43-46c1-9e8b-e40494025eed" providerId="ADAL" clId="{940878ED-6E33-4454-A626-3B116A2437C6}" dt="2025-11-19T00:43:47.742" v="697" actId="14100"/>
        <pc:sldMkLst>
          <pc:docMk/>
          <pc:sldMk cId="660395848" sldId="258"/>
        </pc:sldMkLst>
        <pc:spChg chg="del">
          <ac:chgData name="Thomas Stockhammer" userId="2aa20ba2-ba43-46c1-9e8b-e40494025eed" providerId="ADAL" clId="{940878ED-6E33-4454-A626-3B116A2437C6}" dt="2025-11-18T21:04:20.145" v="1" actId="700"/>
          <ac:spMkLst>
            <pc:docMk/>
            <pc:sldMk cId="660395848" sldId="258"/>
            <ac:spMk id="2" creationId="{D084245C-DCDA-ADE3-DEDE-36C142E85783}"/>
          </ac:spMkLst>
        </pc:spChg>
        <pc:spChg chg="del">
          <ac:chgData name="Thomas Stockhammer" userId="2aa20ba2-ba43-46c1-9e8b-e40494025eed" providerId="ADAL" clId="{940878ED-6E33-4454-A626-3B116A2437C6}" dt="2025-11-18T21:04:20.145" v="1" actId="700"/>
          <ac:spMkLst>
            <pc:docMk/>
            <pc:sldMk cId="660395848" sldId="258"/>
            <ac:spMk id="3" creationId="{64D4EC47-29E9-91C0-D300-25BE7911B3F8}"/>
          </ac:spMkLst>
        </pc:spChg>
        <pc:spChg chg="add mod">
          <ac:chgData name="Thomas Stockhammer" userId="2aa20ba2-ba43-46c1-9e8b-e40494025eed" providerId="ADAL" clId="{940878ED-6E33-4454-A626-3B116A2437C6}" dt="2025-11-18T22:13:23.643" v="399" actId="20577"/>
          <ac:spMkLst>
            <pc:docMk/>
            <pc:sldMk cId="660395848" sldId="258"/>
            <ac:spMk id="4" creationId="{3FA074F1-20F0-3069-1BE8-64D5BFD5F2CE}"/>
          </ac:spMkLst>
        </pc:spChg>
        <pc:spChg chg="add mod">
          <ac:chgData name="Thomas Stockhammer" userId="2aa20ba2-ba43-46c1-9e8b-e40494025eed" providerId="ADAL" clId="{940878ED-6E33-4454-A626-3B116A2437C6}" dt="2025-11-18T22:13:44.575" v="400" actId="790"/>
          <ac:spMkLst>
            <pc:docMk/>
            <pc:sldMk cId="660395848" sldId="258"/>
            <ac:spMk id="5" creationId="{EC62CF21-ACE9-9092-0735-8A221EBB6DAC}"/>
          </ac:spMkLst>
        </pc:spChg>
        <pc:spChg chg="add mod">
          <ac:chgData name="Thomas Stockhammer" userId="2aa20ba2-ba43-46c1-9e8b-e40494025eed" providerId="ADAL" clId="{940878ED-6E33-4454-A626-3B116A2437C6}" dt="2025-11-18T21:05:31.541" v="43"/>
          <ac:spMkLst>
            <pc:docMk/>
            <pc:sldMk cId="660395848" sldId="258"/>
            <ac:spMk id="6" creationId="{FEB63100-DD5B-859D-5DCD-C6DC80E99A41}"/>
          </ac:spMkLst>
        </pc:spChg>
        <pc:spChg chg="add mod">
          <ac:chgData name="Thomas Stockhammer" userId="2aa20ba2-ba43-46c1-9e8b-e40494025eed" providerId="ADAL" clId="{940878ED-6E33-4454-A626-3B116A2437C6}" dt="2025-11-18T22:04:46.728" v="238" actId="14100"/>
          <ac:spMkLst>
            <pc:docMk/>
            <pc:sldMk cId="660395848" sldId="258"/>
            <ac:spMk id="7" creationId="{761B83F6-204F-9BF5-BD97-21D178693B84}"/>
          </ac:spMkLst>
        </pc:spChg>
        <pc:spChg chg="add mod">
          <ac:chgData name="Thomas Stockhammer" userId="2aa20ba2-ba43-46c1-9e8b-e40494025eed" providerId="ADAL" clId="{940878ED-6E33-4454-A626-3B116A2437C6}" dt="2025-11-18T22:13:44.575" v="400" actId="790"/>
          <ac:spMkLst>
            <pc:docMk/>
            <pc:sldMk cId="660395848" sldId="258"/>
            <ac:spMk id="8" creationId="{0319914F-51C5-736D-B654-ECA1D2FD82AC}"/>
          </ac:spMkLst>
        </pc:spChg>
        <pc:spChg chg="add del mod">
          <ac:chgData name="Thomas Stockhammer" userId="2aa20ba2-ba43-46c1-9e8b-e40494025eed" providerId="ADAL" clId="{940878ED-6E33-4454-A626-3B116A2437C6}" dt="2025-11-18T21:09:32.237" v="62" actId="478"/>
          <ac:spMkLst>
            <pc:docMk/>
            <pc:sldMk cId="660395848" sldId="258"/>
            <ac:spMk id="9" creationId="{BA7CE773-FD46-3EE5-7283-FB8A9393FC16}"/>
          </ac:spMkLst>
        </pc:spChg>
        <pc:spChg chg="add mod">
          <ac:chgData name="Thomas Stockhammer" userId="2aa20ba2-ba43-46c1-9e8b-e40494025eed" providerId="ADAL" clId="{940878ED-6E33-4454-A626-3B116A2437C6}" dt="2025-11-18T22:04:38.106" v="236" actId="14100"/>
          <ac:spMkLst>
            <pc:docMk/>
            <pc:sldMk cId="660395848" sldId="258"/>
            <ac:spMk id="10" creationId="{6008FB04-F214-7F68-A624-FB7C31A02679}"/>
          </ac:spMkLst>
        </pc:spChg>
        <pc:spChg chg="add del mod">
          <ac:chgData name="Thomas Stockhammer" userId="2aa20ba2-ba43-46c1-9e8b-e40494025eed" providerId="ADAL" clId="{940878ED-6E33-4454-A626-3B116A2437C6}" dt="2025-11-18T22:02:14.708" v="151" actId="478"/>
          <ac:spMkLst>
            <pc:docMk/>
            <pc:sldMk cId="660395848" sldId="258"/>
            <ac:spMk id="11" creationId="{1C5A8DB1-EDC4-04E2-C259-60936A471AB4}"/>
          </ac:spMkLst>
        </pc:spChg>
        <pc:spChg chg="add mod">
          <ac:chgData name="Thomas Stockhammer" userId="2aa20ba2-ba43-46c1-9e8b-e40494025eed" providerId="ADAL" clId="{940878ED-6E33-4454-A626-3B116A2437C6}" dt="2025-11-19T00:31:12.300" v="628" actId="1076"/>
          <ac:spMkLst>
            <pc:docMk/>
            <pc:sldMk cId="660395848" sldId="258"/>
            <ac:spMk id="12" creationId="{08F4BA6B-5065-6190-C7AC-0FAAEE38A293}"/>
          </ac:spMkLst>
        </pc:spChg>
        <pc:spChg chg="add mod">
          <ac:chgData name="Thomas Stockhammer" userId="2aa20ba2-ba43-46c1-9e8b-e40494025eed" providerId="ADAL" clId="{940878ED-6E33-4454-A626-3B116A2437C6}" dt="2025-11-18T22:13:44.575" v="400" actId="790"/>
          <ac:spMkLst>
            <pc:docMk/>
            <pc:sldMk cId="660395848" sldId="258"/>
            <ac:spMk id="13" creationId="{EEA18F36-4915-A4CD-EABD-896EF782B8AB}"/>
          </ac:spMkLst>
        </pc:spChg>
        <pc:spChg chg="add mod">
          <ac:chgData name="Thomas Stockhammer" userId="2aa20ba2-ba43-46c1-9e8b-e40494025eed" providerId="ADAL" clId="{940878ED-6E33-4454-A626-3B116A2437C6}" dt="2025-11-19T00:32:18.301" v="655" actId="1036"/>
          <ac:spMkLst>
            <pc:docMk/>
            <pc:sldMk cId="660395848" sldId="258"/>
            <ac:spMk id="14" creationId="{DAA89C7A-9AC6-C7A3-EFF2-0F4DB54A6578}"/>
          </ac:spMkLst>
        </pc:spChg>
        <pc:spChg chg="add mod">
          <ac:chgData name="Thomas Stockhammer" userId="2aa20ba2-ba43-46c1-9e8b-e40494025eed" providerId="ADAL" clId="{940878ED-6E33-4454-A626-3B116A2437C6}" dt="2025-11-18T22:13:44.575" v="400" actId="790"/>
          <ac:spMkLst>
            <pc:docMk/>
            <pc:sldMk cId="660395848" sldId="258"/>
            <ac:spMk id="15" creationId="{DCE4C781-69AE-7180-C89C-618345A6BDC6}"/>
          </ac:spMkLst>
        </pc:spChg>
        <pc:spChg chg="add mod">
          <ac:chgData name="Thomas Stockhammer" userId="2aa20ba2-ba43-46c1-9e8b-e40494025eed" providerId="ADAL" clId="{940878ED-6E33-4454-A626-3B116A2437C6}" dt="2025-11-19T00:15:48.377" v="622" actId="14100"/>
          <ac:spMkLst>
            <pc:docMk/>
            <pc:sldMk cId="660395848" sldId="258"/>
            <ac:spMk id="16" creationId="{9F494E4C-2390-10F5-59A8-D04DFE447F57}"/>
          </ac:spMkLst>
        </pc:spChg>
        <pc:spChg chg="add mod">
          <ac:chgData name="Thomas Stockhammer" userId="2aa20ba2-ba43-46c1-9e8b-e40494025eed" providerId="ADAL" clId="{940878ED-6E33-4454-A626-3B116A2437C6}" dt="2025-11-19T00:15:44.816" v="621" actId="14100"/>
          <ac:spMkLst>
            <pc:docMk/>
            <pc:sldMk cId="660395848" sldId="258"/>
            <ac:spMk id="17" creationId="{4B2CED48-4B28-1FBA-7681-EC2AE59AFAE8}"/>
          </ac:spMkLst>
        </pc:spChg>
        <pc:spChg chg="add mod">
          <ac:chgData name="Thomas Stockhammer" userId="2aa20ba2-ba43-46c1-9e8b-e40494025eed" providerId="ADAL" clId="{940878ED-6E33-4454-A626-3B116A2437C6}" dt="2025-11-19T00:15:55.955" v="624" actId="14100"/>
          <ac:spMkLst>
            <pc:docMk/>
            <pc:sldMk cId="660395848" sldId="258"/>
            <ac:spMk id="18" creationId="{61A335EC-7F7F-B0B9-EE6E-4D11BD283343}"/>
          </ac:spMkLst>
        </pc:spChg>
        <pc:spChg chg="add mod">
          <ac:chgData name="Thomas Stockhammer" userId="2aa20ba2-ba43-46c1-9e8b-e40494025eed" providerId="ADAL" clId="{940878ED-6E33-4454-A626-3B116A2437C6}" dt="2025-11-19T00:15:59.777" v="625" actId="14100"/>
          <ac:spMkLst>
            <pc:docMk/>
            <pc:sldMk cId="660395848" sldId="258"/>
            <ac:spMk id="19" creationId="{636956D4-AF5C-EAD1-F0C1-719AC9104D78}"/>
          </ac:spMkLst>
        </pc:spChg>
        <pc:spChg chg="add mod">
          <ac:chgData name="Thomas Stockhammer" userId="2aa20ba2-ba43-46c1-9e8b-e40494025eed" providerId="ADAL" clId="{940878ED-6E33-4454-A626-3B116A2437C6}" dt="2025-11-19T00:31:20.699" v="629" actId="1076"/>
          <ac:spMkLst>
            <pc:docMk/>
            <pc:sldMk cId="660395848" sldId="258"/>
            <ac:spMk id="20" creationId="{96AE3AD0-80BA-8C56-8643-7BC603CCBAC5}"/>
          </ac:spMkLst>
        </pc:spChg>
        <pc:spChg chg="add mod">
          <ac:chgData name="Thomas Stockhammer" userId="2aa20ba2-ba43-46c1-9e8b-e40494025eed" providerId="ADAL" clId="{940878ED-6E33-4454-A626-3B116A2437C6}" dt="2025-11-19T00:43:29.846" v="696" actId="20577"/>
          <ac:spMkLst>
            <pc:docMk/>
            <pc:sldMk cId="660395848" sldId="258"/>
            <ac:spMk id="21" creationId="{9D5DB31D-4E08-8630-096D-6DD9772C306E}"/>
          </ac:spMkLst>
        </pc:spChg>
        <pc:spChg chg="add mod">
          <ac:chgData name="Thomas Stockhammer" userId="2aa20ba2-ba43-46c1-9e8b-e40494025eed" providerId="ADAL" clId="{940878ED-6E33-4454-A626-3B116A2437C6}" dt="2025-11-19T00:16:02.517" v="626" actId="14100"/>
          <ac:spMkLst>
            <pc:docMk/>
            <pc:sldMk cId="660395848" sldId="258"/>
            <ac:spMk id="22" creationId="{3BA834B7-0879-85F5-EBC4-F9C4D4323B22}"/>
          </ac:spMkLst>
        </pc:spChg>
        <pc:spChg chg="add mod">
          <ac:chgData name="Thomas Stockhammer" userId="2aa20ba2-ba43-46c1-9e8b-e40494025eed" providerId="ADAL" clId="{940878ED-6E33-4454-A626-3B116A2437C6}" dt="2025-11-19T00:43:47.742" v="697" actId="14100"/>
          <ac:spMkLst>
            <pc:docMk/>
            <pc:sldMk cId="660395848" sldId="258"/>
            <ac:spMk id="23" creationId="{B514938B-9145-0CB5-B30B-C31F28E66689}"/>
          </ac:spMkLst>
        </pc:spChg>
        <pc:spChg chg="add mod">
          <ac:chgData name="Thomas Stockhammer" userId="2aa20ba2-ba43-46c1-9e8b-e40494025eed" providerId="ADAL" clId="{940878ED-6E33-4454-A626-3B116A2437C6}" dt="2025-11-18T22:21:15.503" v="520" actId="1076"/>
          <ac:spMkLst>
            <pc:docMk/>
            <pc:sldMk cId="660395848" sldId="258"/>
            <ac:spMk id="24" creationId="{3CC32817-E6C2-A0E9-8D41-B9F39A1E75BB}"/>
          </ac:spMkLst>
        </pc:spChg>
        <pc:spChg chg="add mod">
          <ac:chgData name="Thomas Stockhammer" userId="2aa20ba2-ba43-46c1-9e8b-e40494025eed" providerId="ADAL" clId="{940878ED-6E33-4454-A626-3B116A2437C6}" dt="2025-11-19T00:15:34" v="610" actId="14100"/>
          <ac:spMkLst>
            <pc:docMk/>
            <pc:sldMk cId="660395848" sldId="258"/>
            <ac:spMk id="25" creationId="{3F8FC294-58E3-48C7-EDAA-3E6CF0ED9530}"/>
          </ac:spMkLst>
        </pc:spChg>
        <pc:spChg chg="add mod">
          <ac:chgData name="Thomas Stockhammer" userId="2aa20ba2-ba43-46c1-9e8b-e40494025eed" providerId="ADAL" clId="{940878ED-6E33-4454-A626-3B116A2437C6}" dt="2025-11-19T00:15:38.017" v="611" actId="14100"/>
          <ac:spMkLst>
            <pc:docMk/>
            <pc:sldMk cId="660395848" sldId="258"/>
            <ac:spMk id="26" creationId="{D54B49E7-9931-BECF-0BD2-E9F2964217B1}"/>
          </ac:spMkLst>
        </pc:spChg>
        <pc:spChg chg="add mod">
          <ac:chgData name="Thomas Stockhammer" userId="2aa20ba2-ba43-46c1-9e8b-e40494025eed" providerId="ADAL" clId="{940878ED-6E33-4454-A626-3B116A2437C6}" dt="2025-11-18T22:22:34.957" v="596" actId="20577"/>
          <ac:spMkLst>
            <pc:docMk/>
            <pc:sldMk cId="660395848" sldId="258"/>
            <ac:spMk id="27" creationId="{2AB06052-1ED5-C6B0-DDDF-F1D4B5F8ADD3}"/>
          </ac:spMkLst>
        </pc:spChg>
        <pc:spChg chg="add mod">
          <ac:chgData name="Thomas Stockhammer" userId="2aa20ba2-ba43-46c1-9e8b-e40494025eed" providerId="ADAL" clId="{940878ED-6E33-4454-A626-3B116A2437C6}" dt="2025-11-18T22:21:59.689" v="546" actId="1036"/>
          <ac:spMkLst>
            <pc:docMk/>
            <pc:sldMk cId="660395848" sldId="258"/>
            <ac:spMk id="28" creationId="{3290D943-BD66-AE49-8663-EF4E0F5509F6}"/>
          </ac:spMkLst>
        </pc:spChg>
        <pc:spChg chg="add mod">
          <ac:chgData name="Thomas Stockhammer" userId="2aa20ba2-ba43-46c1-9e8b-e40494025eed" providerId="ADAL" clId="{940878ED-6E33-4454-A626-3B116A2437C6}" dt="2025-11-18T22:22:12.273" v="570" actId="20577"/>
          <ac:spMkLst>
            <pc:docMk/>
            <pc:sldMk cId="660395848" sldId="258"/>
            <ac:spMk id="29" creationId="{B5421326-BC27-975F-A00D-22D69F357790}"/>
          </ac:spMkLst>
        </pc:spChg>
        <pc:spChg chg="add mod">
          <ac:chgData name="Thomas Stockhammer" userId="2aa20ba2-ba43-46c1-9e8b-e40494025eed" providerId="ADAL" clId="{940878ED-6E33-4454-A626-3B116A2437C6}" dt="2025-11-19T00:32:31.797" v="678" actId="108"/>
          <ac:spMkLst>
            <pc:docMk/>
            <pc:sldMk cId="660395848" sldId="258"/>
            <ac:spMk id="30" creationId="{6EC04225-AAD9-575B-4E9A-00004B0B794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6224D3-D9B2-4EAD-BC21-1DF2232D5B72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A6579F-B7C7-48F3-A59F-83A9E3402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837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A6579F-B7C7-48F3-A59F-83A9E34020E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462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389E8-F36E-D9C2-7FA6-A53E02A75F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827210-C35B-0935-A967-00D05FDB31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3507CB-B224-EF6D-1236-47239812F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AF12D-D9B7-40E9-9747-ED22AD8D7851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784276-FBE7-D60D-6682-81B69DA47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74016D-2FA6-76B6-F3B8-408090554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0CFFD-7D29-42A2-8E02-AE5DEB462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955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D7FBD-FA83-3071-B884-515CA2EED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3C18BF-B55D-542A-AC5D-98A1843DE6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C0BD23-265A-5AB9-0EC9-9288E5AFC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AF12D-D9B7-40E9-9747-ED22AD8D7851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7986F2-8D31-624A-C8D0-45D93420A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D5B8B5-C54F-D913-2A80-F493D64E8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0CFFD-7D29-42A2-8E02-AE5DEB462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23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FADF6F-2CEC-8A0D-6B33-C09B960A52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A56C41-F942-93DC-793A-FC5B5EB20A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7DD859-5A3B-AD22-DA4E-03BCAB64A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AF12D-D9B7-40E9-9747-ED22AD8D7851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9F0F43-52D5-124B-A6C2-8C28ED8FF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DD2E22-B8F4-C716-C5AD-E3E73EB19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0CFFD-7D29-42A2-8E02-AE5DEB462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58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53510-0F75-8126-0032-771E9C7DD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1EF10D-08AB-CF25-CF4C-F1FA494E9D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208CCF-E45F-025C-4FCE-DCE17424C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AF12D-D9B7-40E9-9747-ED22AD8D7851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9B0CF5-CBF4-ABDD-B15A-DDCB227A0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CC1D7A-9D2E-F8E7-D4FC-DF2E84540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0CFFD-7D29-42A2-8E02-AE5DEB462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950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D2C3C-86D6-D800-C2A5-403BEFCD7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A30C0-BFB3-56A7-A4C5-90CC5EA930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2EF6F5-2B2D-AEC8-65F4-467311D57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AF12D-D9B7-40E9-9747-ED22AD8D7851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8E3D59-0E59-C39B-F908-77169F11F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AF782B-85B4-64F7-12AD-CE24A7F81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0CFFD-7D29-42A2-8E02-AE5DEB462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28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E3858-C448-506B-8EF2-658BD7E91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42FDAE-F701-D3FB-91ED-5DB31A5668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8EDD9F-ACEF-3E38-1819-D54898C4BE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7A3A12-B6A7-54B7-34D0-3336D4DBA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AF12D-D9B7-40E9-9747-ED22AD8D7851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11957D-01AF-2552-CE3A-55BCFCDBF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0DB664-16FC-0FA5-5B47-DE275D225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0CFFD-7D29-42A2-8E02-AE5DEB462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436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278AE-1FF5-141D-D4AF-3CD3DC08E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013C07-0E13-6506-8279-2C46389D84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25F62A-BF36-99C0-B3B6-2B7744E0E1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4C43F5-271F-E4F8-129E-266BC5FD54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36E083-9C07-4A53-D32E-02A5A52095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D25D44-6368-E02E-8AEA-4C1A67D3D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AF12D-D9B7-40E9-9747-ED22AD8D7851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BE2F0B-12AA-A059-EE33-AE663A55A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C3C7A2-5878-E462-6DED-6FF184B0A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0CFFD-7D29-42A2-8E02-AE5DEB462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253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ADFE07-DCA6-BC05-4CB7-69140CE91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1FB636-D50D-B6FC-CFFF-95ED00019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AF12D-D9B7-40E9-9747-ED22AD8D7851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D418B5-7624-3D98-D89B-590BBFC79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413AE6-FE22-6D9C-4B06-F8540FDBC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0CFFD-7D29-42A2-8E02-AE5DEB462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052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D3E5675-7134-29CA-E708-F4171764D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AF12D-D9B7-40E9-9747-ED22AD8D7851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728402-A3DF-9DAB-EBD4-83359071B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79F8B1-D2F7-18A9-B679-578755F04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0CFFD-7D29-42A2-8E02-AE5DEB462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643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FA728-3442-97DB-39F5-B84A55F47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D11521-861D-0FE2-6B87-5925706A93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1EAB26-41B3-8FBD-9676-F4F3999797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DD14B9-A114-690B-7932-4B2ACC880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AF12D-D9B7-40E9-9747-ED22AD8D7851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3466CD-7356-0720-90E7-89F178B60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53DC31-8859-699F-B3DF-C9562A768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0CFFD-7D29-42A2-8E02-AE5DEB462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812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5B9E8-1B09-1214-41F2-FB6F4B5EF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AB0BE0-1EE5-B521-902A-07B2FE40C9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50D645-3EA0-D983-D62C-223119E571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C8AE4B-6E22-1BEC-A0F0-79D4704B0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AF12D-D9B7-40E9-9747-ED22AD8D7851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D3158F-7094-EBA1-3ADA-D01DCDBB0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D48FDB-6B1F-0C30-4E25-9E5D3FE8E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0CFFD-7D29-42A2-8E02-AE5DEB462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082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F190E1-6071-05BE-9C1C-CCE9CDED0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32C9D3-E932-6C55-A538-95E25E1D39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0ADD46-EC40-606A-3400-848FEA7F31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0AF12D-D9B7-40E9-9747-ED22AD8D7851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684980-7E73-F2A4-398B-B03591783F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348F18-6EF7-114A-5D7C-820F13F0A9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00CFFD-7D29-42A2-8E02-AE5DEB462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355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Magnetic Disk 3">
            <a:extLst>
              <a:ext uri="{FF2B5EF4-FFF2-40B4-BE49-F238E27FC236}">
                <a16:creationId xmlns:a16="http://schemas.microsoft.com/office/drawing/2014/main" id="{0971C748-2DAA-62A2-659C-3EE6F21D9306}"/>
              </a:ext>
            </a:extLst>
          </p:cNvPr>
          <p:cNvSpPr/>
          <p:nvPr/>
        </p:nvSpPr>
        <p:spPr>
          <a:xfrm>
            <a:off x="1171171" y="3244532"/>
            <a:ext cx="1405036" cy="893416"/>
          </a:xfrm>
          <a:prstGeom prst="flowChartMagneticDisk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>
              <a:lnSpc>
                <a:spcPct val="96000"/>
              </a:lnSpc>
              <a:spcAft>
                <a:spcPts val="600"/>
              </a:spcAft>
            </a:pPr>
            <a: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  <a:t>Test </a:t>
            </a:r>
            <a:b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</a:br>
            <a: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  <a:t>Sequences</a:t>
            </a:r>
          </a:p>
          <a:p>
            <a:pPr algn="ctr">
              <a:lnSpc>
                <a:spcPct val="96000"/>
              </a:lnSpc>
              <a:spcAft>
                <a:spcPts val="600"/>
              </a:spcAft>
            </a:pPr>
            <a: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  <a:t>(Akamai)</a:t>
            </a:r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A92AB9CE-C3E7-7FB9-7DE5-13D42B8A4A1E}"/>
              </a:ext>
            </a:extLst>
          </p:cNvPr>
          <p:cNvSpPr/>
          <p:nvPr/>
        </p:nvSpPr>
        <p:spPr>
          <a:xfrm>
            <a:off x="3717351" y="2497422"/>
            <a:ext cx="518782" cy="813299"/>
          </a:xfrm>
          <a:prstGeom prst="down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96000"/>
              </a:lnSpc>
            </a:pPr>
            <a:endParaRPr lang="en-US" sz="1400" noProof="0" dirty="0">
              <a:solidFill>
                <a:schemeClr val="tx1"/>
              </a:solidFill>
              <a:cs typeface="Microsoft Sans Serif" panose="020B0604020202020204" pitchFamily="34" charset="0"/>
            </a:endParaRP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14CAE308-DE12-DF87-A563-C65CDD04BF1C}"/>
              </a:ext>
            </a:extLst>
          </p:cNvPr>
          <p:cNvSpPr/>
          <p:nvPr/>
        </p:nvSpPr>
        <p:spPr>
          <a:xfrm>
            <a:off x="2576207" y="3491563"/>
            <a:ext cx="706123" cy="372875"/>
          </a:xfrm>
          <a:prstGeom prst="right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96000"/>
              </a:lnSpc>
            </a:pPr>
            <a:endParaRPr lang="en-US" sz="1400" noProof="0" dirty="0">
              <a:solidFill>
                <a:schemeClr val="tx1"/>
              </a:solidFill>
              <a:cs typeface="Microsoft Sans Serif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D35AF1-7018-F3FE-5331-C0D41BE82A1B}"/>
              </a:ext>
            </a:extLst>
          </p:cNvPr>
          <p:cNvSpPr/>
          <p:nvPr/>
        </p:nvSpPr>
        <p:spPr>
          <a:xfrm>
            <a:off x="3274224" y="2002964"/>
            <a:ext cx="1405036" cy="49445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>
              <a:lnSpc>
                <a:spcPct val="96000"/>
              </a:lnSpc>
              <a:spcAft>
                <a:spcPts val="600"/>
              </a:spcAft>
            </a:pPr>
            <a: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  <a:t>Encoder</a:t>
            </a:r>
            <a:b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</a:br>
            <a: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  <a:t>Configuration</a:t>
            </a:r>
          </a:p>
        </p:txBody>
      </p:sp>
      <p:sp>
        <p:nvSpPr>
          <p:cNvPr id="8" name="Flowchart: Magnetic Disk 7">
            <a:extLst>
              <a:ext uri="{FF2B5EF4-FFF2-40B4-BE49-F238E27FC236}">
                <a16:creationId xmlns:a16="http://schemas.microsoft.com/office/drawing/2014/main" id="{53A2620F-8049-AC85-93AF-377AF44A3E53}"/>
              </a:ext>
            </a:extLst>
          </p:cNvPr>
          <p:cNvSpPr/>
          <p:nvPr/>
        </p:nvSpPr>
        <p:spPr>
          <a:xfrm>
            <a:off x="5425907" y="3212200"/>
            <a:ext cx="1405036" cy="890713"/>
          </a:xfrm>
          <a:prstGeom prst="flowChartMagneticDisk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>
              <a:lnSpc>
                <a:spcPct val="96000"/>
              </a:lnSpc>
              <a:spcAft>
                <a:spcPts val="600"/>
              </a:spcAft>
            </a:pPr>
            <a: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  <a:t>Candidate </a:t>
            </a:r>
            <a:b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</a:br>
            <a: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  <a:t>Conformance</a:t>
            </a:r>
            <a:b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</a:br>
            <a: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  <a:t>Bitstream</a:t>
            </a: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88743C83-14A4-D10D-F924-546F89534154}"/>
              </a:ext>
            </a:extLst>
          </p:cNvPr>
          <p:cNvSpPr/>
          <p:nvPr/>
        </p:nvSpPr>
        <p:spPr>
          <a:xfrm>
            <a:off x="4651338" y="3471119"/>
            <a:ext cx="810597" cy="372875"/>
          </a:xfrm>
          <a:prstGeom prst="right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96000"/>
              </a:lnSpc>
            </a:pPr>
            <a:endParaRPr lang="en-US" sz="1400" noProof="0" dirty="0">
              <a:solidFill>
                <a:schemeClr val="tx1"/>
              </a:solidFill>
              <a:cs typeface="Microsoft Sans Serif" panose="020B0604020202020204" pitchFamily="34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CD834FF4-F129-82C2-B12E-D25BE222107C}"/>
              </a:ext>
            </a:extLst>
          </p:cNvPr>
          <p:cNvSpPr/>
          <p:nvPr/>
        </p:nvSpPr>
        <p:spPr>
          <a:xfrm>
            <a:off x="3284153" y="3309380"/>
            <a:ext cx="1367185" cy="788981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>
              <a:lnSpc>
                <a:spcPct val="96000"/>
              </a:lnSpc>
              <a:spcAft>
                <a:spcPts val="600"/>
              </a:spcAft>
            </a:pPr>
            <a: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  <a:t>Reference</a:t>
            </a:r>
            <a:b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</a:br>
            <a: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  <a:t>Software</a:t>
            </a:r>
          </a:p>
          <a:p>
            <a:pPr algn="ctr">
              <a:lnSpc>
                <a:spcPct val="96000"/>
              </a:lnSpc>
              <a:spcAft>
                <a:spcPts val="600"/>
              </a:spcAft>
            </a:pPr>
            <a: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  <a:t>Encoder</a:t>
            </a:r>
          </a:p>
          <a:p>
            <a:pPr algn="ctr">
              <a:lnSpc>
                <a:spcPct val="96000"/>
              </a:lnSpc>
              <a:spcAft>
                <a:spcPts val="600"/>
              </a:spcAft>
            </a:pPr>
            <a: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  <a:t>(Reference)</a:t>
            </a:r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id="{0BA1A8F8-E146-BF07-9EA6-2B65DF1D1C04}"/>
              </a:ext>
            </a:extLst>
          </p:cNvPr>
          <p:cNvSpPr/>
          <p:nvPr/>
        </p:nvSpPr>
        <p:spPr>
          <a:xfrm>
            <a:off x="1614297" y="4126060"/>
            <a:ext cx="518782" cy="607966"/>
          </a:xfrm>
          <a:prstGeom prst="down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96000"/>
              </a:lnSpc>
            </a:pPr>
            <a:endParaRPr lang="en-US" sz="1400" noProof="0" dirty="0">
              <a:solidFill>
                <a:schemeClr val="tx1"/>
              </a:solidFill>
              <a:cs typeface="Microsoft Sans Serif" panose="020B0604020202020204" pitchFamily="34" charset="0"/>
            </a:endParaRPr>
          </a:p>
        </p:txBody>
      </p:sp>
      <p:sp>
        <p:nvSpPr>
          <p:cNvPr id="17" name="Arrow: Down 16">
            <a:extLst>
              <a:ext uri="{FF2B5EF4-FFF2-40B4-BE49-F238E27FC236}">
                <a16:creationId xmlns:a16="http://schemas.microsoft.com/office/drawing/2014/main" id="{8B374162-162B-FCF6-A872-FAA85549A829}"/>
              </a:ext>
            </a:extLst>
          </p:cNvPr>
          <p:cNvSpPr/>
          <p:nvPr/>
        </p:nvSpPr>
        <p:spPr>
          <a:xfrm>
            <a:off x="5862390" y="4112209"/>
            <a:ext cx="518782" cy="621815"/>
          </a:xfrm>
          <a:prstGeom prst="down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96000"/>
              </a:lnSpc>
            </a:pPr>
            <a:endParaRPr lang="en-US" sz="1400" noProof="0" dirty="0">
              <a:solidFill>
                <a:schemeClr val="tx1"/>
              </a:solidFill>
              <a:cs typeface="Microsoft Sans Serif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CF636A2-7D8D-A2D1-E3AF-AD99A3E7AE87}"/>
              </a:ext>
            </a:extLst>
          </p:cNvPr>
          <p:cNvSpPr/>
          <p:nvPr/>
        </p:nvSpPr>
        <p:spPr>
          <a:xfrm>
            <a:off x="1042929" y="2015039"/>
            <a:ext cx="1533278" cy="63341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noProof="0" dirty="0"/>
              <a:t>Annotation</a:t>
            </a:r>
          </a:p>
          <a:p>
            <a:pPr algn="ctr"/>
            <a:r>
              <a:rPr lang="en-US" noProof="0" dirty="0"/>
              <a:t>(</a:t>
            </a:r>
            <a:r>
              <a:rPr lang="en-US" noProof="0" dirty="0" err="1"/>
              <a:t>json</a:t>
            </a:r>
            <a:r>
              <a:rPr lang="en-US" noProof="0" dirty="0"/>
              <a:t>, forge)</a:t>
            </a:r>
          </a:p>
        </p:txBody>
      </p:sp>
      <p:sp>
        <p:nvSpPr>
          <p:cNvPr id="21" name="Arrow: Down 20">
            <a:extLst>
              <a:ext uri="{FF2B5EF4-FFF2-40B4-BE49-F238E27FC236}">
                <a16:creationId xmlns:a16="http://schemas.microsoft.com/office/drawing/2014/main" id="{80086888-E822-4987-690D-1EB572768CB6}"/>
              </a:ext>
            </a:extLst>
          </p:cNvPr>
          <p:cNvSpPr/>
          <p:nvPr/>
        </p:nvSpPr>
        <p:spPr>
          <a:xfrm>
            <a:off x="1575824" y="2665988"/>
            <a:ext cx="518782" cy="607966"/>
          </a:xfrm>
          <a:prstGeom prst="down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96000"/>
              </a:lnSpc>
            </a:pPr>
            <a:endParaRPr lang="en-US" sz="1400" noProof="0" dirty="0">
              <a:solidFill>
                <a:schemeClr val="tx1"/>
              </a:solidFill>
              <a:cs typeface="Microsoft Sans Serif" panose="020B0604020202020204" pitchFamily="34" charset="0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CD64059F-C432-4BFE-5F31-41BA339B88BF}"/>
              </a:ext>
            </a:extLst>
          </p:cNvPr>
          <p:cNvSpPr/>
          <p:nvPr/>
        </p:nvSpPr>
        <p:spPr>
          <a:xfrm>
            <a:off x="5478768" y="4743320"/>
            <a:ext cx="1367185" cy="788981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ctr">
              <a:lnSpc>
                <a:spcPct val="96000"/>
              </a:lnSpc>
              <a:spcAft>
                <a:spcPts val="600"/>
              </a:spcAft>
            </a:pPr>
            <a: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  <a:t>Conformance</a:t>
            </a:r>
          </a:p>
        </p:txBody>
      </p:sp>
      <p:sp>
        <p:nvSpPr>
          <p:cNvPr id="23" name="Arrow: Right 22">
            <a:extLst>
              <a:ext uri="{FF2B5EF4-FFF2-40B4-BE49-F238E27FC236}">
                <a16:creationId xmlns:a16="http://schemas.microsoft.com/office/drawing/2014/main" id="{3987B706-85EB-3F11-3600-C065E1734B75}"/>
              </a:ext>
            </a:extLst>
          </p:cNvPr>
          <p:cNvSpPr/>
          <p:nvPr/>
        </p:nvSpPr>
        <p:spPr>
          <a:xfrm>
            <a:off x="6845953" y="4847962"/>
            <a:ext cx="1141205" cy="34623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noProof="0" dirty="0"/>
              <a:t>Report</a:t>
            </a:r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FB587932-6F51-218E-5F36-20AB61A33A23}"/>
              </a:ext>
            </a:extLst>
          </p:cNvPr>
          <p:cNvSpPr/>
          <p:nvPr/>
        </p:nvSpPr>
        <p:spPr>
          <a:xfrm>
            <a:off x="6829120" y="3504885"/>
            <a:ext cx="1141205" cy="34623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noProof="0" dirty="0"/>
              <a:t>Annotation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0961A11-5436-2B84-F269-BC3CCCF56C77}"/>
              </a:ext>
            </a:extLst>
          </p:cNvPr>
          <p:cNvSpPr/>
          <p:nvPr/>
        </p:nvSpPr>
        <p:spPr>
          <a:xfrm>
            <a:off x="7987158" y="1663808"/>
            <a:ext cx="1503071" cy="393800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noProof="0" dirty="0"/>
              <a:t>Json doc for bitstream once complete</a:t>
            </a:r>
          </a:p>
        </p:txBody>
      </p:sp>
      <p:sp>
        <p:nvSpPr>
          <p:cNvPr id="26" name="Flowchart: Magnetic Disk 25">
            <a:extLst>
              <a:ext uri="{FF2B5EF4-FFF2-40B4-BE49-F238E27FC236}">
                <a16:creationId xmlns:a16="http://schemas.microsoft.com/office/drawing/2014/main" id="{D5FA3510-27C7-7D2C-8E70-E1C3D7B0B8A7}"/>
              </a:ext>
            </a:extLst>
          </p:cNvPr>
          <p:cNvSpPr/>
          <p:nvPr/>
        </p:nvSpPr>
        <p:spPr>
          <a:xfrm>
            <a:off x="10010136" y="3864438"/>
            <a:ext cx="1405036" cy="890713"/>
          </a:xfrm>
          <a:prstGeom prst="flowChartMagneticDisk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>
              <a:lnSpc>
                <a:spcPct val="96000"/>
              </a:lnSpc>
              <a:spcAft>
                <a:spcPts val="600"/>
              </a:spcAft>
            </a:pPr>
            <a: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  <a:t>Conformance</a:t>
            </a:r>
            <a:b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</a:br>
            <a: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  <a:t>Bitstream</a:t>
            </a:r>
          </a:p>
        </p:txBody>
      </p: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C21EA985-CBEF-03A4-AC60-93CC7B434FAD}"/>
              </a:ext>
            </a:extLst>
          </p:cNvPr>
          <p:cNvSpPr/>
          <p:nvPr/>
        </p:nvSpPr>
        <p:spPr>
          <a:xfrm>
            <a:off x="6843380" y="5181730"/>
            <a:ext cx="1141205" cy="34623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noProof="0" dirty="0"/>
              <a:t>XML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C15847F2-FAF5-530B-5988-B4FF6DB01B24}"/>
              </a:ext>
            </a:extLst>
          </p:cNvPr>
          <p:cNvSpPr/>
          <p:nvPr/>
        </p:nvSpPr>
        <p:spPr>
          <a:xfrm>
            <a:off x="5377277" y="1841545"/>
            <a:ext cx="1529550" cy="788981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ctr">
              <a:lnSpc>
                <a:spcPct val="96000"/>
              </a:lnSpc>
              <a:spcAft>
                <a:spcPts val="600"/>
              </a:spcAft>
            </a:pPr>
            <a: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  <a:t>Decoder</a:t>
            </a:r>
            <a:b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</a:br>
            <a: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  <a:t>(optional)</a:t>
            </a:r>
          </a:p>
        </p:txBody>
      </p:sp>
      <p:sp>
        <p:nvSpPr>
          <p:cNvPr id="31" name="Arrow: Down 30">
            <a:extLst>
              <a:ext uri="{FF2B5EF4-FFF2-40B4-BE49-F238E27FC236}">
                <a16:creationId xmlns:a16="http://schemas.microsoft.com/office/drawing/2014/main" id="{B17C8167-A64C-8AD3-C95A-D00B53FA39B6}"/>
              </a:ext>
            </a:extLst>
          </p:cNvPr>
          <p:cNvSpPr/>
          <p:nvPr/>
        </p:nvSpPr>
        <p:spPr>
          <a:xfrm flipV="1">
            <a:off x="5869034" y="2608100"/>
            <a:ext cx="518782" cy="594804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2" name="Arrow: Right 31">
            <a:extLst>
              <a:ext uri="{FF2B5EF4-FFF2-40B4-BE49-F238E27FC236}">
                <a16:creationId xmlns:a16="http://schemas.microsoft.com/office/drawing/2014/main" id="{8BD86378-9744-46F6-8154-9F7341C0D54B}"/>
              </a:ext>
            </a:extLst>
          </p:cNvPr>
          <p:cNvSpPr/>
          <p:nvPr/>
        </p:nvSpPr>
        <p:spPr>
          <a:xfrm>
            <a:off x="6873875" y="2077078"/>
            <a:ext cx="1141205" cy="34623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noProof="0" dirty="0"/>
              <a:t>Version</a:t>
            </a:r>
          </a:p>
        </p:txBody>
      </p:sp>
    </p:spTree>
    <p:extLst>
      <p:ext uri="{BB962C8B-B14F-4D97-AF65-F5344CB8AC3E}">
        <p14:creationId xmlns:p14="http://schemas.microsoft.com/office/powerpoint/2010/main" val="86853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45D97-BFD5-E9E2-A627-3CEC27471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7441DA-0793-7333-D937-1315C97CEA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Repos – main is 26265</a:t>
            </a:r>
          </a:p>
          <a:p>
            <a:pPr lvl="1"/>
            <a:r>
              <a:rPr lang="en-US" noProof="0" dirty="0">
                <a:highlight>
                  <a:srgbClr val="FFFF00"/>
                </a:highlight>
              </a:rPr>
              <a:t>Conformance</a:t>
            </a:r>
          </a:p>
          <a:p>
            <a:pPr lvl="2"/>
            <a:r>
              <a:rPr lang="en-US" noProof="0" dirty="0">
                <a:highlight>
                  <a:srgbClr val="00FF00"/>
                </a:highlight>
              </a:rPr>
              <a:t>Validator</a:t>
            </a:r>
          </a:p>
          <a:p>
            <a:pPr lvl="2"/>
            <a:r>
              <a:rPr lang="en-US" noProof="0" dirty="0">
                <a:highlight>
                  <a:srgbClr val="FFFF00"/>
                </a:highlight>
              </a:rPr>
              <a:t>Conformance Bitstreams (</a:t>
            </a:r>
            <a:r>
              <a:rPr lang="en-US" noProof="0" dirty="0" err="1">
                <a:highlight>
                  <a:srgbClr val="00FFFF"/>
                </a:highlight>
              </a:rPr>
              <a:t>json</a:t>
            </a:r>
            <a:r>
              <a:rPr lang="en-US" noProof="0" dirty="0">
                <a:highlight>
                  <a:srgbClr val="FFFF00"/>
                </a:highlight>
              </a:rPr>
              <a:t> metadata) hosting (schema for description)</a:t>
            </a:r>
          </a:p>
          <a:p>
            <a:pPr lvl="2"/>
            <a:r>
              <a:rPr lang="en-US" noProof="0" dirty="0">
                <a:highlight>
                  <a:srgbClr val="FFFF00"/>
                </a:highlight>
              </a:rPr>
              <a:t>Generation similar to work flow</a:t>
            </a:r>
          </a:p>
          <a:p>
            <a:pPr lvl="1"/>
            <a:r>
              <a:rPr lang="en-US" noProof="0" dirty="0">
                <a:highlight>
                  <a:srgbClr val="00FF00"/>
                </a:highlight>
              </a:rPr>
              <a:t>Specification</a:t>
            </a:r>
          </a:p>
          <a:p>
            <a:pPr lvl="1"/>
            <a:r>
              <a:rPr lang="en-US" noProof="0" dirty="0">
                <a:highlight>
                  <a:srgbClr val="FFFF00"/>
                </a:highlight>
              </a:rPr>
              <a:t>Video Signals</a:t>
            </a:r>
          </a:p>
          <a:p>
            <a:pPr lvl="2"/>
            <a:r>
              <a:rPr lang="en-US" noProof="0" dirty="0">
                <a:highlight>
                  <a:srgbClr val="FFFF00"/>
                </a:highlight>
              </a:rPr>
              <a:t>Sequences (representation </a:t>
            </a:r>
            <a:r>
              <a:rPr lang="en-US" noProof="0" dirty="0" err="1">
                <a:highlight>
                  <a:srgbClr val="00FFFF"/>
                </a:highlight>
              </a:rPr>
              <a:t>json</a:t>
            </a:r>
            <a:r>
              <a:rPr lang="en-US" noProof="0" dirty="0">
                <a:highlight>
                  <a:srgbClr val="FFFF00"/>
                </a:highlight>
              </a:rPr>
              <a:t>) </a:t>
            </a:r>
          </a:p>
          <a:p>
            <a:r>
              <a:rPr lang="en-US" noProof="0" dirty="0">
                <a:highlight>
                  <a:srgbClr val="FFFF00"/>
                </a:highlight>
              </a:rPr>
              <a:t>Akamai (Thomas)</a:t>
            </a:r>
          </a:p>
          <a:p>
            <a:pPr lvl="1"/>
            <a:r>
              <a:rPr lang="en-US" noProof="0" dirty="0">
                <a:highlight>
                  <a:srgbClr val="FFFF00"/>
                </a:highlight>
              </a:rPr>
              <a:t>Video Signal</a:t>
            </a:r>
          </a:p>
          <a:p>
            <a:pPr lvl="1"/>
            <a:r>
              <a:rPr lang="en-US" noProof="0" dirty="0">
                <a:highlight>
                  <a:srgbClr val="FFFF00"/>
                </a:highlight>
              </a:rPr>
              <a:t>Bitstreams</a:t>
            </a:r>
          </a:p>
          <a:p>
            <a:pPr lvl="2"/>
            <a:endParaRPr lang="en-US" noProof="0" dirty="0">
              <a:highlight>
                <a:srgbClr val="FFFF00"/>
              </a:highlight>
            </a:endParaRPr>
          </a:p>
          <a:p>
            <a:pPr marL="457200" lvl="1" indent="0">
              <a:buNone/>
            </a:pPr>
            <a:endParaRPr lang="en-US" noProof="0" dirty="0">
              <a:highlight>
                <a:srgbClr val="00FF00"/>
              </a:highlight>
            </a:endParaRPr>
          </a:p>
          <a:p>
            <a:pPr lvl="2"/>
            <a:endParaRPr lang="en-US" noProof="0" dirty="0">
              <a:highlight>
                <a:srgbClr val="00FF00"/>
              </a:highlight>
            </a:endParaRPr>
          </a:p>
          <a:p>
            <a:pPr lvl="1"/>
            <a:endParaRPr lang="en-US" noProof="0" dirty="0">
              <a:highlight>
                <a:srgbClr val="00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15354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Magnetic Disk 3">
            <a:extLst>
              <a:ext uri="{FF2B5EF4-FFF2-40B4-BE49-F238E27FC236}">
                <a16:creationId xmlns:a16="http://schemas.microsoft.com/office/drawing/2014/main" id="{3FA074F1-20F0-3069-1BE8-64D5BFD5F2CE}"/>
              </a:ext>
            </a:extLst>
          </p:cNvPr>
          <p:cNvSpPr/>
          <p:nvPr/>
        </p:nvSpPr>
        <p:spPr>
          <a:xfrm>
            <a:off x="636711" y="4989067"/>
            <a:ext cx="1522334" cy="1152939"/>
          </a:xfrm>
          <a:prstGeom prst="flowChartMagneticDisk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>
              <a:lnSpc>
                <a:spcPct val="96000"/>
              </a:lnSpc>
              <a:spcAft>
                <a:spcPts val="600"/>
              </a:spcAft>
            </a:pPr>
            <a: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  <a:t>Video Signal Test </a:t>
            </a:r>
            <a:b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</a:br>
            <a: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  <a:t>Sequences</a:t>
            </a:r>
            <a:b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</a:br>
            <a: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  <a:t>with annotation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EC62CF21-ACE9-9092-0735-8A221EBB6DAC}"/>
              </a:ext>
            </a:extLst>
          </p:cNvPr>
          <p:cNvSpPr/>
          <p:nvPr/>
        </p:nvSpPr>
        <p:spPr>
          <a:xfrm>
            <a:off x="407117" y="2698838"/>
            <a:ext cx="1914012" cy="788981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>
              <a:lnSpc>
                <a:spcPct val="96000"/>
              </a:lnSpc>
              <a:spcAft>
                <a:spcPts val="600"/>
              </a:spcAft>
            </a:pPr>
            <a: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  <a:t>Reference</a:t>
            </a:r>
            <a:b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</a:br>
            <a: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  <a:t>Software </a:t>
            </a:r>
            <a:b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</a:br>
            <a: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  <a:t>Encoder</a:t>
            </a:r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761B83F6-204F-9BF5-BD97-21D178693B84}"/>
              </a:ext>
            </a:extLst>
          </p:cNvPr>
          <p:cNvSpPr/>
          <p:nvPr/>
        </p:nvSpPr>
        <p:spPr>
          <a:xfrm>
            <a:off x="1138487" y="1210451"/>
            <a:ext cx="518782" cy="1488387"/>
          </a:xfrm>
          <a:prstGeom prst="down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96000"/>
              </a:lnSpc>
            </a:pPr>
            <a:endParaRPr lang="en-US" sz="1400" noProof="0" dirty="0">
              <a:solidFill>
                <a:schemeClr val="tx1"/>
              </a:solidFill>
              <a:cs typeface="Microsoft Sans Serif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319914F-51C5-736D-B654-ECA1D2FD82AC}"/>
              </a:ext>
            </a:extLst>
          </p:cNvPr>
          <p:cNvSpPr/>
          <p:nvPr/>
        </p:nvSpPr>
        <p:spPr>
          <a:xfrm>
            <a:off x="695360" y="345989"/>
            <a:ext cx="1405036" cy="86446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>
              <a:lnSpc>
                <a:spcPct val="96000"/>
              </a:lnSpc>
              <a:spcAft>
                <a:spcPts val="600"/>
              </a:spcAft>
            </a:pPr>
            <a: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  <a:t>Encoder</a:t>
            </a:r>
            <a:b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</a:br>
            <a: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  <a:t>Configuration</a:t>
            </a:r>
            <a:b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</a:br>
            <a: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  <a:t>for Operation Point</a:t>
            </a: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6008FB04-F214-7F68-A624-FB7C31A02679}"/>
              </a:ext>
            </a:extLst>
          </p:cNvPr>
          <p:cNvSpPr/>
          <p:nvPr/>
        </p:nvSpPr>
        <p:spPr>
          <a:xfrm rot="16200000">
            <a:off x="644000" y="4055259"/>
            <a:ext cx="1507756" cy="372875"/>
          </a:xfrm>
          <a:prstGeom prst="right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96000"/>
              </a:lnSpc>
            </a:pPr>
            <a:endParaRPr lang="en-US" sz="1400" noProof="0" dirty="0">
              <a:solidFill>
                <a:schemeClr val="tx1"/>
              </a:solidFill>
              <a:cs typeface="Microsoft Sans Serif" panose="020B0604020202020204" pitchFamily="34" charset="0"/>
            </a:endParaRPr>
          </a:p>
        </p:txBody>
      </p:sp>
      <p:sp>
        <p:nvSpPr>
          <p:cNvPr id="12" name="Arrow: Bent-Up 11">
            <a:extLst>
              <a:ext uri="{FF2B5EF4-FFF2-40B4-BE49-F238E27FC236}">
                <a16:creationId xmlns:a16="http://schemas.microsoft.com/office/drawing/2014/main" id="{08F4BA6B-5065-6190-C7AC-0FAAEE38A293}"/>
              </a:ext>
            </a:extLst>
          </p:cNvPr>
          <p:cNvSpPr/>
          <p:nvPr/>
        </p:nvSpPr>
        <p:spPr>
          <a:xfrm rot="5400000" flipH="1">
            <a:off x="3609159" y="1944079"/>
            <a:ext cx="825960" cy="813295"/>
          </a:xfrm>
          <a:prstGeom prst="bentUp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>
              <a:lnSpc>
                <a:spcPct val="96000"/>
              </a:lnSpc>
              <a:spcAft>
                <a:spcPts val="600"/>
              </a:spcAft>
            </a:pPr>
            <a:endParaRPr lang="en-US" sz="1400" noProof="0" dirty="0">
              <a:solidFill>
                <a:schemeClr val="tx1"/>
              </a:solidFill>
              <a:cs typeface="Microsoft Sans Serif" panose="020B0604020202020204" pitchFamily="34" charset="0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EEA18F36-4915-A4CD-EABD-896EF782B8AB}"/>
              </a:ext>
            </a:extLst>
          </p:cNvPr>
          <p:cNvSpPr/>
          <p:nvPr/>
        </p:nvSpPr>
        <p:spPr>
          <a:xfrm>
            <a:off x="4438870" y="1737632"/>
            <a:ext cx="1367185" cy="788981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ctr">
              <a:lnSpc>
                <a:spcPct val="96000"/>
              </a:lnSpc>
              <a:spcAft>
                <a:spcPts val="600"/>
              </a:spcAft>
            </a:pPr>
            <a: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  <a:t>Conformance</a:t>
            </a:r>
            <a:b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</a:br>
            <a: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  <a:t>Validator</a:t>
            </a:r>
          </a:p>
        </p:txBody>
      </p:sp>
      <p:sp>
        <p:nvSpPr>
          <p:cNvPr id="14" name="Arrow: Bent-Up 13">
            <a:extLst>
              <a:ext uri="{FF2B5EF4-FFF2-40B4-BE49-F238E27FC236}">
                <a16:creationId xmlns:a16="http://schemas.microsoft.com/office/drawing/2014/main" id="{DAA89C7A-9AC6-C7A3-EFF2-0F4DB54A6578}"/>
              </a:ext>
            </a:extLst>
          </p:cNvPr>
          <p:cNvSpPr/>
          <p:nvPr/>
        </p:nvSpPr>
        <p:spPr>
          <a:xfrm rot="5400000">
            <a:off x="3501413" y="3350856"/>
            <a:ext cx="959071" cy="874970"/>
          </a:xfrm>
          <a:prstGeom prst="bentUpArrow">
            <a:avLst>
              <a:gd name="adj1" fmla="val 25282"/>
              <a:gd name="adj2" fmla="val 25000"/>
              <a:gd name="adj3" fmla="val 25000"/>
            </a:avLst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>
              <a:lnSpc>
                <a:spcPct val="96000"/>
              </a:lnSpc>
              <a:spcAft>
                <a:spcPts val="600"/>
              </a:spcAft>
            </a:pPr>
            <a:endParaRPr lang="en-US" sz="1400" noProof="0" dirty="0">
              <a:solidFill>
                <a:schemeClr val="tx1"/>
              </a:solidFill>
              <a:cs typeface="Microsoft Sans Serif" panose="020B0604020202020204" pitchFamily="34" charset="0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CE4C781-69AE-7180-C89C-618345A6BDC6}"/>
              </a:ext>
            </a:extLst>
          </p:cNvPr>
          <p:cNvSpPr/>
          <p:nvPr/>
        </p:nvSpPr>
        <p:spPr>
          <a:xfrm>
            <a:off x="4438870" y="3638150"/>
            <a:ext cx="1367185" cy="788981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ctr">
              <a:lnSpc>
                <a:spcPct val="96000"/>
              </a:lnSpc>
              <a:spcAft>
                <a:spcPts val="600"/>
              </a:spcAft>
            </a:pPr>
            <a: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  <a:t>Conforming</a:t>
            </a:r>
            <a:b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</a:br>
            <a: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  <a:t>Decoder</a:t>
            </a:r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9F494E4C-2390-10F5-59A8-D04DFE447F57}"/>
              </a:ext>
            </a:extLst>
          </p:cNvPr>
          <p:cNvSpPr/>
          <p:nvPr/>
        </p:nvSpPr>
        <p:spPr>
          <a:xfrm>
            <a:off x="5816138" y="1737632"/>
            <a:ext cx="1235804" cy="346230"/>
          </a:xfrm>
          <a:prstGeom prst="right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>
              <a:lnSpc>
                <a:spcPct val="96000"/>
              </a:lnSpc>
              <a:spcAft>
                <a:spcPts val="600"/>
              </a:spcAft>
            </a:pPr>
            <a: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  <a:t>Report</a:t>
            </a:r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4B2CED48-4B28-1FBA-7681-EC2AE59AFAE8}"/>
              </a:ext>
            </a:extLst>
          </p:cNvPr>
          <p:cNvSpPr/>
          <p:nvPr/>
        </p:nvSpPr>
        <p:spPr>
          <a:xfrm>
            <a:off x="5822530" y="2071400"/>
            <a:ext cx="1235804" cy="346230"/>
          </a:xfrm>
          <a:prstGeom prst="right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>
              <a:lnSpc>
                <a:spcPct val="96000"/>
              </a:lnSpc>
              <a:spcAft>
                <a:spcPts val="600"/>
              </a:spcAft>
            </a:pPr>
            <a: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  <a:t>Description</a:t>
            </a:r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61A335EC-7F7F-B0B9-EE6E-4D11BD283343}"/>
              </a:ext>
            </a:extLst>
          </p:cNvPr>
          <p:cNvSpPr/>
          <p:nvPr/>
        </p:nvSpPr>
        <p:spPr>
          <a:xfrm>
            <a:off x="5806055" y="3688517"/>
            <a:ext cx="1252279" cy="346230"/>
          </a:xfrm>
          <a:prstGeom prst="right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>
              <a:lnSpc>
                <a:spcPct val="96000"/>
              </a:lnSpc>
              <a:spcAft>
                <a:spcPts val="600"/>
              </a:spcAft>
            </a:pPr>
            <a: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  <a:t>Report</a:t>
            </a:r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636956D4-AF5C-EAD1-F0C1-719AC9104D78}"/>
              </a:ext>
            </a:extLst>
          </p:cNvPr>
          <p:cNvSpPr/>
          <p:nvPr/>
        </p:nvSpPr>
        <p:spPr>
          <a:xfrm>
            <a:off x="5806055" y="4032640"/>
            <a:ext cx="1245887" cy="346230"/>
          </a:xfrm>
          <a:prstGeom prst="right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>
              <a:lnSpc>
                <a:spcPct val="96000"/>
              </a:lnSpc>
              <a:spcAft>
                <a:spcPts val="600"/>
              </a:spcAft>
            </a:pPr>
            <a: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  <a:t>MD5</a:t>
            </a:r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96AE3AD0-80BA-8C56-8643-7BC603CCBAC5}"/>
              </a:ext>
            </a:extLst>
          </p:cNvPr>
          <p:cNvSpPr/>
          <p:nvPr/>
        </p:nvSpPr>
        <p:spPr>
          <a:xfrm>
            <a:off x="2321129" y="2630702"/>
            <a:ext cx="4752234" cy="542629"/>
          </a:xfrm>
          <a:prstGeom prst="right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>
              <a:lnSpc>
                <a:spcPct val="96000"/>
              </a:lnSpc>
              <a:spcAft>
                <a:spcPts val="600"/>
              </a:spcAft>
            </a:pPr>
            <a: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  <a:t>Bitstream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9D5DB31D-4E08-8630-096D-6DD9772C306E}"/>
              </a:ext>
            </a:extLst>
          </p:cNvPr>
          <p:cNvSpPr/>
          <p:nvPr/>
        </p:nvSpPr>
        <p:spPr>
          <a:xfrm>
            <a:off x="7079066" y="345989"/>
            <a:ext cx="1502887" cy="579601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ctr">
              <a:lnSpc>
                <a:spcPct val="96000"/>
              </a:lnSpc>
              <a:spcAft>
                <a:spcPts val="600"/>
              </a:spcAft>
            </a:pPr>
            <a: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  <a:t>Conformance Bitstream </a:t>
            </a:r>
            <a:b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</a:br>
            <a: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  <a:t>with annotation</a:t>
            </a:r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3BA834B7-0879-85F5-EBC4-F9C4D4323B22}"/>
              </a:ext>
            </a:extLst>
          </p:cNvPr>
          <p:cNvSpPr/>
          <p:nvPr/>
        </p:nvSpPr>
        <p:spPr>
          <a:xfrm>
            <a:off x="2159045" y="5294221"/>
            <a:ext cx="4914318" cy="542629"/>
          </a:xfrm>
          <a:prstGeom prst="right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>
              <a:lnSpc>
                <a:spcPct val="96000"/>
              </a:lnSpc>
              <a:spcAft>
                <a:spcPts val="600"/>
              </a:spcAft>
            </a:pPr>
            <a: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  <a:t>Video Signal metadata</a:t>
            </a:r>
          </a:p>
        </p:txBody>
      </p:sp>
      <p:sp>
        <p:nvSpPr>
          <p:cNvPr id="23" name="Arrow: Right 22">
            <a:extLst>
              <a:ext uri="{FF2B5EF4-FFF2-40B4-BE49-F238E27FC236}">
                <a16:creationId xmlns:a16="http://schemas.microsoft.com/office/drawing/2014/main" id="{B514938B-9145-0CB5-B30B-C31F28E66689}"/>
              </a:ext>
            </a:extLst>
          </p:cNvPr>
          <p:cNvSpPr/>
          <p:nvPr/>
        </p:nvSpPr>
        <p:spPr>
          <a:xfrm>
            <a:off x="2100396" y="666860"/>
            <a:ext cx="4951546" cy="542629"/>
          </a:xfrm>
          <a:prstGeom prst="right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>
              <a:lnSpc>
                <a:spcPct val="96000"/>
              </a:lnSpc>
              <a:spcAft>
                <a:spcPts val="600"/>
              </a:spcAft>
            </a:pPr>
            <a:r>
              <a:rPr lang="en-US" sz="1400" noProof="0" dirty="0">
                <a:solidFill>
                  <a:schemeClr val="tx1"/>
                </a:solidFill>
                <a:cs typeface="Microsoft Sans Serif" panose="020B0604020202020204" pitchFamily="34" charset="0"/>
              </a:rPr>
              <a:t>Encoding  configuration and Operation Point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3CC32817-E6C2-A0E9-8D41-B9F39A1E75BB}"/>
              </a:ext>
            </a:extLst>
          </p:cNvPr>
          <p:cNvSpPr/>
          <p:nvPr/>
        </p:nvSpPr>
        <p:spPr>
          <a:xfrm>
            <a:off x="10535156" y="1294881"/>
            <a:ext cx="1367185" cy="788981"/>
          </a:xfrm>
          <a:prstGeom prst="round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>
              <a:lnSpc>
                <a:spcPct val="96000"/>
              </a:lnSpc>
              <a:spcAft>
                <a:spcPts val="600"/>
              </a:spcAft>
            </a:pPr>
            <a:r>
              <a:rPr lang="en-US" sz="1400">
                <a:solidFill>
                  <a:schemeClr val="tx1"/>
                </a:solidFill>
                <a:cs typeface="Microsoft Sans Serif" panose="020B0604020202020204" pitchFamily="34" charset="0"/>
              </a:rPr>
              <a:t>Decoder under test</a:t>
            </a:r>
            <a:endParaRPr lang="en-US" sz="1400" dirty="0">
              <a:solidFill>
                <a:schemeClr val="tx1"/>
              </a:solidFill>
              <a:cs typeface="Microsoft Sans Serif" panose="020B0604020202020204" pitchFamily="34" charset="0"/>
            </a:endParaRPr>
          </a:p>
        </p:txBody>
      </p:sp>
      <p:sp>
        <p:nvSpPr>
          <p:cNvPr id="25" name="Arrow: Right 24">
            <a:extLst>
              <a:ext uri="{FF2B5EF4-FFF2-40B4-BE49-F238E27FC236}">
                <a16:creationId xmlns:a16="http://schemas.microsoft.com/office/drawing/2014/main" id="{3F8FC294-58E3-48C7-EDAA-3E6CF0ED9530}"/>
              </a:ext>
            </a:extLst>
          </p:cNvPr>
          <p:cNvSpPr/>
          <p:nvPr/>
        </p:nvSpPr>
        <p:spPr>
          <a:xfrm>
            <a:off x="8587656" y="1456817"/>
            <a:ext cx="1947499" cy="542629"/>
          </a:xfrm>
          <a:prstGeom prst="rightArrow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>
              <a:lnSpc>
                <a:spcPct val="96000"/>
              </a:lnSpc>
              <a:spcAft>
                <a:spcPts val="600"/>
              </a:spcAft>
            </a:pPr>
            <a:r>
              <a:rPr lang="en-US" sz="1400">
                <a:solidFill>
                  <a:schemeClr val="tx1"/>
                </a:solidFill>
                <a:cs typeface="Microsoft Sans Serif" panose="020B0604020202020204" pitchFamily="34" charset="0"/>
              </a:rPr>
              <a:t>Bitstream</a:t>
            </a:r>
            <a:endParaRPr lang="en-US" sz="1400" dirty="0">
              <a:solidFill>
                <a:schemeClr val="tx1"/>
              </a:solidFill>
              <a:cs typeface="Microsoft Sans Serif" panose="020B0604020202020204" pitchFamily="34" charset="0"/>
            </a:endParaRPr>
          </a:p>
        </p:txBody>
      </p:sp>
      <p:sp>
        <p:nvSpPr>
          <p:cNvPr id="26" name="Arrow: Right 25">
            <a:extLst>
              <a:ext uri="{FF2B5EF4-FFF2-40B4-BE49-F238E27FC236}">
                <a16:creationId xmlns:a16="http://schemas.microsoft.com/office/drawing/2014/main" id="{D54B49E7-9931-BECF-0BD2-E9F2964217B1}"/>
              </a:ext>
            </a:extLst>
          </p:cNvPr>
          <p:cNvSpPr/>
          <p:nvPr/>
        </p:nvSpPr>
        <p:spPr>
          <a:xfrm>
            <a:off x="8587656" y="4205755"/>
            <a:ext cx="1866159" cy="542629"/>
          </a:xfrm>
          <a:prstGeom prst="rightArrow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>
              <a:lnSpc>
                <a:spcPct val="96000"/>
              </a:lnSpc>
              <a:spcAft>
                <a:spcPts val="600"/>
              </a:spcAft>
            </a:pPr>
            <a:r>
              <a:rPr lang="en-US" sz="1400" dirty="0">
                <a:solidFill>
                  <a:schemeClr val="tx1"/>
                </a:solidFill>
                <a:cs typeface="Microsoft Sans Serif" panose="020B0604020202020204" pitchFamily="34" charset="0"/>
              </a:rPr>
              <a:t>Conformance info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2AB06052-1ED5-C6B0-DDDF-F1D4B5F8ADD3}"/>
              </a:ext>
            </a:extLst>
          </p:cNvPr>
          <p:cNvSpPr/>
          <p:nvPr/>
        </p:nvSpPr>
        <p:spPr>
          <a:xfrm>
            <a:off x="10445403" y="4082578"/>
            <a:ext cx="1367185" cy="788981"/>
          </a:xfrm>
          <a:prstGeom prst="round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>
              <a:lnSpc>
                <a:spcPct val="96000"/>
              </a:lnSpc>
              <a:spcAft>
                <a:spcPts val="600"/>
              </a:spcAft>
            </a:pPr>
            <a:r>
              <a:rPr lang="en-US" sz="1400" dirty="0">
                <a:solidFill>
                  <a:schemeClr val="tx1"/>
                </a:solidFill>
                <a:cs typeface="Microsoft Sans Serif" panose="020B0604020202020204" pitchFamily="34" charset="0"/>
              </a:rPr>
              <a:t>Decoder Conformance Test</a:t>
            </a:r>
          </a:p>
        </p:txBody>
      </p:sp>
      <p:sp>
        <p:nvSpPr>
          <p:cNvPr id="28" name="Arrow: Right 27">
            <a:extLst>
              <a:ext uri="{FF2B5EF4-FFF2-40B4-BE49-F238E27FC236}">
                <a16:creationId xmlns:a16="http://schemas.microsoft.com/office/drawing/2014/main" id="{3290D943-BD66-AE49-8663-EF4E0F5509F6}"/>
              </a:ext>
            </a:extLst>
          </p:cNvPr>
          <p:cNvSpPr/>
          <p:nvPr/>
        </p:nvSpPr>
        <p:spPr>
          <a:xfrm rot="5400000">
            <a:off x="9885688" y="2805675"/>
            <a:ext cx="2011179" cy="542629"/>
          </a:xfrm>
          <a:prstGeom prst="rightArrow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>
              <a:lnSpc>
                <a:spcPct val="96000"/>
              </a:lnSpc>
              <a:spcAft>
                <a:spcPts val="600"/>
              </a:spcAft>
            </a:pPr>
            <a:r>
              <a:rPr lang="en-US" sz="1400" dirty="0">
                <a:solidFill>
                  <a:schemeClr val="tx1"/>
                </a:solidFill>
                <a:cs typeface="Microsoft Sans Serif" panose="020B0604020202020204" pitchFamily="34" charset="0"/>
              </a:rPr>
              <a:t>Video Signal</a:t>
            </a:r>
          </a:p>
        </p:txBody>
      </p: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B5421326-BC27-975F-A00D-22D69F357790}"/>
              </a:ext>
            </a:extLst>
          </p:cNvPr>
          <p:cNvSpPr/>
          <p:nvPr/>
        </p:nvSpPr>
        <p:spPr>
          <a:xfrm rot="5400000">
            <a:off x="10514952" y="2805673"/>
            <a:ext cx="2011179" cy="542629"/>
          </a:xfrm>
          <a:prstGeom prst="rightArrow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>
              <a:lnSpc>
                <a:spcPct val="96000"/>
              </a:lnSpc>
              <a:spcAft>
                <a:spcPts val="600"/>
              </a:spcAft>
            </a:pPr>
            <a:r>
              <a:rPr lang="en-US" sz="1400" dirty="0">
                <a:solidFill>
                  <a:schemeClr val="tx1"/>
                </a:solidFill>
                <a:cs typeface="Microsoft Sans Serif" panose="020B0604020202020204" pitchFamily="34" charset="0"/>
              </a:rPr>
              <a:t>Rendering Metadata</a:t>
            </a:r>
          </a:p>
        </p:txBody>
      </p:sp>
      <p:sp>
        <p:nvSpPr>
          <p:cNvPr id="30" name="Arrow: Right 29">
            <a:extLst>
              <a:ext uri="{FF2B5EF4-FFF2-40B4-BE49-F238E27FC236}">
                <a16:creationId xmlns:a16="http://schemas.microsoft.com/office/drawing/2014/main" id="{6EC04225-AAD9-575B-4E9A-00004B0B794F}"/>
              </a:ext>
            </a:extLst>
          </p:cNvPr>
          <p:cNvSpPr/>
          <p:nvPr/>
        </p:nvSpPr>
        <p:spPr>
          <a:xfrm>
            <a:off x="2315426" y="2909160"/>
            <a:ext cx="4752234" cy="542629"/>
          </a:xfrm>
          <a:prstGeom prst="rightArrow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>
              <a:lnSpc>
                <a:spcPct val="96000"/>
              </a:lnSpc>
              <a:spcAft>
                <a:spcPts val="600"/>
              </a:spcAft>
            </a:pPr>
            <a:r>
              <a:rPr lang="en-US" sz="1400">
                <a:solidFill>
                  <a:schemeClr val="tx1"/>
                </a:solidFill>
                <a:cs typeface="Microsoft Sans Serif" panose="020B0604020202020204" pitchFamily="34" charset="0"/>
              </a:rPr>
              <a:t>Coded metadata</a:t>
            </a:r>
            <a:endParaRPr lang="en-US" sz="1400" dirty="0">
              <a:solidFill>
                <a:schemeClr val="tx1"/>
              </a:solidFill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03958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08f6f869-1ed0-46b3-a227-1d3e52347e28}" enabled="1" method="Standard" siteId="{98e9ba89-e1a1-4e38-9007-8bdabc25de1d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344</TotalTime>
  <Words>146</Words>
  <Application>Microsoft Office PowerPoint</Application>
  <PresentationFormat>Widescreen</PresentationFormat>
  <Paragraphs>52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Microsoft Sans Serif</vt:lpstr>
      <vt:lpstr>Office Theme</vt:lpstr>
      <vt:lpstr>PowerPoint Presentation</vt:lpstr>
      <vt:lpstr>Action</vt:lpstr>
      <vt:lpstr>PowerPoint Presentation</vt:lpstr>
    </vt:vector>
  </TitlesOfParts>
  <Company>Qualcomm Incorporated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Thomas Stockhammer (25/11/12)</dc:creator>
  <cp:lastModifiedBy>Thomas Stockhammer (25/11/12)</cp:lastModifiedBy>
  <cp:revision>1</cp:revision>
  <dcterms:created xsi:type="dcterms:W3CDTF">2025-11-18T16:33:28Z</dcterms:created>
  <dcterms:modified xsi:type="dcterms:W3CDTF">2025-11-19T00:43:58Z</dcterms:modified>
</cp:coreProperties>
</file>