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2412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7B0E2-4816-F5BC-E4EF-FBC38F2573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FFD64F-679E-B944-F08F-C22CFB2BE0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1EEFE-938F-1E2C-46B0-4BBB66AD5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5FAAB-EE11-4919-5C15-91ED1C3B9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5306A-3833-AEAC-FA05-F2479A647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484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3F912-AD36-FB0A-BCE2-984F8580B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5B933C-75B5-4CF8-BE3F-6E9FBCE92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2D5BB-A074-363D-AF89-C19984964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4C92B-4307-E44E-10C6-940067A3D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3A962-B880-78B4-1658-DB07BCCC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269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88B31B-08DB-214F-F369-1A6C794BD8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1F45DA-46A6-9E28-73C2-58B6EF74E0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C4A66-54C0-EC30-D833-58B9F5C6F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18533-BA53-D847-2FF3-3A846027E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BB19F-A0DF-D277-BE59-112552ED4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16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8FFB-16CF-FBB3-9EE1-F7DC18A9F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B196B-B2BC-45D0-2F4A-A34647E053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0742D-EF87-6EB2-DCF0-C567EFF0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BCF4D-D140-D48D-1939-CFD7D02B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C050A-3784-56A0-8C66-9516AD178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220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F9998-2B74-5201-463F-00DFBAB97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7014-8F7A-4E94-D33B-3491E68C3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74634-73AA-0E49-853B-C0481276A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344FC6-8F7A-BA34-CDA2-C6B1B8BDD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7812E-4081-53A4-5E67-84D9B9820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289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93618-1761-8FFD-0C91-BBAB9CB6F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C804-4621-554B-6371-1340700A3F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4FB1C0-D2D9-8D03-FF8E-31F4CBEE9C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58409E-7C79-F025-7490-18DDE51B0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5917DA-7E1C-14EE-94C3-8EB76F80B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072159-0764-2CF8-F90B-92779CC75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24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60C76-C34E-58A1-5517-EBCB9D595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7FA93-8979-38BA-CF33-47888E211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8A6249-5F9B-8C46-82BF-48A3153ECA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508E96-622A-23DC-86E6-15386035B7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6AC0A9-5DB7-EEDD-9DD0-79EFC197E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F1256B-7155-FF46-8366-0CBD531E9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335DC2-3423-92FE-3F9C-2025E570C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560169-90EF-025F-E587-D5B1C01CE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40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CC44C-9D6C-F90C-D379-54D42F3B7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5AC650-C8B3-973A-3E9B-E838A69F1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B39AA3-7513-25BC-CF78-7B31193DC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36E687-0908-D210-895C-50BAC9AC6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1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99AA72-C730-C447-529A-2EBDF0BF5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7DDFD6-7465-6E68-D3A3-C7666675D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CA0EDB-7D34-3C73-90C3-6DBC7B3A7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08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4F336-947C-307A-0508-A5A0BEA90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0DE02-103A-1C68-42DF-32710904E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59773-8DFC-9113-6DB9-7CEFCBA85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0AAEC3-ACCE-C966-C8D1-E00F892F7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DC9D31-CB66-9700-208C-BC9F3A5B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F6B183-1BF4-9A3A-752C-94266B000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27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22D95-FBBB-3A66-9647-C9D607A4E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0674B4-8883-0463-2A15-A20E17D1B8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CAA365-7BBB-7EAA-34C5-3CA61F2F7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6CCD2A-0CC9-E711-4528-9CBA536C7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75A25D-6BB1-E683-DD94-35F80D6DB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22B68E-3546-9905-2F52-ED586367A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47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E6050F-21A0-A802-6D29-2FE3CBE71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271E7D-35BE-83EB-9D5C-8FE6CC940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B2A3B-BD0F-AAAE-8728-4395EFE281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7B12A9-BD27-482B-ACAD-DE861DAD402F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6F43D-E716-DC3A-9B5C-35CB874973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6592-3237-AEA6-19AE-0DC2E1B5F8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EB87C9-A7D1-4778-AC7D-4500E2CE7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847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ash-large-files.akamaized.net/WAVE/3GPP/5GVideo/" TargetMode="External"/><Relationship Id="rId2" Type="http://schemas.openxmlformats.org/officeDocument/2006/relationships/hyperlink" Target="https://forge.3gpp.org/rep/sa4/vops/work-item-management/-/issu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cgit.hhi.fraunhofer.de/jvet/HM/-/merge_requests/98" TargetMode="External"/><Relationship Id="rId5" Type="http://schemas.openxmlformats.org/officeDocument/2006/relationships/hyperlink" Target="https://jvet-experts.org/doc_end_user/current_document.php?id=16296" TargetMode="External"/><Relationship Id="rId4" Type="http://schemas.openxmlformats.org/officeDocument/2006/relationships/hyperlink" Target="https://download.blender.org/demo/movies/BBB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ownload.blender.org/demo/movies/BBB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4E918-CAEB-514F-8663-4115275DDE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3GPP Conformance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2C3906-8C66-6BB9-8408-873B147823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869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4336CC-AFE7-9A59-35A7-2600016C2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Actions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9FFA8C-CE30-E666-2E41-78D9A306F1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/>
              <a:t>Conformance Checker Progress:</a:t>
            </a:r>
            <a:endParaRPr lang="en-US" dirty="0"/>
          </a:p>
          <a:p>
            <a:pPr lvl="1"/>
            <a:r>
              <a:rPr lang="en-US" dirty="0"/>
              <a:t>Put the GitLab tracker link into the chat for team members to access and review the issues. (Emmanuel Thomas) 8</a:t>
            </a:r>
          </a:p>
          <a:p>
            <a:r>
              <a:rPr lang="en-US" b="1" dirty="0"/>
              <a:t>GitLab Access and Issues:</a:t>
            </a:r>
            <a:endParaRPr lang="en-US" dirty="0"/>
          </a:p>
          <a:p>
            <a:pPr lvl="1"/>
            <a:r>
              <a:rPr lang="en-US" dirty="0"/>
              <a:t>Collect information on how to register for a GitLab account and share it with the team. (Thomas) 9</a:t>
            </a:r>
          </a:p>
          <a:p>
            <a:pPr lvl="1"/>
            <a:r>
              <a:rPr lang="en-US" dirty="0"/>
              <a:t>Propose making the GitLab public to collect bugs and make the data available. (Thomas) 10</a:t>
            </a:r>
          </a:p>
          <a:p>
            <a:r>
              <a:rPr lang="en-US" b="1" dirty="0"/>
              <a:t>Source Test Material:</a:t>
            </a:r>
            <a:endParaRPr lang="en-US" dirty="0"/>
          </a:p>
          <a:p>
            <a:pPr lvl="1"/>
            <a:r>
              <a:rPr lang="en-US" dirty="0"/>
              <a:t>Create a folder for candidate sequences and collect test sequences for review. (Thomas) 11</a:t>
            </a:r>
          </a:p>
          <a:p>
            <a:r>
              <a:rPr lang="en-US" b="1" dirty="0"/>
              <a:t>Encoding Bitstreams:</a:t>
            </a:r>
            <a:endParaRPr lang="en-US" dirty="0"/>
          </a:p>
          <a:p>
            <a:pPr lvl="1"/>
            <a:r>
              <a:rPr lang="en-US" dirty="0"/>
              <a:t>Check the merge request into HM and configure the software to produce conforming bitstreams. (Anand Meher) 12</a:t>
            </a:r>
          </a:p>
          <a:p>
            <a:r>
              <a:rPr lang="en-US" b="1" dirty="0"/>
              <a:t>Next Steps and Contributions:</a:t>
            </a:r>
            <a:endParaRPr lang="en-US" dirty="0"/>
          </a:p>
          <a:p>
            <a:pPr lvl="1"/>
            <a:r>
              <a:rPr lang="en-US" dirty="0"/>
              <a:t>Create repositories on the video folder for uploading test sequences and draft bitstreams. (Thomas) 13</a:t>
            </a:r>
          </a:p>
          <a:p>
            <a:pPr lvl="1"/>
            <a:r>
              <a:rPr lang="en-US" dirty="0"/>
              <a:t>Check internally if Qualcomm can try encoding bitstreams and provide feedback. (Thomas) 14</a:t>
            </a:r>
          </a:p>
          <a:p>
            <a:pPr lvl="1"/>
            <a:r>
              <a:rPr lang="en-US" dirty="0"/>
              <a:t>Have another call at the same time next week to check the progress. (Thomas) 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57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E4ED9-29BA-B474-C2B4-4F0E90E47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Relevant Links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FC2AB-BFCF-1578-01CE-6D1B72A0B2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 tooltip="https://forge.3gpp.org/rep/sa4/vops/work-item-management/-/issues"/>
              </a:rPr>
              <a:t>Issues · Work Item management · </a:t>
            </a:r>
            <a:r>
              <a:rPr lang="en-US" dirty="0" err="1">
                <a:hlinkClick r:id="rId2" tooltip="https://forge.3gpp.org/rep/sa4/vops/work-item-management/-/issues"/>
              </a:rPr>
              <a:t>GitLabIssues</a:t>
            </a:r>
            <a:r>
              <a:rPr lang="en-US" dirty="0">
                <a:hlinkClick r:id="rId2" tooltip="https://forge.3gpp.org/rep/sa4/vops/work-item-management/-/issues"/>
              </a:rPr>
              <a:t> · Work Item management · GitLab</a:t>
            </a:r>
            <a:endParaRPr lang="en-US" dirty="0"/>
          </a:p>
          <a:p>
            <a:r>
              <a:rPr lang="en-US" dirty="0">
                <a:hlinkClick r:id="rId3" tooltip="https://dash-large-files.akamaized.net/wave/3gpp/5gvideo/"/>
              </a:rPr>
              <a:t>https://dash-large-files.akamaized.net/WAVE/3GPP/5GVideo/ReferenceSequences/</a:t>
            </a:r>
            <a:r>
              <a:rPr lang="en-US" dirty="0"/>
              <a:t> </a:t>
            </a:r>
          </a:p>
          <a:p>
            <a:r>
              <a:rPr lang="en-US" dirty="0">
                <a:hlinkClick r:id="rId4" tooltip="https://download.blender.org/demo/movies/bbb/"/>
              </a:rPr>
              <a:t>Index of /demo/movies/BBB/</a:t>
            </a:r>
            <a:endParaRPr lang="en-US" dirty="0"/>
          </a:p>
          <a:p>
            <a:r>
              <a:rPr lang="en-US" dirty="0">
                <a:hlinkClick r:id="rId5" tooltip="https://jvet-experts.org/doc_end_user/current_document.php?id=16296"/>
              </a:rPr>
              <a:t>JVET DOC: https://jvet-experts.org/doc_end_user/current_document.php?id=16296</a:t>
            </a:r>
            <a:endParaRPr lang="en-US" dirty="0"/>
          </a:p>
          <a:p>
            <a:r>
              <a:rPr lang="en-US" dirty="0">
                <a:hlinkClick r:id="rId6" tooltip="https://vcgit.hhi.fraunhofer.de/jvet/hm/-/merge_requests/98"/>
              </a:rPr>
              <a:t>JVET-AN0292-0293: Multiview HEVC encoding and decoding including 4:4:4 profiles (!98) · Merge </a:t>
            </a:r>
            <a:r>
              <a:rPr lang="en-US" dirty="0" err="1">
                <a:hlinkClick r:id="rId6" tooltip="https://vcgit.hhi.fraunhofer.de/jvet/hm/-/merge_requests/98"/>
              </a:rPr>
              <a:t>reque</a:t>
            </a:r>
            <a:r>
              <a:rPr lang="en-US" dirty="0">
                <a:hlinkClick r:id="rId6" tooltip="https://vcgit.hhi.fraunhofer.de/jvet/hm/-/merge_requests/98"/>
              </a:rPr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615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D6387-1A35-3F87-52A4-0ABD419E9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Create </a:t>
            </a:r>
            <a:r>
              <a:rPr lang="de-DE" dirty="0" err="1"/>
              <a:t>diagram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A2769-C2EB-764D-60EB-BD2E3C6A2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Sequences</a:t>
            </a:r>
            <a:endParaRPr lang="de-DE" dirty="0"/>
          </a:p>
          <a:p>
            <a:r>
              <a:rPr lang="de-DE" dirty="0"/>
              <a:t>Encoding</a:t>
            </a:r>
          </a:p>
          <a:p>
            <a:r>
              <a:rPr lang="de-DE" dirty="0"/>
              <a:t>Conformance Checking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848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E9A4F-1DB3-C174-AF3F-D851C725F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done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5198B1-5FE6-88B6-B5DD-DCC84DED3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Create a Repo Test </a:t>
            </a:r>
            <a:r>
              <a:rPr lang="de-DE" dirty="0" err="1"/>
              <a:t>Sequences</a:t>
            </a:r>
            <a:endParaRPr lang="de-DE" dirty="0"/>
          </a:p>
          <a:p>
            <a:pPr lvl="1"/>
            <a:r>
              <a:rPr lang="de-DE" dirty="0"/>
              <a:t>Annotation of Test </a:t>
            </a:r>
            <a:r>
              <a:rPr lang="de-DE" dirty="0" err="1"/>
              <a:t>Sequences</a:t>
            </a:r>
            <a:endParaRPr lang="de-DE" dirty="0"/>
          </a:p>
          <a:p>
            <a:pPr lvl="1"/>
            <a:r>
              <a:rPr lang="de-DE" dirty="0"/>
              <a:t>Format of Test </a:t>
            </a:r>
            <a:r>
              <a:rPr lang="de-DE" dirty="0" err="1"/>
              <a:t>Sequences</a:t>
            </a:r>
            <a:endParaRPr lang="de-DE" dirty="0"/>
          </a:p>
          <a:p>
            <a:pPr lvl="1"/>
            <a:r>
              <a:rPr lang="de-DE" dirty="0">
                <a:sym typeface="Wingdings" panose="05000000000000000000" pitchFamily="2" charset="2"/>
              </a:rPr>
              <a:t> </a:t>
            </a:r>
            <a:r>
              <a:rPr lang="de-DE" dirty="0" err="1">
                <a:sym typeface="Wingdings" panose="05000000000000000000" pitchFamily="2" charset="2"/>
              </a:rPr>
              <a:t>Proposal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to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re-use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what</a:t>
            </a:r>
            <a:r>
              <a:rPr lang="de-DE" dirty="0">
                <a:sym typeface="Wingdings" panose="05000000000000000000" pitchFamily="2" charset="2"/>
              </a:rPr>
              <a:t> was </a:t>
            </a:r>
            <a:r>
              <a:rPr lang="de-DE" dirty="0" err="1">
                <a:sym typeface="Wingdings" panose="05000000000000000000" pitchFamily="2" charset="2"/>
              </a:rPr>
              <a:t>done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5GVideo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 update and </a:t>
            </a:r>
            <a:r>
              <a:rPr lang="de-DE" dirty="0" err="1">
                <a:sym typeface="Wingdings" panose="05000000000000000000" pitchFamily="2" charset="2"/>
              </a:rPr>
              <a:t>add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signal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to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have</a:t>
            </a:r>
            <a:r>
              <a:rPr lang="de-DE" dirty="0">
                <a:sym typeface="Wingdings" panose="05000000000000000000" pitchFamily="2" charset="2"/>
              </a:rPr>
              <a:t> 2</a:t>
            </a:r>
          </a:p>
          <a:p>
            <a:r>
              <a:rPr lang="de-DE" dirty="0">
                <a:sym typeface="Wingdings" panose="05000000000000000000" pitchFamily="2" charset="2"/>
              </a:rPr>
              <a:t>Test </a:t>
            </a:r>
            <a:r>
              <a:rPr lang="de-DE" dirty="0" err="1">
                <a:sym typeface="Wingdings" panose="05000000000000000000" pitchFamily="2" charset="2"/>
              </a:rPr>
              <a:t>Sequences</a:t>
            </a:r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hlinkClick r:id="rId2" tooltip="https://download.blender.org/demo/movies/bbb/"/>
              </a:rPr>
              <a:t>Index of /demo/movies/BBB/</a:t>
            </a:r>
            <a:r>
              <a:rPr lang="en-US" dirty="0"/>
              <a:t>: </a:t>
            </a:r>
            <a:r>
              <a:rPr lang="de-DE" dirty="0">
                <a:sym typeface="Wingdings" panose="05000000000000000000" pitchFamily="2" charset="2"/>
              </a:rPr>
              <a:t>MP4 and </a:t>
            </a:r>
            <a:r>
              <a:rPr lang="de-DE" dirty="0" err="1">
                <a:sym typeface="Wingdings" panose="05000000000000000000" pitchFamily="2" charset="2"/>
              </a:rPr>
              <a:t>stereo</a:t>
            </a:r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 err="1">
                <a:sym typeface="Wingdings" panose="05000000000000000000" pitchFamily="2" charset="2"/>
              </a:rPr>
              <a:t>Conversion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to</a:t>
            </a:r>
            <a:r>
              <a:rPr lang="de-DE" dirty="0">
                <a:sym typeface="Wingdings" panose="05000000000000000000" pitchFamily="2" charset="2"/>
              </a:rPr>
              <a:t> 3GPP </a:t>
            </a:r>
            <a:r>
              <a:rPr lang="de-DE" dirty="0" err="1">
                <a:sym typeface="Wingdings" panose="05000000000000000000" pitchFamily="2" charset="2"/>
              </a:rPr>
              <a:t>format</a:t>
            </a:r>
            <a:r>
              <a:rPr lang="de-DE" dirty="0">
                <a:sym typeface="Wingdings" panose="05000000000000000000" pitchFamily="2" charset="2"/>
              </a:rPr>
              <a:t> (2 </a:t>
            </a:r>
            <a:r>
              <a:rPr lang="de-DE" dirty="0" err="1">
                <a:sym typeface="Wingdings" panose="05000000000000000000" pitchFamily="2" charset="2"/>
              </a:rPr>
              <a:t>independent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yuv</a:t>
            </a:r>
            <a:r>
              <a:rPr lang="de-DE" dirty="0">
                <a:sym typeface="Wingdings" panose="05000000000000000000" pitchFamily="2" charset="2"/>
              </a:rPr>
              <a:t>) and </a:t>
            </a:r>
            <a:r>
              <a:rPr lang="de-DE" dirty="0" err="1">
                <a:sym typeface="Wingdings" panose="05000000000000000000" pitchFamily="2" charset="2"/>
              </a:rPr>
              <a:t>parameters</a:t>
            </a:r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Create an </a:t>
            </a:r>
            <a:r>
              <a:rPr lang="de-DE" dirty="0" err="1">
                <a:sym typeface="Wingdings" panose="05000000000000000000" pitchFamily="2" charset="2"/>
              </a:rPr>
              <a:t>ffMPEG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filter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to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extract</a:t>
            </a:r>
            <a:r>
              <a:rPr lang="de-DE" dirty="0">
                <a:sym typeface="Wingdings" panose="05000000000000000000" pitchFamily="2" charset="2"/>
              </a:rPr>
              <a:t> the </a:t>
            </a:r>
            <a:r>
              <a:rPr lang="de-DE" dirty="0" err="1">
                <a:sym typeface="Wingdings" panose="05000000000000000000" pitchFamily="2" charset="2"/>
              </a:rPr>
              <a:t>two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views</a:t>
            </a:r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Upload the </a:t>
            </a:r>
            <a:r>
              <a:rPr lang="de-DE" dirty="0" err="1">
                <a:sym typeface="Wingdings" panose="05000000000000000000" pitchFamily="2" charset="2"/>
              </a:rPr>
              <a:t>sequences</a:t>
            </a:r>
            <a:r>
              <a:rPr lang="de-DE" dirty="0">
                <a:sym typeface="Wingdings" panose="05000000000000000000" pitchFamily="2" charset="2"/>
              </a:rPr>
              <a:t> and </a:t>
            </a:r>
            <a:r>
              <a:rPr lang="de-DE" dirty="0" err="1">
                <a:sym typeface="Wingdings" panose="05000000000000000000" pitchFamily="2" charset="2"/>
              </a:rPr>
              <a:t>create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annotation</a:t>
            </a:r>
            <a:endParaRPr lang="de-DE" dirty="0">
              <a:sym typeface="Wingdings" panose="05000000000000000000" pitchFamily="2" charset="2"/>
            </a:endParaRP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DD5AD-1750-C760-0115-75AF8BB8E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done</a:t>
            </a:r>
            <a:r>
              <a:rPr lang="de-DE" dirty="0"/>
              <a:t>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93D74-FBBB-5FC9-64B8-87770C001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Encoding</a:t>
            </a:r>
          </a:p>
          <a:p>
            <a:pPr lvl="1"/>
            <a:r>
              <a:rPr lang="de-DE" dirty="0"/>
              <a:t>Software </a:t>
            </a:r>
            <a:r>
              <a:rPr lang="de-DE" dirty="0" err="1"/>
              <a:t>provided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apple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Anand</a:t>
            </a:r>
          </a:p>
          <a:p>
            <a:pPr lvl="1"/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compile</a:t>
            </a:r>
            <a:r>
              <a:rPr lang="de-DE" dirty="0"/>
              <a:t> </a:t>
            </a:r>
            <a:r>
              <a:rPr lang="de-DE" dirty="0" err="1"/>
              <a:t>instructions</a:t>
            </a:r>
            <a:endParaRPr lang="de-DE" dirty="0"/>
          </a:p>
          <a:p>
            <a:pPr lvl="1"/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the </a:t>
            </a:r>
            <a:r>
              <a:rPr lang="de-DE" dirty="0" err="1"/>
              <a:t>configuration</a:t>
            </a:r>
            <a:r>
              <a:rPr lang="de-DE" dirty="0"/>
              <a:t> </a:t>
            </a:r>
            <a:r>
              <a:rPr lang="de-DE" dirty="0" err="1"/>
              <a:t>parameter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the </a:t>
            </a:r>
            <a:r>
              <a:rPr lang="de-DE" dirty="0" err="1"/>
              <a:t>file</a:t>
            </a:r>
            <a:r>
              <a:rPr lang="de-DE" dirty="0"/>
              <a:t>, </a:t>
            </a:r>
            <a:r>
              <a:rPr lang="de-DE" dirty="0" err="1"/>
              <a:t>mapping</a:t>
            </a:r>
            <a:r>
              <a:rPr lang="de-DE" dirty="0"/>
              <a:t> the </a:t>
            </a:r>
            <a:r>
              <a:rPr lang="de-DE" dirty="0" err="1"/>
              <a:t>parameters</a:t>
            </a:r>
            <a:r>
              <a:rPr lang="de-DE" dirty="0"/>
              <a:t> from the</a:t>
            </a:r>
          </a:p>
          <a:p>
            <a:r>
              <a:rPr lang="de-DE" dirty="0"/>
              <a:t>Reference Decoder</a:t>
            </a:r>
          </a:p>
          <a:p>
            <a:pPr lvl="1"/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also </a:t>
            </a:r>
            <a:r>
              <a:rPr lang="de-DE" dirty="0" err="1"/>
              <a:t>point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dirty="0" err="1"/>
              <a:t>conforming</a:t>
            </a:r>
            <a:r>
              <a:rPr lang="de-DE" dirty="0"/>
              <a:t> </a:t>
            </a:r>
            <a:r>
              <a:rPr lang="de-DE" dirty="0" err="1"/>
              <a:t>decoder</a:t>
            </a:r>
            <a:endParaRPr lang="de-DE" dirty="0"/>
          </a:p>
          <a:p>
            <a:pPr lvl="1"/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174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387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Wingdings</vt:lpstr>
      <vt:lpstr>Office Theme</vt:lpstr>
      <vt:lpstr>3GPP Conformance</vt:lpstr>
      <vt:lpstr>Actions</vt:lpstr>
      <vt:lpstr>Relevant Links</vt:lpstr>
      <vt:lpstr>Create diagram</vt:lpstr>
      <vt:lpstr>What needs to be done</vt:lpstr>
      <vt:lpstr>What needs to be done (2)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Stockhammer (25/10/28)</dc:creator>
  <cp:lastModifiedBy>Thomas Stockhammer (25/10/28)</cp:lastModifiedBy>
  <cp:revision>1</cp:revision>
  <dcterms:created xsi:type="dcterms:W3CDTF">2025-11-07T08:12:09Z</dcterms:created>
  <dcterms:modified xsi:type="dcterms:W3CDTF">2025-11-07T09:16:02Z</dcterms:modified>
</cp:coreProperties>
</file>