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421" r:id="rId5"/>
    <p:sldId id="41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43" autoAdjust="0"/>
    <p:restoredTop sz="95760" autoAdjust="0"/>
  </p:normalViewPr>
  <p:slideViewPr>
    <p:cSldViewPr snapToGrid="0">
      <p:cViewPr varScale="1">
        <p:scale>
          <a:sx n="127" d="100"/>
          <a:sy n="127" d="100"/>
        </p:scale>
        <p:origin x="33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74" y="194303"/>
            <a:ext cx="9963778" cy="1325563"/>
          </a:xfrm>
        </p:spPr>
        <p:txBody>
          <a:bodyPr/>
          <a:lstStyle/>
          <a:p>
            <a:r>
              <a:rPr lang="en-US" altLang="zh-CN" dirty="0" err="1"/>
              <a:t>SoH</a:t>
            </a:r>
            <a:r>
              <a:rPr lang="en-US" altLang="zh-CN" dirty="0"/>
              <a:t> for </a:t>
            </a:r>
            <a:r>
              <a:rPr lang="en-US" altLang="zh-CN" i="1" dirty="0"/>
              <a:t>Status on support for available bitrate monitoring by NG-RAN- Background</a:t>
            </a:r>
            <a:endParaRPr lang="zh-CN" altLang="en-US" i="1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4"/>
            <a:ext cx="11342449" cy="44523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Rel-19 XRM_Ph2 introduced support for Available Bitrate Monitoring by NG-RAN. The monitoring results are reported by NG-RAN </a:t>
            </a:r>
            <a:r>
              <a:rPr lang="en-GB" sz="1800" dirty="0"/>
              <a:t>after configuration done over the CP, </a:t>
            </a:r>
            <a:r>
              <a:rPr lang="en-US" altLang="zh-CN" sz="1800" dirty="0"/>
              <a:t>over N3 in GTP-U header, i.e., to the UPF. The UPF inspects the GTP-U PDUs and extracts the reports from the GTP-U PDUs for further exposure.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RAN3 asked SA2 in LS in </a:t>
            </a:r>
            <a:r>
              <a:rPr lang="en-GB" sz="1800" dirty="0"/>
              <a:t>S2-2600008:</a:t>
            </a:r>
          </a:p>
          <a:p>
            <a:r>
              <a:rPr lang="en-GB" sz="1800" i="1" dirty="0"/>
              <a:t>RAN3 has discussed whether </a:t>
            </a:r>
            <a:r>
              <a:rPr lang="en-GB" sz="1800" i="1" dirty="0" err="1"/>
              <a:t>gNB</a:t>
            </a:r>
            <a:r>
              <a:rPr lang="en-GB" sz="1800" i="1" dirty="0"/>
              <a:t> provides the status </a:t>
            </a:r>
            <a:r>
              <a:rPr lang="en-US" sz="1800" i="1" dirty="0"/>
              <a:t>information </a:t>
            </a:r>
            <a:r>
              <a:rPr lang="en-GB" sz="1800" i="1" dirty="0"/>
              <a:t>(</a:t>
            </a:r>
            <a:r>
              <a:rPr lang="en-US" sz="1800" i="1" dirty="0"/>
              <a:t>e.g. explicit </a:t>
            </a:r>
            <a:r>
              <a:rPr lang="en-GB" sz="1800" i="1" dirty="0"/>
              <a:t>activated</a:t>
            </a:r>
            <a:r>
              <a:rPr lang="en-US" sz="1800" i="1" dirty="0"/>
              <a:t>/</a:t>
            </a:r>
            <a:r>
              <a:rPr lang="en-GB" sz="1800" i="1" dirty="0"/>
              <a:t>deactivated </a:t>
            </a:r>
            <a:r>
              <a:rPr lang="en-US" sz="1800" i="1" dirty="0"/>
              <a:t>status information, or only explicit activated information</a:t>
            </a:r>
            <a:r>
              <a:rPr lang="en-GB" sz="1800" i="1" dirty="0"/>
              <a:t>) of Available Bitrate monitoring</a:t>
            </a:r>
            <a:r>
              <a:rPr lang="en-US" sz="1800" i="1" dirty="0"/>
              <a:t> to SMF after </a:t>
            </a:r>
            <a:r>
              <a:rPr lang="en-US" sz="1800" i="1" dirty="0" err="1"/>
              <a:t>gNB</a:t>
            </a:r>
            <a:r>
              <a:rPr lang="en-US" sz="1800" i="1" dirty="0"/>
              <a:t> receives the request for </a:t>
            </a:r>
            <a:r>
              <a:rPr lang="en-GB" sz="1800" i="1" dirty="0"/>
              <a:t>Available Bitrate monitoring.</a:t>
            </a:r>
            <a:endParaRPr lang="en-SE" sz="1800" dirty="0"/>
          </a:p>
          <a:p>
            <a:r>
              <a:rPr lang="en-GB" sz="1800" i="1" dirty="0"/>
              <a:t>RAN3 kindly asks SA2 if such status </a:t>
            </a:r>
            <a:r>
              <a:rPr lang="en-US" sz="1800" i="1" dirty="0"/>
              <a:t>information </a:t>
            </a:r>
            <a:r>
              <a:rPr lang="en-GB" sz="1800" i="1" dirty="0"/>
              <a:t>is beneficial from CN’s perspective</a:t>
            </a:r>
            <a:r>
              <a:rPr lang="en-GB" sz="1800" dirty="0"/>
              <a:t>.</a:t>
            </a:r>
            <a:endParaRPr lang="en-SE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With that </a:t>
            </a:r>
            <a:r>
              <a:rPr lang="en-US" altLang="zh-CN" sz="1800" i="1" dirty="0"/>
              <a:t>status information </a:t>
            </a:r>
            <a:r>
              <a:rPr lang="en-US" altLang="zh-CN" sz="1800" dirty="0"/>
              <a:t>available, the SMF can selectively enable/disable in the UPF the inspection of the GTP-U header for a given QoS Flow.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CR5548R7 to TS 23.502 Rel-19 in </a:t>
            </a:r>
            <a:r>
              <a:rPr lang="en-GB" sz="1800" dirty="0"/>
              <a:t>S2-2601424 </a:t>
            </a:r>
            <a:r>
              <a:rPr lang="en-US" altLang="zh-CN" sz="1800" i="1" dirty="0"/>
              <a:t>Indication of status of support of available bitrate monitoring at NG-RAN </a:t>
            </a:r>
            <a:r>
              <a:rPr lang="en-US" altLang="zh-CN" sz="1800" dirty="0"/>
              <a:t>introduces the support of the </a:t>
            </a:r>
            <a:r>
              <a:rPr lang="en-GB" sz="1800" dirty="0"/>
              <a:t>status </a:t>
            </a:r>
            <a:r>
              <a:rPr lang="en-US" sz="1800" dirty="0"/>
              <a:t>information about the presence of the reports in the GTP-U to the SMF.</a:t>
            </a: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Response LS to RAN3 is provided in S2-2600762</a:t>
            </a:r>
          </a:p>
        </p:txBody>
      </p:sp>
    </p:spTree>
    <p:extLst>
      <p:ext uri="{BB962C8B-B14F-4D97-AF65-F5344CB8AC3E}">
        <p14:creationId xmlns:p14="http://schemas.microsoft.com/office/powerpoint/2010/main" val="403194108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121" y="91279"/>
            <a:ext cx="9079523" cy="1325563"/>
          </a:xfrm>
        </p:spPr>
        <p:txBody>
          <a:bodyPr/>
          <a:lstStyle/>
          <a:p>
            <a:r>
              <a:rPr lang="en-US" altLang="zh-CN" dirty="0" err="1"/>
              <a:t>SoH</a:t>
            </a:r>
            <a:r>
              <a:rPr lang="en-US" altLang="zh-CN" dirty="0"/>
              <a:t> for </a:t>
            </a:r>
            <a:r>
              <a:rPr lang="en-US" altLang="zh-CN" i="1" dirty="0"/>
              <a:t>Status on support for available bitrate monitoring by NG-RAN</a:t>
            </a:r>
            <a:endParaRPr lang="zh-CN" altLang="en-US" i="1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987" y="1865855"/>
            <a:ext cx="11220157" cy="423808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Who supports the approval of the </a:t>
            </a:r>
            <a:r>
              <a:rPr lang="en-GB" sz="1800" dirty="0"/>
              <a:t>CR5548R7 (Rel-19, 'F’) to TS 23.502 in S2-2601424: </a:t>
            </a:r>
            <a:r>
              <a:rPr lang="en-GB" sz="1800" i="1" dirty="0"/>
              <a:t>Indication of status of available bitrate monitoring at NG-RAN</a:t>
            </a:r>
            <a:r>
              <a:rPr lang="en-GB" sz="1800" dirty="0"/>
              <a:t>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SE" sz="2000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/>
              <a:t>Support: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Who objects the approval of the </a:t>
            </a:r>
            <a:r>
              <a:rPr lang="en-GB" sz="1800" dirty="0"/>
              <a:t>CR5548R7 (Rel-19, 'F’) to TS 23.502 in S2-2601424: </a:t>
            </a:r>
            <a:r>
              <a:rPr lang="en-GB" sz="1800" i="1" dirty="0"/>
              <a:t>Indication of status of available bitrate monitoring at NG-RAN</a:t>
            </a:r>
            <a:r>
              <a:rPr lang="en-GB" sz="1800" dirty="0"/>
              <a:t>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Object:</a:t>
            </a:r>
          </a:p>
        </p:txBody>
      </p:sp>
    </p:spTree>
    <p:extLst>
      <p:ext uri="{BB962C8B-B14F-4D97-AF65-F5344CB8AC3E}">
        <p14:creationId xmlns:p14="http://schemas.microsoft.com/office/powerpoint/2010/main" val="368341021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11895</TotalTime>
  <Words>281</Words>
  <Application>Microsoft Macintosh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Calibri Light</vt:lpstr>
      <vt:lpstr>Times New Roman</vt:lpstr>
      <vt:lpstr>Office Theme</vt:lpstr>
      <vt:lpstr>SoH for Status on support for available bitrate monitoring by NG-RAN- Background</vt:lpstr>
      <vt:lpstr>SoH for Status on support for available bitrate monitoring by NG-RAN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Ericsson_PSB</cp:lastModifiedBy>
  <cp:revision>702</cp:revision>
  <dcterms:created xsi:type="dcterms:W3CDTF">2010-02-05T13:52:04Z</dcterms:created>
  <dcterms:modified xsi:type="dcterms:W3CDTF">2026-02-12T06:29:31Z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  <property fmtid="{D5CDD505-2E9C-101B-9397-08002B2CF9AE}" pid="4" name="CWM529c3190040d11f18000370500003605">
    <vt:lpwstr>CWM5Va16SqdoPagcmDizf11IB0Kmvyz4FCmCvpjjqQfrWU1YU8cMrGpsXmuFpUiH2tTlYhUesXjICRRiIvKMRsHvg==</vt:lpwstr>
  </property>
</Properties>
</file>