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21" r:id="rId5"/>
    <p:sldId id="41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12" autoAdjust="0"/>
    <p:restoredTop sz="95760" autoAdjust="0"/>
  </p:normalViewPr>
  <p:slideViewPr>
    <p:cSldViewPr snapToGrid="0">
      <p:cViewPr>
        <p:scale>
          <a:sx n="120" d="100"/>
          <a:sy n="120" d="100"/>
        </p:scale>
        <p:origin x="-360" y="-65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D:\SA2%23173\Docs\S2-2600947.zip" TargetMode="External"/><Relationship Id="rId2" Type="http://schemas.openxmlformats.org/officeDocument/2006/relationships/hyperlink" Target="file:///D:\SA2%23173\Docs\S2-2600983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 </a:t>
            </a:r>
            <a:r>
              <a:rPr lang="en-US" altLang="zh-CN" dirty="0" err="1"/>
              <a:t>SoH</a:t>
            </a:r>
            <a:r>
              <a:rPr lang="en-US" altLang="zh-CN" dirty="0"/>
              <a:t> for the open issue in KI#1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4"/>
            <a:ext cx="11342449" cy="44523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For study work: 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Proposal-1 for </a:t>
            </a:r>
            <a:r>
              <a:rPr lang="en-GB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A (not B)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AMF”. </a:t>
            </a:r>
            <a:r>
              <a:rPr lang="en-GB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[S2-2600580 as baseline]</a:t>
            </a:r>
            <a:endParaRPr lang="en-GB" altLang="zh-CN" sz="1600" b="1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 14</a:t>
            </a:r>
            <a:endParaRPr lang="en-US" altLang="zh-CN" sz="1100" dirty="0"/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support:  8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3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Proposal-2 for </a:t>
            </a:r>
            <a:r>
              <a:rPr lang="en-GB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B (not A)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indirect connection between SE and SF with AMF”. </a:t>
            </a:r>
            <a:r>
              <a:rPr lang="en-GB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[S2-2600620 as baseline]</a:t>
            </a:r>
            <a:endParaRPr lang="en-GB" altLang="zh-CN" sz="7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6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support: 9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6</a:t>
            </a:r>
          </a:p>
        </p:txBody>
      </p:sp>
    </p:spTree>
    <p:extLst>
      <p:ext uri="{BB962C8B-B14F-4D97-AF65-F5344CB8AC3E}">
        <p14:creationId xmlns:p14="http://schemas.microsoft.com/office/powerpoint/2010/main" val="403194108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 </a:t>
            </a:r>
            <a:r>
              <a:rPr lang="en-US" altLang="zh-CN" dirty="0" err="1"/>
              <a:t>SoH</a:t>
            </a:r>
            <a:r>
              <a:rPr lang="en-US" altLang="zh-CN" dirty="0"/>
              <a:t> for the open issue in KI#1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87" y="1865855"/>
            <a:ext cx="11220157" cy="423808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For study work: 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Proposal-3a for </a:t>
            </a:r>
            <a:r>
              <a:rPr lang="en-US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both option A and option B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either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AMF, or indirect connection between SE and SF with AMF”. 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S2-2600983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as baseline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]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sz="105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NOTE X: Concurrent deployment of both options is not supported.</a:t>
            </a:r>
            <a:endParaRPr lang="en-US" altLang="zh-CN" sz="12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 3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support: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4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Proposal-3b for </a:t>
            </a:r>
            <a:r>
              <a:rPr lang="en-US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option A mandatory, option B optional,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exchanged between SE (i.e.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gNB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) and SF is supported via direct connection without AMF involvement, and optionally via AMF</a:t>
            </a:r>
            <a:r>
              <a:rPr lang="en-US" altLang="zh-CN" sz="160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” 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S2-2600947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as baseline]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sz="110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NOTE X: Concurrent deployment of both options is not supported.</a:t>
            </a:r>
            <a:endParaRPr lang="en-US" altLang="zh-CN" sz="14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9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7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1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>
                <a:solidFill>
                  <a:prstClr val="black"/>
                </a:solidFill>
                <a:highlight>
                  <a:srgbClr val="00FF00"/>
                </a:highlight>
                <a:latin typeface="Calibri" panose="020F0502020204030204"/>
                <a:ea typeface="宋体" panose="02010600030101010101" pitchFamily="2" charset="-122"/>
              </a:rPr>
              <a:t>Proposal-3b as way forward</a:t>
            </a:r>
          </a:p>
        </p:txBody>
      </p:sp>
    </p:spTree>
    <p:extLst>
      <p:ext uri="{BB962C8B-B14F-4D97-AF65-F5344CB8AC3E}">
        <p14:creationId xmlns:p14="http://schemas.microsoft.com/office/powerpoint/2010/main" val="368341021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11697</TotalTime>
  <Words>321</Words>
  <Application>Microsoft Office PowerPoint</Application>
  <PresentationFormat>宽屏</PresentationFormat>
  <Paragraphs>26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</vt:lpstr>
      <vt:lpstr>Arial</vt:lpstr>
      <vt:lpstr>Calibri</vt:lpstr>
      <vt:lpstr>Calibri Light</vt:lpstr>
      <vt:lpstr>Times New Roman</vt:lpstr>
      <vt:lpstr>Office Theme</vt:lpstr>
      <vt:lpstr>Draft SoH for the open issue in KI#1</vt:lpstr>
      <vt:lpstr>Draft SoH for the open issue in KI#1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Wanqiang Zhang 张万强</cp:lastModifiedBy>
  <cp:revision>692</cp:revision>
  <dcterms:created xsi:type="dcterms:W3CDTF">2010-02-05T13:52:04Z</dcterms:created>
  <dcterms:modified xsi:type="dcterms:W3CDTF">2026-02-10T08:14:08Z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  <property fmtid="{D5CDD505-2E9C-101B-9397-08002B2CF9AE}" pid="4" name="CWM529c3190040d11f18000370500003605">
    <vt:lpwstr>CWM5Va16SqdoPagcmDizf11IB0Kmvyz4FCmCvpjjqQfrWU1YU8cMrGpsXmuFpUiH2tTlYhUesXjICRRiIvKMRsHvg==</vt:lpwstr>
  </property>
</Properties>
</file>