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0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405" r:id="rId5"/>
    <p:sldId id="406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FF2AD35-DB42-6793-AAE7-5DB4075709E3}" name="Stefan" initials="EU" userId="Stefan" providerId="None"/>
  <p188:author id="{E7BB4C46-2BEF-78F9-3C13-565BFF9BFECE}" name="rapporteur" initials="EU" userId="rapporteu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0" autoAdjust="0"/>
    <p:restoredTop sz="95760" autoAdjust="0"/>
  </p:normalViewPr>
  <p:slideViewPr>
    <p:cSldViewPr snapToGrid="0">
      <p:cViewPr varScale="1">
        <p:scale>
          <a:sx n="113" d="100"/>
          <a:sy n="113" d="100"/>
        </p:scale>
        <p:origin x="71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S2-25xxxxx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Agenda for Sensing CC#2026-01-21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(0.5h)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Open issue in KI#1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draft normative work (1.5 h)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TS Skeleton discussion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TS scope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Definitions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6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141967743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99B2-D237-4A57-8722-3DB5B872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Workplan for Sensing in SA2#173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D0FE51-E825-4B4F-AC41-C97023CD7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1981199"/>
            <a:ext cx="10778067" cy="369146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study work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Only to resolve the EN in Key Issue#1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altLang="zh-CN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Editor’s Note: whether Sensing control signalling is exchanged between SE and SF directly without AMF involvement, or with AMF involvement, is FFS and will be resolved in next meeting.</a:t>
            </a: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altLang="zh-CN" sz="16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altLang="zh-CN" sz="2400" dirty="0"/>
              <a:t>For normative work </a:t>
            </a:r>
          </a:p>
          <a:p>
            <a:pPr lvl="1"/>
            <a:r>
              <a:rPr lang="en-US" altLang="zh-CN" sz="1800" dirty="0"/>
              <a:t>Submitting normative papers as </a:t>
            </a:r>
            <a:r>
              <a:rPr lang="en-US" altLang="zh-CN" sz="1800" dirty="0" err="1"/>
              <a:t>pCR</a:t>
            </a:r>
            <a:r>
              <a:rPr lang="en-US" altLang="zh-CN" sz="1800" dirty="0"/>
              <a:t> under AI#20.2.1, following the Andy’s guidance.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The study papers and normative papers will be separated when drafting the </a:t>
            </a:r>
            <a:r>
              <a:rPr lang="en-US" altLang="zh-CN" sz="1800" dirty="0" err="1"/>
              <a:t>Tdoc</a:t>
            </a:r>
            <a:r>
              <a:rPr lang="en-US" altLang="zh-CN" sz="1800" dirty="0"/>
              <a:t> ordering list before meeting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altLang="zh-CN" sz="1800" dirty="0"/>
              <a:t>1 TU for normative work, 0.5 TU for study work</a:t>
            </a:r>
          </a:p>
        </p:txBody>
      </p:sp>
    </p:spTree>
    <p:extLst>
      <p:ext uri="{BB962C8B-B14F-4D97-AF65-F5344CB8AC3E}">
        <p14:creationId xmlns:p14="http://schemas.microsoft.com/office/powerpoint/2010/main" val="2304351274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7923</TotalTime>
  <Words>162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 </vt:lpstr>
      <vt:lpstr>Arial</vt:lpstr>
      <vt:lpstr>Calibri</vt:lpstr>
      <vt:lpstr>Calibri Light</vt:lpstr>
      <vt:lpstr>Times New Roman</vt:lpstr>
      <vt:lpstr>Office Theme</vt:lpstr>
      <vt:lpstr>Agenda for Sensing CC#2026-01-21</vt:lpstr>
      <vt:lpstr>Workplan for Sensing in SA2#173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xm111</cp:lastModifiedBy>
  <cp:revision>667</cp:revision>
  <dcterms:created xsi:type="dcterms:W3CDTF">2010-02-05T13:52:04Z</dcterms:created>
  <dcterms:modified xsi:type="dcterms:W3CDTF">2026-01-17T09:11:06Z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CWM71d0ff209d1d11f080006b6c00006a6c">
    <vt:lpwstr>CWM91+oBKgf9QeO6zvnUPBPn36ovnM3jnNOucVUSqN21GnKWtr/nmE4gVYVNv6RXHWYLNDz4vOfh3YWo+xm7oRLXg==</vt:lpwstr>
  </property>
</Properties>
</file>