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407" r:id="rId5"/>
    <p:sldId id="408" r:id="rId6"/>
    <p:sldId id="406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50" autoAdjust="0"/>
    <p:restoredTop sz="95760" autoAdjust="0"/>
  </p:normalViewPr>
  <p:slideViewPr>
    <p:cSldViewPr snapToGrid="0">
      <p:cViewPr varScale="1">
        <p:scale>
          <a:sx n="99" d="100"/>
          <a:sy n="99" d="100"/>
        </p:scale>
        <p:origin x="230" y="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937" y="1948405"/>
            <a:ext cx="11220157" cy="41530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000" dirty="0"/>
              <a:t>For study work (1 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Open issue in KI#1: 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A: “direct connection between SE and SF without AMF”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Qualcomm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Ericsson 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Huawei</a:t>
            </a:r>
            <a:endParaRPr lang="en-GB" altLang="zh-CN" sz="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defRPr/>
            </a:pPr>
            <a:r>
              <a:rPr lang="en-GB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option B: “indirect connection between SE and SF with AMF”</a:t>
            </a:r>
            <a:r>
              <a:rPr lang="en-GB" altLang="zh-CN" sz="7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Nokia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6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Proposals for both option A and option B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CEWiT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 (support both options)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DP from OPPO (support both options, but direct connection as mandatory, indirect connection as optional)</a:t>
            </a: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4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220504807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FD40386-9DB1-4894-BD8E-B4875F4395A0}"/>
              </a:ext>
            </a:extLst>
          </p:cNvPr>
          <p:cNvSpPr txBox="1"/>
          <p:nvPr/>
        </p:nvSpPr>
        <p:spPr>
          <a:xfrm>
            <a:off x="838199" y="1959979"/>
            <a:ext cx="6666053" cy="136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For draft normative work (1 h)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TS Skeleton discussion 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TS scope if</a:t>
            </a:r>
            <a:r>
              <a:rPr kumimoji="0" lang="zh-CN" altLang="en-US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time</a:t>
            </a:r>
            <a:r>
              <a:rPr kumimoji="0" lang="zh-CN" altLang="en-US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allowed?</a:t>
            </a:r>
          </a:p>
          <a:p>
            <a:pPr marL="6858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1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Definitions if time allowed?</a:t>
            </a:r>
          </a:p>
        </p:txBody>
      </p:sp>
    </p:spTree>
    <p:extLst>
      <p:ext uri="{BB962C8B-B14F-4D97-AF65-F5344CB8AC3E}">
        <p14:creationId xmlns:p14="http://schemas.microsoft.com/office/powerpoint/2010/main" val="1876264723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Workplan for Sensing in SA2#173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1981199"/>
            <a:ext cx="10778067" cy="369146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study work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Only to resolve the EN in Key Issue#1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normative work </a:t>
            </a:r>
          </a:p>
          <a:p>
            <a:pPr lvl="1"/>
            <a:r>
              <a:rPr lang="en-US" altLang="zh-CN" sz="1800" dirty="0"/>
              <a:t>Submitting normative papers as </a:t>
            </a:r>
            <a:r>
              <a:rPr lang="en-US" altLang="zh-CN" sz="1800" dirty="0" err="1"/>
              <a:t>pCR</a:t>
            </a:r>
            <a:r>
              <a:rPr lang="en-US" altLang="zh-CN" sz="1800" dirty="0"/>
              <a:t> under </a:t>
            </a:r>
            <a:r>
              <a:rPr lang="en-US" altLang="zh-CN" sz="1800" dirty="0">
                <a:solidFill>
                  <a:srgbClr val="FF0000"/>
                </a:solidFill>
              </a:rPr>
              <a:t>AI#20.2.2</a:t>
            </a:r>
            <a:r>
              <a:rPr lang="en-US" altLang="zh-CN" sz="1800" dirty="0"/>
              <a:t>, following the Andy’s new guidance.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1 TU for normative work, 0.5 TU for study work</a:t>
            </a:r>
          </a:p>
        </p:txBody>
      </p:sp>
    </p:spTree>
    <p:extLst>
      <p:ext uri="{BB962C8B-B14F-4D97-AF65-F5344CB8AC3E}">
        <p14:creationId xmlns:p14="http://schemas.microsoft.com/office/powerpoint/2010/main" val="230435127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7988</TotalTime>
  <Words>240</Words>
  <Application>Microsoft Office PowerPoint</Application>
  <PresentationFormat>宽屏</PresentationFormat>
  <Paragraphs>26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Arial </vt:lpstr>
      <vt:lpstr>Arial</vt:lpstr>
      <vt:lpstr>Calibri</vt:lpstr>
      <vt:lpstr>Calibri Light</vt:lpstr>
      <vt:lpstr>Times New Roman</vt:lpstr>
      <vt:lpstr>Office Theme</vt:lpstr>
      <vt:lpstr>Agenda for Sensing CC#2026-01-21</vt:lpstr>
      <vt:lpstr>Agenda for Sensing CC#2026-01-21</vt:lpstr>
      <vt:lpstr>Workplan for Sensing in SA2#173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xm111</cp:lastModifiedBy>
  <cp:revision>674</cp:revision>
  <dcterms:created xsi:type="dcterms:W3CDTF">2010-02-05T13:52:04Z</dcterms:created>
  <dcterms:modified xsi:type="dcterms:W3CDTF">2026-01-21T13:32:48Z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</Properties>
</file>