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05" r:id="rId5"/>
    <p:sldId id="406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85" d="100"/>
          <a:sy n="85" d="100"/>
        </p:scale>
        <p:origin x="62" y="3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(0.5h)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draft normative work (1.5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TS Skeleton discussion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TS scope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Definitions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6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41967743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AI#20.2.1, following the Andy’s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The study papers and normative papers will be separated when drafting the </a:t>
            </a:r>
            <a:r>
              <a:rPr lang="en-US" altLang="zh-CN" sz="1800" dirty="0" err="1"/>
              <a:t>Tdoc</a:t>
            </a:r>
            <a:r>
              <a:rPr lang="en-US" altLang="zh-CN" sz="1800" dirty="0"/>
              <a:t> ordering list before meeting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7923</TotalTime>
  <Words>162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667</cp:revision>
  <dcterms:created xsi:type="dcterms:W3CDTF">2010-02-05T13:52:04Z</dcterms:created>
  <dcterms:modified xsi:type="dcterms:W3CDTF">2026-01-20T06:57:43Z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