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416" r:id="rId5"/>
    <p:sldId id="414" r:id="rId6"/>
    <p:sldId id="413" r:id="rId7"/>
    <p:sldId id="412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88" d="100"/>
          <a:sy n="88" d="100"/>
        </p:scale>
        <p:origin x="408" y="5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of Sensing draft session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32658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dirty="0"/>
              <a:t>For study work (40 minutes)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Open issue in KI#1, continue the discussion and collect the companies’ views, and prepare the </a:t>
            </a:r>
            <a:r>
              <a:rPr lang="en-US" altLang="zh-CN" sz="2000" dirty="0" err="1"/>
              <a:t>SoH</a:t>
            </a:r>
            <a:r>
              <a:rPr lang="en-US" altLang="zh-CN" sz="2000" dirty="0"/>
              <a:t> questions.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dirty="0"/>
              <a:t>For normative work (15 minutes)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TS Skeleton, Apple &amp; Xiaomi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Definitions, Nokia</a:t>
            </a:r>
          </a:p>
        </p:txBody>
      </p:sp>
    </p:spTree>
    <p:extLst>
      <p:ext uri="{BB962C8B-B14F-4D97-AF65-F5344CB8AC3E}">
        <p14:creationId xmlns:p14="http://schemas.microsoft.com/office/powerpoint/2010/main" val="160752358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Draft </a:t>
            </a:r>
            <a:r>
              <a:rPr lang="en-US" altLang="zh-CN" dirty="0" err="1"/>
              <a:t>SoH</a:t>
            </a:r>
            <a:r>
              <a:rPr lang="en-US" altLang="zh-CN" dirty="0"/>
              <a:t> for the open issue in KI#1</a:t>
            </a:r>
            <a:endParaRPr lang="zh-CN" altLang="en-US" dirty="0"/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909E3677-F892-BC69-0818-7F602565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4"/>
            <a:ext cx="11220157" cy="44523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For study work: 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 for </a:t>
            </a:r>
            <a:r>
              <a:rPr lang="en-GB" altLang="zh-CN" sz="14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A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4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AMF”.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Support:</a:t>
            </a:r>
            <a:endParaRPr lang="en-US" altLang="zh-CN" sz="1100" dirty="0"/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support: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 for </a:t>
            </a:r>
            <a:r>
              <a:rPr lang="en-GB" altLang="zh-CN" sz="14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only option B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Sensing control </a:t>
            </a:r>
            <a:r>
              <a:rPr lang="en-US" altLang="zh-CN" sz="14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via 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indirect connection between SE and SF with AMF”.</a:t>
            </a:r>
            <a:r>
              <a:rPr lang="en-GB" altLang="zh-CN" sz="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 for </a:t>
            </a:r>
            <a:r>
              <a:rPr lang="en-US" altLang="zh-CN" sz="1400" b="1" dirty="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</a:rPr>
              <a:t>both option A and option B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: “Sensing control </a:t>
            </a:r>
            <a:r>
              <a:rPr lang="en-US" altLang="zh-CN" sz="1400" b="1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signalling</a:t>
            </a:r>
            <a:r>
              <a:rPr lang="en-US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is exchanged either via </a:t>
            </a:r>
            <a:r>
              <a:rPr lang="en-GB" altLang="zh-CN" sz="1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direct connection between SE and SF without AMF, or indirect connection between SE and SF with AMF” .</a:t>
            </a:r>
            <a:endParaRPr lang="en-US" altLang="zh-CN" sz="1400" b="1" dirty="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Objection: </a:t>
            </a:r>
          </a:p>
        </p:txBody>
      </p:sp>
    </p:spTree>
    <p:extLst>
      <p:ext uri="{BB962C8B-B14F-4D97-AF65-F5344CB8AC3E}">
        <p14:creationId xmlns:p14="http://schemas.microsoft.com/office/powerpoint/2010/main" val="246611102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DDBCB8-EED3-4A75-F314-2FDE5979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450" y="2994025"/>
            <a:ext cx="3022600" cy="1325563"/>
          </a:xfrm>
        </p:spPr>
        <p:txBody>
          <a:bodyPr/>
          <a:lstStyle/>
          <a:p>
            <a:r>
              <a:rPr lang="en-US" altLang="zh-CN" sz="6000" dirty="0"/>
              <a:t>Back up</a:t>
            </a:r>
            <a:endParaRPr lang="zh-CN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13286210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/>
              <a:t>Discussion during Sensing CC#2026-01-21</a:t>
            </a:r>
            <a:endParaRPr lang="zh-CN" altLang="en-US" sz="40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12: Apple, QC, CATT, OPPO, AT&amp;T, Ericsson, Huawei, vivo, NEC, China Telecom, Xiaomi, Mitsubishi Electric</a:t>
            </a:r>
            <a:r>
              <a:rPr lang="en-US" altLang="zh-CN" sz="1200" dirty="0"/>
              <a:t>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4: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Tejas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Networks Limited, Nokia, NTT DOCOMO;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7: Nokia, Samsung,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Tejas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Networks Limited,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InterDigital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NTT DOCOMO, Verizon;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Ericsson, QC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Support 3: 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, ETRI, LGE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Not support 2: Ericsson, QC</a:t>
            </a:r>
          </a:p>
        </p:txBody>
      </p:sp>
    </p:spTree>
    <p:extLst>
      <p:ext uri="{BB962C8B-B14F-4D97-AF65-F5344CB8AC3E}">
        <p14:creationId xmlns:p14="http://schemas.microsoft.com/office/powerpoint/2010/main" val="6228051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11056</TotalTime>
  <Words>385</Words>
  <Application>Microsoft Office PowerPoint</Application>
  <PresentationFormat>宽屏</PresentationFormat>
  <Paragraphs>36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Agenda of Sensing draft session</vt:lpstr>
      <vt:lpstr>Draft SoH for the open issue in KI#1</vt:lpstr>
      <vt:lpstr>Back up</vt:lpstr>
      <vt:lpstr>Discussion during Sensing CC#2026-01-21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Jianning LIU</cp:lastModifiedBy>
  <cp:revision>685</cp:revision>
  <dcterms:created xsi:type="dcterms:W3CDTF">2010-02-05T13:52:04Z</dcterms:created>
  <dcterms:modified xsi:type="dcterms:W3CDTF">2026-02-09T14:00:18Z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  <property fmtid="{D5CDD505-2E9C-101B-9397-08002B2CF9AE}" pid="4" name="CWM529c3190040d11f18000370500003605">
    <vt:lpwstr>CWM5Va16SqdoPagcmDizf11IB0Kmvyz4FCmCvpjjqQfrWU1YU8cMrGpsXmuFpUiH2tTlYhUesXjICRRiIvKMRsHvg==</vt:lpwstr>
  </property>
</Properties>
</file>