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8"/>
  </p:notesMasterIdLst>
  <p:sldIdLst>
    <p:sldId id="303" r:id="rId3"/>
    <p:sldId id="2147480825" r:id="rId4"/>
    <p:sldId id="2147480838" r:id="rId5"/>
    <p:sldId id="2147480839" r:id="rId6"/>
    <p:sldId id="214748082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1BA9D7-DD24-4B94-D7AA-60EFFE403030}" name="Lola Awoniyi-Oteri" initials="LA" userId="S::oawoniyi@qti.qualcomm.com::0d0eb367-2f54-4d8d-afa5-cfa72598369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1Update-Alice" initials="AL-2" lastIdx="3" clrIdx="0">
    <p:extLst>
      <p:ext uri="{19B8F6BF-5375-455C-9EA6-DF929625EA0E}">
        <p15:presenceInfo xmlns:p15="http://schemas.microsoft.com/office/powerpoint/2012/main" userId="SA1Update-Ali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varScale="1">
        <p:scale>
          <a:sx n="78" d="100"/>
          <a:sy n="78" d="100"/>
        </p:scale>
        <p:origin x="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24" Type="http://schemas.microsoft.com/office/2018/10/relationships/authors" Target="author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7541D0-29D6-48C5-94A0-61F158A73EC7}" type="datetimeFigureOut">
              <a:rPr lang="en-US" smtClean="0"/>
              <a:t>1/28/2026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5965C5-4436-41DC-9FDF-E17CECF79900}" type="slidenum">
              <a:rPr lang="en-US" smtClean="0"/>
              <a:t>‹#›</a:t>
            </a:fld>
            <a:endParaRPr lang="en-US" dirty="0"/>
          </a:p>
        </p:txBody>
      </p:sp>
    </p:spTree>
    <p:extLst>
      <p:ext uri="{BB962C8B-B14F-4D97-AF65-F5344CB8AC3E}">
        <p14:creationId xmlns:p14="http://schemas.microsoft.com/office/powerpoint/2010/main" val="1054498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BA75F44F-3ECB-DD78-8800-5A79C4F541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0275">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893D1BA1-2FBA-4F65-9564-67B02C7A36AD}" type="slidenum">
              <a:rPr lang="en-GB" altLang="en-US" smtClean="0"/>
              <a:pPr>
                <a:spcBef>
                  <a:spcPct val="0"/>
                </a:spcBef>
              </a:pPr>
              <a:t>1</a:t>
            </a:fld>
            <a:endParaRPr lang="en-GB" altLang="en-US" dirty="0"/>
          </a:p>
        </p:txBody>
      </p:sp>
      <p:sp>
        <p:nvSpPr>
          <p:cNvPr id="7171" name="Rectangle 2">
            <a:extLst>
              <a:ext uri="{FF2B5EF4-FFF2-40B4-BE49-F238E27FC236}">
                <a16:creationId xmlns:a16="http://schemas.microsoft.com/office/drawing/2014/main" id="{825E4F98-3F5C-F0AB-FFC5-E65355C910AF}"/>
              </a:ext>
            </a:extLst>
          </p:cNvPr>
          <p:cNvSpPr>
            <a:spLocks noGrp="1" noRot="1" noChangeAspect="1" noChangeArrowheads="1" noTextEdit="1"/>
          </p:cNvSpPr>
          <p:nvPr>
            <p:ph type="sldImg"/>
          </p:nvPr>
        </p:nvSpPr>
        <p:spPr>
          <a:xfrm>
            <a:off x="88900" y="742950"/>
            <a:ext cx="6621463" cy="3725863"/>
          </a:xfrm>
          <a:ln/>
        </p:spPr>
      </p:sp>
      <p:sp>
        <p:nvSpPr>
          <p:cNvPr id="7172" name="Rectangle 3">
            <a:extLst>
              <a:ext uri="{FF2B5EF4-FFF2-40B4-BE49-F238E27FC236}">
                <a16:creationId xmlns:a16="http://schemas.microsoft.com/office/drawing/2014/main" id="{82238078-A46E-2C64-502D-3D992B6FA2DA}"/>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EAE5-CC1C-0551-BEF9-6BE53AEBC6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2FE78F-DA75-8788-6336-A3E678B397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99E12E-5100-345C-5080-3AE0806829AD}"/>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A7D87F17-C447-5DAC-0B08-163A2FEDAEF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642A63-8297-2D84-261E-66E1409957A0}"/>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113702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63E99-1C30-4DB7-970D-393E41A0C7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3BB825-B68E-1085-55D8-EF3D097616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E1409-9BC9-FED3-A474-0DE91F8DE39B}"/>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D02DAD3D-2FE2-3807-F21C-B00E4021F8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7E9DA1-C3B6-49D0-62C3-3D3D6A24A957}"/>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386066355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userDrawn="1">
  <p:cSld name="Agenda_Qualcomm Blue">
    <p:bg>
      <p:bgPr>
        <a:solidFill>
          <a:schemeClr val="accent1"/>
        </a:solidFill>
        <a:effectLst/>
      </p:bgPr>
    </p:bg>
    <p:spTree>
      <p:nvGrpSpPr>
        <p:cNvPr id="1" name=""/>
        <p:cNvGrpSpPr/>
        <p:nvPr/>
      </p:nvGrpSpPr>
      <p:grpSpPr>
        <a:xfrm>
          <a:off x="0" y="0"/>
          <a:ext cx="0" cy="0"/>
          <a:chOff x="0" y="0"/>
          <a:chExt cx="0" cy="0"/>
        </a:xfrm>
      </p:grpSpPr>
      <p:sp>
        <p:nvSpPr>
          <p:cNvPr id="5" name="Text Placeholder 22">
            <a:extLst>
              <a:ext uri="{FF2B5EF4-FFF2-40B4-BE49-F238E27FC236}">
                <a16:creationId xmlns:a16="http://schemas.microsoft.com/office/drawing/2014/main" id="{E54A92A4-1E48-2B1B-909B-2357B21DF6F4}"/>
              </a:ext>
            </a:extLst>
          </p:cNvPr>
          <p:cNvSpPr>
            <a:spLocks noGrp="1"/>
          </p:cNvSpPr>
          <p:nvPr>
            <p:ph type="body" sz="quarter" idx="13" hasCustomPrompt="1"/>
          </p:nvPr>
        </p:nvSpPr>
        <p:spPr>
          <a:xfrm>
            <a:off x="5843588" y="989318"/>
            <a:ext cx="5832474" cy="4984761"/>
          </a:xfrm>
        </p:spPr>
        <p:txBody>
          <a:bodyPr wrap="square" anchor="ctr">
            <a:noAutofit/>
          </a:bodyPr>
          <a:lstStyle>
            <a:lvl1pPr marL="0" indent="0">
              <a:spcBef>
                <a:spcPts val="2000"/>
              </a:spcBef>
              <a:spcAft>
                <a:spcPts val="0"/>
              </a:spcAft>
              <a:buNone/>
              <a:defRPr sz="2800"/>
            </a:lvl1pPr>
          </a:lstStyle>
          <a:p>
            <a:pPr lvl="0"/>
            <a:r>
              <a:rPr lang="en-US"/>
              <a:t>First section</a:t>
            </a:r>
          </a:p>
          <a:p>
            <a:pPr lvl="0"/>
            <a:r>
              <a:rPr lang="en-US"/>
              <a:t>Second section</a:t>
            </a:r>
          </a:p>
          <a:p>
            <a:pPr lvl="0"/>
            <a:r>
              <a:rPr lang="en-US"/>
              <a:t>Third section</a:t>
            </a:r>
          </a:p>
          <a:p>
            <a:pPr lvl="0"/>
            <a:r>
              <a:rPr lang="en-US"/>
              <a:t>Fourth section</a:t>
            </a:r>
          </a:p>
          <a:p>
            <a:pPr lvl="0"/>
            <a:r>
              <a:rPr lang="en-US"/>
              <a:t>Fifth section</a:t>
            </a:r>
          </a:p>
          <a:p>
            <a:pPr lvl="0"/>
            <a:r>
              <a:rPr lang="en-US"/>
              <a:t>Sixth section</a:t>
            </a:r>
          </a:p>
        </p:txBody>
      </p:sp>
      <p:pic>
        <p:nvPicPr>
          <p:cNvPr id="4" name="Graphic 3">
            <a:extLst>
              <a:ext uri="{FF2B5EF4-FFF2-40B4-BE49-F238E27FC236}">
                <a16:creationId xmlns:a16="http://schemas.microsoft.com/office/drawing/2014/main" id="{87ECCFB4-6FEB-4786-7945-36916365351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2212" t="-1336" r="-341" b="1336"/>
          <a:stretch/>
        </p:blipFill>
        <p:spPr>
          <a:xfrm rot="721101">
            <a:off x="-455175" y="695050"/>
            <a:ext cx="4931282" cy="5595610"/>
          </a:xfrm>
          <a:custGeom>
            <a:avLst/>
            <a:gdLst>
              <a:gd name="connsiteX0" fmla="*/ 0 w 6469437"/>
              <a:gd name="connsiteY0" fmla="*/ 1125849 h 7340983"/>
              <a:gd name="connsiteX1" fmla="*/ 5288374 w 6469437"/>
              <a:gd name="connsiteY1" fmla="*/ 0 h 7340983"/>
              <a:gd name="connsiteX2" fmla="*/ 6469437 w 6469437"/>
              <a:gd name="connsiteY2" fmla="*/ 5547730 h 7340983"/>
              <a:gd name="connsiteX3" fmla="*/ 6469437 w 6469437"/>
              <a:gd name="connsiteY3" fmla="*/ 6245383 h 7340983"/>
              <a:gd name="connsiteX4" fmla="*/ 1323149 w 6469437"/>
              <a:gd name="connsiteY4" fmla="*/ 7340983 h 7340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9437" h="7340983">
                <a:moveTo>
                  <a:pt x="0" y="1125849"/>
                </a:moveTo>
                <a:lnTo>
                  <a:pt x="5288374" y="0"/>
                </a:lnTo>
                <a:lnTo>
                  <a:pt x="6469437" y="5547730"/>
                </a:lnTo>
                <a:lnTo>
                  <a:pt x="6469437" y="6245383"/>
                </a:lnTo>
                <a:lnTo>
                  <a:pt x="1323149" y="7340983"/>
                </a:lnTo>
                <a:close/>
              </a:path>
            </a:pathLst>
          </a:custGeom>
        </p:spPr>
      </p:pic>
      <p:sp>
        <p:nvSpPr>
          <p:cNvPr id="3" name="TextBox 2">
            <a:extLst>
              <a:ext uri="{FF2B5EF4-FFF2-40B4-BE49-F238E27FC236}">
                <a16:creationId xmlns:a16="http://schemas.microsoft.com/office/drawing/2014/main" id="{DCF333EE-339A-2B10-12F5-EDCD3B9BB705}"/>
              </a:ext>
            </a:extLst>
          </p:cNvPr>
          <p:cNvSpPr txBox="1"/>
          <p:nvPr userDrawn="1"/>
        </p:nvSpPr>
        <p:spPr>
          <a:xfrm>
            <a:off x="876179" y="3150676"/>
            <a:ext cx="1687749" cy="661720"/>
          </a:xfrm>
          <a:prstGeom prst="rect">
            <a:avLst/>
          </a:prstGeom>
          <a:noFill/>
        </p:spPr>
        <p:txBody>
          <a:bodyPr wrap="square">
            <a:spAutoFit/>
          </a:bodyPr>
          <a:lstStyle/>
          <a:p>
            <a:r>
              <a:rPr kumimoji="0" lang="en-US" sz="3700" b="0" i="0" u="none" strike="noStrike" kern="2000" cap="none" spc="-50" normalizeH="0" baseline="0" noProof="0" dirty="0">
                <a:ln>
                  <a:noFill/>
                </a:ln>
                <a:solidFill>
                  <a:srgbClr val="FFFFFF"/>
                </a:solidFill>
                <a:effectLst/>
                <a:uLnTx/>
                <a:uFillTx/>
                <a:latin typeface="Aptos Display" panose="02110004020202020204"/>
                <a:ea typeface="+mj-ea"/>
                <a:cs typeface="+mj-cs"/>
              </a:rPr>
              <a:t>Agenda</a:t>
            </a:r>
            <a:endParaRPr lang="en-US" sz="3700" dirty="0"/>
          </a:p>
        </p:txBody>
      </p:sp>
      <p:sp>
        <p:nvSpPr>
          <p:cNvPr id="2" name="TextBox 1">
            <a:extLst>
              <a:ext uri="{FF2B5EF4-FFF2-40B4-BE49-F238E27FC236}">
                <a16:creationId xmlns:a16="http://schemas.microsoft.com/office/drawing/2014/main" id="{BDBEE89A-B45C-7D54-BFA0-559F4BC62BC7}"/>
              </a:ext>
            </a:extLst>
          </p:cNvPr>
          <p:cNvSpPr txBox="1"/>
          <p:nvPr userDrawn="1"/>
        </p:nvSpPr>
        <p:spPr>
          <a:xfrm>
            <a:off x="11676063" y="6371918"/>
            <a:ext cx="376236" cy="153055"/>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l" defTabSz="914400" rtl="0" eaLnBrk="1" latinLnBrk="0" hangingPunct="1">
              <a:lnSpc>
                <a:spcPct val="125000"/>
              </a:lnSpc>
            </a:pPr>
            <a:fld id="{B01BFD70-D99E-427C-A01B-19B2BB56A3C8}" type="slidenum">
              <a:rPr lang="en-US" sz="800" kern="1200" smtClean="0">
                <a:solidFill>
                  <a:schemeClr val="accent6">
                    <a:lumMod val="90000"/>
                  </a:schemeClr>
                </a:solidFill>
                <a:latin typeface="+mn-lt"/>
                <a:ea typeface="+mn-ea"/>
                <a:cs typeface="+mn-cs"/>
              </a:rPr>
              <a:pPr marL="0" lvl="0" algn="l" defTabSz="914400" rtl="0" eaLnBrk="1" latinLnBrk="0" hangingPunct="1">
                <a:lnSpc>
                  <a:spcPct val="125000"/>
                </a:lnSpc>
              </a:pPr>
              <a:t>‹#›</a:t>
            </a:fld>
            <a:endParaRPr lang="en-US" sz="800" kern="1200" dirty="0">
              <a:solidFill>
                <a:schemeClr val="accent6">
                  <a:lumMod val="90000"/>
                </a:schemeClr>
              </a:solidFill>
              <a:latin typeface="+mn-lt"/>
              <a:ea typeface="+mn-ea"/>
              <a:cs typeface="+mn-cs"/>
            </a:endParaRPr>
          </a:p>
        </p:txBody>
      </p:sp>
      <p:sp>
        <p:nvSpPr>
          <p:cNvPr id="6" name="Footer Placeholder 2">
            <a:extLst>
              <a:ext uri="{FF2B5EF4-FFF2-40B4-BE49-F238E27FC236}">
                <a16:creationId xmlns:a16="http://schemas.microsoft.com/office/drawing/2014/main" id="{D50D6A8B-A66D-60C0-5A75-441CA5624F2D}"/>
              </a:ext>
            </a:extLst>
          </p:cNvPr>
          <p:cNvSpPr>
            <a:spLocks noGrp="1"/>
          </p:cNvSpPr>
          <p:nvPr>
            <p:ph type="ftr" sz="quarter" idx="3"/>
          </p:nvPr>
        </p:nvSpPr>
        <p:spPr>
          <a:xfrm>
            <a:off x="515938" y="6396925"/>
            <a:ext cx="6359648" cy="118174"/>
          </a:xfrm>
          <a:prstGeom prst="rect">
            <a:avLst/>
          </a:prstGeom>
        </p:spPr>
        <p:txBody>
          <a:bodyPr vert="horz" wrap="square" lIns="0" tIns="0" rIns="0" bIns="0" rtlCol="0" anchor="b">
            <a:no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6">
                    <a:lumMod val="90000"/>
                  </a:schemeClr>
                </a:solidFill>
                <a:latin typeface="+mn-lt"/>
                <a:ea typeface="+mn-ea"/>
                <a:cs typeface="+mn-cs"/>
              </a:defRPr>
            </a:lvl1pPr>
          </a:lstStyle>
          <a:p>
            <a:endParaRPr lang="en-CA" dirty="0"/>
          </a:p>
        </p:txBody>
      </p:sp>
    </p:spTree>
    <p:extLst>
      <p:ext uri="{BB962C8B-B14F-4D97-AF65-F5344CB8AC3E}">
        <p14:creationId xmlns:p14="http://schemas.microsoft.com/office/powerpoint/2010/main" val="3298383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020">
          <p15:clr>
            <a:srgbClr val="FBAE40"/>
          </p15:clr>
        </p15:guide>
        <p15:guide id="2" orient="horz" pos="436">
          <p15:clr>
            <a:srgbClr val="FBAE40"/>
          </p15:clr>
        </p15:guide>
        <p15:guide id="5" orient="horz" pos="3158">
          <p15:clr>
            <a:srgbClr val="FBAE40"/>
          </p15:clr>
        </p15:guide>
        <p15:guide id="6" orient="horz" pos="1344">
          <p15:clr>
            <a:srgbClr val="FBAE40"/>
          </p15:clr>
        </p15:guide>
        <p15:guide id="7" orient="horz" pos="2251">
          <p15:clr>
            <a:srgbClr val="FBAE40"/>
          </p15:clr>
        </p15:guide>
        <p15:guide id="8" pos="3681">
          <p15:clr>
            <a:srgbClr val="FBAE40"/>
          </p15:clr>
        </p15:guide>
        <p15:guide id="9" pos="6970">
          <p15:clr>
            <a:srgbClr val="FBAE40"/>
          </p15:clr>
        </p15:guide>
        <p15:guide id="12" orient="horz" pos="1752">
          <p15:clr>
            <a:srgbClr val="FBAE40"/>
          </p15:clr>
        </p15:guide>
        <p15:guide id="13" orient="horz" pos="259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D694C3-F2CF-6642-B5DD-62F3ADA47F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B034C9-90AD-6CA3-960A-58540E7A4A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24B4D7-8B2A-844E-DDD6-E1124292AF46}"/>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DCE014E8-5342-A6CB-FD22-E1D05E5E25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6C81EEC-2BC9-C121-C147-3D2DDEA5DF29}"/>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687780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2" name="Picture 10">
            <a:extLst>
              <a:ext uri="{FF2B5EF4-FFF2-40B4-BE49-F238E27FC236}">
                <a16:creationId xmlns:a16="http://schemas.microsoft.com/office/drawing/2014/main" id="{DDB735FC-20D8-E9CB-971A-C4723AF45E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37136" y="3812215"/>
            <a:ext cx="8534400" cy="1752600"/>
          </a:xfrm>
        </p:spPr>
        <p:txBody>
          <a:bodyPr/>
          <a:lstStyle>
            <a:lvl1pPr marL="0" indent="0" algn="ctr">
              <a:buNone/>
              <a:defRPr/>
            </a:lvl1pPr>
            <a:lvl2pPr marL="609515" indent="0" algn="ctr">
              <a:buNone/>
              <a:defRPr/>
            </a:lvl2pPr>
            <a:lvl3pPr marL="1219031" indent="0" algn="ctr">
              <a:buNone/>
              <a:defRPr/>
            </a:lvl3pPr>
            <a:lvl4pPr marL="1828546" indent="0" algn="ctr">
              <a:buNone/>
              <a:defRPr/>
            </a:lvl4pPr>
            <a:lvl5pPr marL="2438062" indent="0" algn="ctr">
              <a:buNone/>
              <a:defRPr/>
            </a:lvl5pPr>
            <a:lvl6pPr marL="3047577" indent="0" algn="ctr">
              <a:buNone/>
              <a:defRPr/>
            </a:lvl6pPr>
            <a:lvl7pPr marL="3657093" indent="0" algn="ctr">
              <a:buNone/>
              <a:defRPr/>
            </a:lvl7pPr>
            <a:lvl8pPr marL="4266608" indent="0" algn="ctr">
              <a:buNone/>
              <a:defRPr/>
            </a:lvl8pPr>
            <a:lvl9pPr marL="4876123"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1578106283"/>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2241808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2840462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62800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p>
        </p:txBody>
      </p:sp>
    </p:spTree>
    <p:extLst>
      <p:ext uri="{BB962C8B-B14F-4D97-AF65-F5344CB8AC3E}">
        <p14:creationId xmlns:p14="http://schemas.microsoft.com/office/powerpoint/2010/main" val="416011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37363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385340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582862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103B-72A4-5085-AFB5-E3FCE550D3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29545F-EDE6-B078-FFB1-526B34933C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2F7155-782F-2150-B28E-5E9F529EBB37}"/>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29BA6C88-F108-BDC8-483B-22819C746B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1E141F-16B2-7A33-1604-852FC1E644C8}"/>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1274253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186103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17474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76070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14139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170902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3274238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327100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4111196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Tree>
    <p:extLst>
      <p:ext uri="{BB962C8B-B14F-4D97-AF65-F5344CB8AC3E}">
        <p14:creationId xmlns:p14="http://schemas.microsoft.com/office/powerpoint/2010/main" val="23842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612264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20437-6F23-D881-5EC3-AB7A36DFB0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C1310B-6DAD-4C9F-8B74-8BF4EB0EF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27BF35-456F-2F5A-DCCC-B48CA01F7339}"/>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F6F979C0-80D7-99BB-4E64-41A46043C5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AB7CB0-504A-7DE9-27DA-8A63702157C6}"/>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12658360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88314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F159A567-2827-4283-996F-D7A0CA0EF091}"/>
              </a:ext>
            </a:extLst>
          </p:cNvPr>
          <p:cNvSpPr>
            <a:spLocks noGrp="1"/>
          </p:cNvSpPr>
          <p:nvPr>
            <p:ph type="ftr" sz="quarter" idx="10"/>
          </p:nvPr>
        </p:nvSpPr>
        <p:spPr>
          <a:xfrm>
            <a:off x="495299" y="6534114"/>
            <a:ext cx="10489691" cy="116955"/>
          </a:xfrm>
        </p:spPr>
        <p:txBody>
          <a:bodyPr/>
          <a:lstStyle>
            <a:lvl1pPr>
              <a:defRPr>
                <a:solidFill>
                  <a:schemeClr val="accent5">
                    <a:lumMod val="60000"/>
                    <a:lumOff val="40000"/>
                  </a:schemeClr>
                </a:solidFill>
              </a:defRPr>
            </a:lvl1pPr>
          </a:lstStyle>
          <a:p>
            <a:r>
              <a:rPr lang="en-US" dirty="0"/>
              <a:t>Source sample text</a:t>
            </a:r>
          </a:p>
        </p:txBody>
      </p:sp>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22052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3751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33543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858490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34720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29876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542992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94643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dirty="0"/>
              <a:t>Source sample text</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547989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B04E-3747-AFB5-DFE7-BAB4C2F5F6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29F2EE-D5E8-454C-D014-963C1A84ED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491FE9-00CE-AE57-222D-748B894CF5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3FE529-2C62-E227-4466-297FD6A2FB48}"/>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6" name="Footer Placeholder 5">
            <a:extLst>
              <a:ext uri="{FF2B5EF4-FFF2-40B4-BE49-F238E27FC236}">
                <a16:creationId xmlns:a16="http://schemas.microsoft.com/office/drawing/2014/main" id="{DD747225-61EB-D918-596B-4D95D035BB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BAB9EB-590A-4928-99D1-19B70ED91312}"/>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36363482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1" name="Text Placeholder 30">
            <a:extLst>
              <a:ext uri="{FF2B5EF4-FFF2-40B4-BE49-F238E27FC236}">
                <a16:creationId xmlns:a16="http://schemas.microsoft.com/office/drawing/2014/main" id="{8B58EE88-5827-42F5-A91B-AB0674D5563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296317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30">
            <a:extLst>
              <a:ext uri="{FF2B5EF4-FFF2-40B4-BE49-F238E27FC236}">
                <a16:creationId xmlns:a16="http://schemas.microsoft.com/office/drawing/2014/main" id="{E3D9EEF0-223A-45A2-A406-0D6534094D7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20000"/>
                    <a:lumOff val="8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3587150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30">
            <a:extLst>
              <a:ext uri="{FF2B5EF4-FFF2-40B4-BE49-F238E27FC236}">
                <a16:creationId xmlns:a16="http://schemas.microsoft.com/office/drawing/2014/main" id="{AD736622-7ACE-48B5-A276-83E307B7975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4">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3660418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2" name="Text Placeholder 30">
            <a:extLst>
              <a:ext uri="{FF2B5EF4-FFF2-40B4-BE49-F238E27FC236}">
                <a16:creationId xmlns:a16="http://schemas.microsoft.com/office/drawing/2014/main" id="{49AD1B07-C4FD-4C9D-9312-A5EC81770ECC}"/>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371071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30">
            <a:extLst>
              <a:ext uri="{FF2B5EF4-FFF2-40B4-BE49-F238E27FC236}">
                <a16:creationId xmlns:a16="http://schemas.microsoft.com/office/drawing/2014/main" id="{98C5E184-0882-4D41-A23E-3824894FC265}"/>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1653483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30">
            <a:extLst>
              <a:ext uri="{FF2B5EF4-FFF2-40B4-BE49-F238E27FC236}">
                <a16:creationId xmlns:a16="http://schemas.microsoft.com/office/drawing/2014/main" id="{DF7552C7-E7B6-419F-B7F1-AA2E21B30733}"/>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Source sample text</a:t>
            </a:r>
          </a:p>
        </p:txBody>
      </p:sp>
    </p:spTree>
    <p:extLst>
      <p:ext uri="{BB962C8B-B14F-4D97-AF65-F5344CB8AC3E}">
        <p14:creationId xmlns:p14="http://schemas.microsoft.com/office/powerpoint/2010/main" val="398162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Tree>
    <p:extLst>
      <p:ext uri="{BB962C8B-B14F-4D97-AF65-F5344CB8AC3E}">
        <p14:creationId xmlns:p14="http://schemas.microsoft.com/office/powerpoint/2010/main" val="59363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860235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3561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756421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64108-99B6-115F-DE16-7F0FE8C300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7E0D25-6F22-6DA1-0563-B200C5677F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6F8520-A279-3CEE-A3F4-D41CAC63CB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BCBBF6-0BDA-A9CD-B2BB-8959666B1F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0241F2-7028-AF9B-3A71-FA2398C1FD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01D612-8CE8-403C-1CD3-5AE6943D5096}"/>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8" name="Footer Placeholder 7">
            <a:extLst>
              <a:ext uri="{FF2B5EF4-FFF2-40B4-BE49-F238E27FC236}">
                <a16:creationId xmlns:a16="http://schemas.microsoft.com/office/drawing/2014/main" id="{B72F0097-CC6F-DE87-9C9A-C3B6C9A9A1D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97499EC-7723-A5D4-9FAE-86140B8AF18D}"/>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247011593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24318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32572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9691"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510549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317417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248629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367980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p>
        </p:txBody>
      </p:sp>
    </p:spTree>
    <p:extLst>
      <p:ext uri="{BB962C8B-B14F-4D97-AF65-F5344CB8AC3E}">
        <p14:creationId xmlns:p14="http://schemas.microsoft.com/office/powerpoint/2010/main" val="187474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98208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726352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3900220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4D538-A881-26EE-EF83-CE44A2721A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560408-0073-6461-3925-0A062BBA942E}"/>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4" name="Footer Placeholder 3">
            <a:extLst>
              <a:ext uri="{FF2B5EF4-FFF2-40B4-BE49-F238E27FC236}">
                <a16:creationId xmlns:a16="http://schemas.microsoft.com/office/drawing/2014/main" id="{356CD95F-186B-504E-582E-F14C07B229F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6C3703-0402-0A0B-FAC4-6180B279985F}"/>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41725920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657345"/>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37628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71171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p>
        </p:txBody>
      </p:sp>
    </p:spTree>
    <p:extLst>
      <p:ext uri="{BB962C8B-B14F-4D97-AF65-F5344CB8AC3E}">
        <p14:creationId xmlns:p14="http://schemas.microsoft.com/office/powerpoint/2010/main" val="2082215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712696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dirty="0"/>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483370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Tree>
    <p:extLst>
      <p:ext uri="{BB962C8B-B14F-4D97-AF65-F5344CB8AC3E}">
        <p14:creationId xmlns:p14="http://schemas.microsoft.com/office/powerpoint/2010/main" val="2836942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018785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999342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9086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259645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465AB6-B194-0D76-1650-3D8BE9494736}"/>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3" name="Footer Placeholder 2">
            <a:extLst>
              <a:ext uri="{FF2B5EF4-FFF2-40B4-BE49-F238E27FC236}">
                <a16:creationId xmlns:a16="http://schemas.microsoft.com/office/drawing/2014/main" id="{D904CD38-2F9C-D4F3-F1CE-9FA32317CF0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86E06CC-074E-130E-6273-24E5122F43C1}"/>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40686143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5011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2365452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3969629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3891717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1111800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3047810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1737291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Tree>
    <p:extLst>
      <p:ext uri="{BB962C8B-B14F-4D97-AF65-F5344CB8AC3E}">
        <p14:creationId xmlns:p14="http://schemas.microsoft.com/office/powerpoint/2010/main" val="3259625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Tree>
    <p:extLst>
      <p:ext uri="{BB962C8B-B14F-4D97-AF65-F5344CB8AC3E}">
        <p14:creationId xmlns:p14="http://schemas.microsoft.com/office/powerpoint/2010/main" val="65129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Tree>
    <p:extLst>
      <p:ext uri="{BB962C8B-B14F-4D97-AF65-F5344CB8AC3E}">
        <p14:creationId xmlns:p14="http://schemas.microsoft.com/office/powerpoint/2010/main" val="3247429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92DA1-B2F2-36CA-04FA-0DBC9689C1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AB539A-78A4-38CD-3DF5-2D353FF9C8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D1B03C-9A17-4C0F-AC13-25D24761B0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E9704B-422D-4764-1E54-D99EDD5D62B9}"/>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6" name="Footer Placeholder 5">
            <a:extLst>
              <a:ext uri="{FF2B5EF4-FFF2-40B4-BE49-F238E27FC236}">
                <a16:creationId xmlns:a16="http://schemas.microsoft.com/office/drawing/2014/main" id="{FF227703-06EE-80F5-DBDA-83D6378C7A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014EE4-6E11-53E0-A6AC-E9A26D4D251E}"/>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393924511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p>
        </p:txBody>
      </p:sp>
    </p:spTree>
    <p:extLst>
      <p:ext uri="{BB962C8B-B14F-4D97-AF65-F5344CB8AC3E}">
        <p14:creationId xmlns:p14="http://schemas.microsoft.com/office/powerpoint/2010/main" val="1267865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Tree>
    <p:extLst>
      <p:ext uri="{BB962C8B-B14F-4D97-AF65-F5344CB8AC3E}">
        <p14:creationId xmlns:p14="http://schemas.microsoft.com/office/powerpoint/2010/main" val="420163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Tree>
    <p:extLst>
      <p:ext uri="{BB962C8B-B14F-4D97-AF65-F5344CB8AC3E}">
        <p14:creationId xmlns:p14="http://schemas.microsoft.com/office/powerpoint/2010/main" val="314745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47369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701198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04088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21920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43402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960297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50305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464F0-793C-4863-1984-17F552996F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E36D90-EAD8-9566-D9A2-A181D0D287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05EB02C-6731-00F9-A40B-70A2D1CD26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58C32E-294B-D965-237E-B9097567DE48}"/>
              </a:ext>
            </a:extLst>
          </p:cNvPr>
          <p:cNvSpPr>
            <a:spLocks noGrp="1"/>
          </p:cNvSpPr>
          <p:nvPr>
            <p:ph type="dt" sz="half" idx="10"/>
          </p:nvPr>
        </p:nvSpPr>
        <p:spPr/>
        <p:txBody>
          <a:bodyPr/>
          <a:lstStyle/>
          <a:p>
            <a:fld id="{4514EACA-145C-4DC4-A397-87AAD0857E5A}" type="datetimeFigureOut">
              <a:rPr lang="en-US" smtClean="0"/>
              <a:t>1/28/2026</a:t>
            </a:fld>
            <a:endParaRPr lang="en-US" dirty="0"/>
          </a:p>
        </p:txBody>
      </p:sp>
      <p:sp>
        <p:nvSpPr>
          <p:cNvPr id="6" name="Footer Placeholder 5">
            <a:extLst>
              <a:ext uri="{FF2B5EF4-FFF2-40B4-BE49-F238E27FC236}">
                <a16:creationId xmlns:a16="http://schemas.microsoft.com/office/drawing/2014/main" id="{40270205-6B2A-26BE-4E8C-804EE8E3BD2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486F89-FB38-1C98-EA16-2A3E563C6A46}"/>
              </a:ext>
            </a:extLst>
          </p:cNvPr>
          <p:cNvSpPr>
            <a:spLocks noGrp="1"/>
          </p:cNvSpPr>
          <p:nvPr>
            <p:ph type="sldNum" sz="quarter" idx="12"/>
          </p:nvPr>
        </p:nvSpPr>
        <p:spPr/>
        <p:txBody>
          <a:bodyPr/>
          <a:lstStyle/>
          <a:p>
            <a:fld id="{A7A03105-919E-4CA9-979E-8417B9ED4B9C}" type="slidenum">
              <a:rPr lang="en-US" smtClean="0"/>
              <a:t>‹#›</a:t>
            </a:fld>
            <a:endParaRPr lang="en-US" dirty="0"/>
          </a:p>
        </p:txBody>
      </p:sp>
    </p:spTree>
    <p:extLst>
      <p:ext uri="{BB962C8B-B14F-4D97-AF65-F5344CB8AC3E}">
        <p14:creationId xmlns:p14="http://schemas.microsoft.com/office/powerpoint/2010/main" val="278030304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1BBFAAC6-E06B-C74C-A467-BC88626AAE54}"/>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09CCF517-B68B-5F48-A691-33CE4DBDE9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12585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2" name="TextBox 21">
            <a:extLst>
              <a:ext uri="{FF2B5EF4-FFF2-40B4-BE49-F238E27FC236}">
                <a16:creationId xmlns:a16="http://schemas.microsoft.com/office/drawing/2014/main" id="{F2222AFD-0CBF-8243-B676-CA738970C263}"/>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3" name="TextBox 22">
            <a:extLst>
              <a:ext uri="{FF2B5EF4-FFF2-40B4-BE49-F238E27FC236}">
                <a16:creationId xmlns:a16="http://schemas.microsoft.com/office/drawing/2014/main" id="{C206C87A-8BF9-3648-94EC-1F790D730DB3}"/>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23125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E6895FC1-2374-754F-91A0-8E84D6EDD07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1" name="TextBox 20">
            <a:extLst>
              <a:ext uri="{FF2B5EF4-FFF2-40B4-BE49-F238E27FC236}">
                <a16:creationId xmlns:a16="http://schemas.microsoft.com/office/drawing/2014/main" id="{91774D6F-B47A-8040-85E7-4783F532851B}"/>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847042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6" name="TextBox 25">
            <a:extLst>
              <a:ext uri="{FF2B5EF4-FFF2-40B4-BE49-F238E27FC236}">
                <a16:creationId xmlns:a16="http://schemas.microsoft.com/office/drawing/2014/main" id="{1332D5EF-0B87-2441-A8D2-15FC67610C42}"/>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7" name="TextBox 26">
            <a:extLst>
              <a:ext uri="{FF2B5EF4-FFF2-40B4-BE49-F238E27FC236}">
                <a16:creationId xmlns:a16="http://schemas.microsoft.com/office/drawing/2014/main" id="{220136A9-10B0-484B-B43C-1C5D81399F7F}"/>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775941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EC8C761A-7658-7849-96A2-FD27800E6D59}"/>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or registered trademark of Qualcomm Incorporated. Other products and brand names may be trademarks or registered trademarks of their respective owners.</a:t>
            </a:r>
          </a:p>
        </p:txBody>
      </p:sp>
      <p:sp>
        <p:nvSpPr>
          <p:cNvPr id="22" name="TextBox 21">
            <a:extLst>
              <a:ext uri="{FF2B5EF4-FFF2-40B4-BE49-F238E27FC236}">
                <a16:creationId xmlns:a16="http://schemas.microsoft.com/office/drawing/2014/main" id="{61E0F077-22C5-9C4D-AB1E-4CDF5BE7E8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81837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userDrawn="1">
  <p:cSld name="Title and (Subtitle with Bullets)">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BC4B80B4-5715-4F96-83DC-B3F7CF22C554}"/>
              </a:ext>
            </a:extLst>
          </p:cNvPr>
          <p:cNvSpPr>
            <a:spLocks noGrp="1"/>
          </p:cNvSpPr>
          <p:nvPr>
            <p:ph type="body" sz="quarter" idx="17"/>
          </p:nvPr>
        </p:nvSpPr>
        <p:spPr>
          <a:xfrm>
            <a:off x="494189" y="1088135"/>
            <a:ext cx="11187112" cy="236347"/>
          </a:xfrm>
        </p:spPr>
        <p:txBody>
          <a:bodyPr/>
          <a:lstStyle>
            <a:lvl1pPr>
              <a:defRPr sz="16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340763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43FCC-C1FF-13E5-43F8-40D659BD7A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411520-63CD-50C9-146F-80A660169D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19D2E0-7444-6863-591D-4BDBDC3F4D18}"/>
              </a:ext>
            </a:extLst>
          </p:cNvPr>
          <p:cNvSpPr>
            <a:spLocks noGrp="1"/>
          </p:cNvSpPr>
          <p:nvPr>
            <p:ph type="dt" sz="half" idx="10"/>
          </p:nvPr>
        </p:nvSpPr>
        <p:spPr/>
        <p:txBody>
          <a:bodyPr/>
          <a:lstStyle/>
          <a:p>
            <a:fld id="{CBCE0591-B08B-4F0E-8C49-8D5E6614D715}" type="datetimeFigureOut">
              <a:rPr lang="en-US" smtClean="0"/>
              <a:t>1/28/2026</a:t>
            </a:fld>
            <a:endParaRPr lang="en-US" dirty="0"/>
          </a:p>
        </p:txBody>
      </p:sp>
      <p:sp>
        <p:nvSpPr>
          <p:cNvPr id="5" name="Footer Placeholder 4">
            <a:extLst>
              <a:ext uri="{FF2B5EF4-FFF2-40B4-BE49-F238E27FC236}">
                <a16:creationId xmlns:a16="http://schemas.microsoft.com/office/drawing/2014/main" id="{CEC022A0-5B10-498F-CB75-4B54EECB6D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306FA16-AB35-3CF7-A72B-020B8C7088ED}"/>
              </a:ext>
            </a:extLst>
          </p:cNvPr>
          <p:cNvSpPr>
            <a:spLocks noGrp="1"/>
          </p:cNvSpPr>
          <p:nvPr>
            <p:ph type="sldNum" sz="quarter" idx="12"/>
          </p:nvPr>
        </p:nvSpPr>
        <p:spPr/>
        <p:txBody>
          <a:bodyPr/>
          <a:lstStyle/>
          <a:p>
            <a:fld id="{D2D5AA7A-1510-4CF0-9B76-D01F2FFA27F8}" type="slidenum">
              <a:rPr lang="en-US" smtClean="0"/>
              <a:t>‹#›</a:t>
            </a:fld>
            <a:endParaRPr lang="en-US" dirty="0"/>
          </a:p>
        </p:txBody>
      </p:sp>
    </p:spTree>
    <p:extLst>
      <p:ext uri="{BB962C8B-B14F-4D97-AF65-F5344CB8AC3E}">
        <p14:creationId xmlns:p14="http://schemas.microsoft.com/office/powerpoint/2010/main" val="7753461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userDrawn="1">
  <p:cSld name="1_ExprMrktg-Strategic Event Architecture form">
    <p:bg>
      <p:bgPr>
        <a:solidFill>
          <a:schemeClr val="bg1"/>
        </a:solidFill>
        <a:effectLst/>
      </p:bgPr>
    </p:bg>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0F774080-460C-DA4E-9177-94CF0C610D90}"/>
              </a:ext>
            </a:extLst>
          </p:cNvPr>
          <p:cNvSpPr/>
          <p:nvPr/>
        </p:nvSpPr>
        <p:spPr>
          <a:xfrm>
            <a:off x="481013" y="-114795"/>
            <a:ext cx="11215687" cy="999286"/>
          </a:xfrm>
          <a:prstGeom prst="roundRect">
            <a:avLst>
              <a:gd name="adj" fmla="val 529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a:solidFill>
                <a:schemeClr val="bg1"/>
              </a:solidFill>
              <a:latin typeface="Microsoft Sans Serif"/>
              <a:cs typeface="Microsoft Sans Serif" panose="020B0604020202020204" pitchFamily="34" charset="0"/>
            </a:endParaRPr>
          </a:p>
        </p:txBody>
      </p:sp>
      <p:sp>
        <p:nvSpPr>
          <p:cNvPr id="2" name="TextBox 1">
            <a:extLst>
              <a:ext uri="{FF2B5EF4-FFF2-40B4-BE49-F238E27FC236}">
                <a16:creationId xmlns:a16="http://schemas.microsoft.com/office/drawing/2014/main" id="{88F554B8-33DC-65F9-54A6-C1A62F77EA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54060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userDrawn="1">
  <p:cSld name="Blank_Grey">
    <p:bg>
      <p:bgPr>
        <a:solidFill>
          <a:srgbClr val="EFF1F5"/>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38A5DA2-E1FA-00EF-0AFD-DE21046BAF6B}"/>
              </a:ext>
            </a:extLst>
          </p:cNvPr>
          <p:cNvSpPr>
            <a:spLocks noGrp="1"/>
          </p:cNvSpPr>
          <p:nvPr>
            <p:ph type="ftr" sz="quarter" idx="10"/>
          </p:nvPr>
        </p:nvSpPr>
        <p:spPr/>
        <p:txBody>
          <a:bodyPr/>
          <a:lstStyle>
            <a:lvl1pPr>
              <a:defRPr>
                <a:solidFill>
                  <a:schemeClr val="accent6">
                    <a:lumMod val="50000"/>
                  </a:schemeClr>
                </a:solidFill>
              </a:defRPr>
            </a:lvl1pPr>
          </a:lstStyle>
          <a:p>
            <a:endParaRPr lang="en-CA" dirty="0"/>
          </a:p>
        </p:txBody>
      </p:sp>
      <p:sp>
        <p:nvSpPr>
          <p:cNvPr id="3" name="TextBox 2">
            <a:extLst>
              <a:ext uri="{FF2B5EF4-FFF2-40B4-BE49-F238E27FC236}">
                <a16:creationId xmlns:a16="http://schemas.microsoft.com/office/drawing/2014/main" id="{7B756E7D-68E6-A6E1-2CB2-40D99C8F1CAA}"/>
              </a:ext>
            </a:extLst>
          </p:cNvPr>
          <p:cNvSpPr txBox="1"/>
          <p:nvPr userDrawn="1"/>
        </p:nvSpPr>
        <p:spPr>
          <a:xfrm>
            <a:off x="11676063" y="6371918"/>
            <a:ext cx="376236" cy="153055"/>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l" defTabSz="914400" rtl="0" eaLnBrk="1" latinLnBrk="0" hangingPunct="1">
              <a:lnSpc>
                <a:spcPct val="125000"/>
              </a:lnSpc>
            </a:pPr>
            <a:fld id="{B01BFD70-D99E-427C-A01B-19B2BB56A3C8}" type="slidenum">
              <a:rPr lang="en-US" sz="800" kern="1200" smtClean="0">
                <a:solidFill>
                  <a:schemeClr val="accent6">
                    <a:lumMod val="50000"/>
                  </a:schemeClr>
                </a:solidFill>
                <a:latin typeface="+mn-lt"/>
                <a:ea typeface="+mn-ea"/>
                <a:cs typeface="+mn-cs"/>
              </a:rPr>
              <a:pPr marL="0" lvl="0" algn="l" defTabSz="914400" rtl="0" eaLnBrk="1" latinLnBrk="0" hangingPunct="1">
                <a:lnSpc>
                  <a:spcPct val="125000"/>
                </a:lnSpc>
              </a:pPr>
              <a:t>‹#›</a:t>
            </a:fld>
            <a:endParaRPr lang="en-US" sz="800" kern="1200" dirty="0">
              <a:solidFill>
                <a:schemeClr val="accent6">
                  <a:lumMod val="50000"/>
                </a:schemeClr>
              </a:solidFill>
              <a:latin typeface="+mn-lt"/>
              <a:ea typeface="+mn-ea"/>
              <a:cs typeface="+mn-cs"/>
            </a:endParaRPr>
          </a:p>
        </p:txBody>
      </p:sp>
      <p:sp>
        <p:nvSpPr>
          <p:cNvPr id="4" name="TextBox 3">
            <a:extLst>
              <a:ext uri="{FF2B5EF4-FFF2-40B4-BE49-F238E27FC236}">
                <a16:creationId xmlns:a16="http://schemas.microsoft.com/office/drawing/2014/main" id="{12D9A902-6CA1-0255-3256-D2D0596CA794}"/>
              </a:ext>
            </a:extLst>
          </p:cNvPr>
          <p:cNvSpPr txBox="1"/>
          <p:nvPr userDrawn="1"/>
        </p:nvSpPr>
        <p:spPr>
          <a:xfrm>
            <a:off x="6773075" y="6396526"/>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kern="1200" baseline="0" dirty="0">
                <a:solidFill>
                  <a:schemeClr val="accent6">
                    <a:lumMod val="50000"/>
                  </a:schemeClr>
                </a:solidFill>
                <a:latin typeface="+mn-lt"/>
                <a:ea typeface="+mn-ea"/>
                <a:cs typeface="+mn-cs"/>
              </a:rPr>
              <a:t>Confidential – Qualcomm Technologies, Inc. and/or its affiliated companies – May Contain Trade Secrets</a:t>
            </a:r>
          </a:p>
        </p:txBody>
      </p:sp>
    </p:spTree>
    <p:extLst>
      <p:ext uri="{BB962C8B-B14F-4D97-AF65-F5344CB8AC3E}">
        <p14:creationId xmlns:p14="http://schemas.microsoft.com/office/powerpoint/2010/main" val="9734760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userDrawn="1">
  <p:cSld name="Title+Content_Grey">
    <p:bg>
      <p:bgPr>
        <a:solidFill>
          <a:srgbClr val="EFF1F5"/>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22F3776-3D2C-A222-540D-0903BB38AA94}"/>
              </a:ext>
            </a:extLst>
          </p:cNvPr>
          <p:cNvSpPr>
            <a:spLocks noGrp="1"/>
          </p:cNvSpPr>
          <p:nvPr>
            <p:ph type="title" hasCustomPrompt="1"/>
          </p:nvPr>
        </p:nvSpPr>
        <p:spPr/>
        <p:txBody>
          <a:bodyPr/>
          <a:lstStyle>
            <a:lvl1pPr>
              <a:lnSpc>
                <a:spcPct val="85000"/>
              </a:lnSpc>
              <a:defRPr>
                <a:solidFill>
                  <a:schemeClr val="accent1"/>
                </a:solidFill>
              </a:defRPr>
            </a:lvl1pPr>
          </a:lstStyle>
          <a:p>
            <a:r>
              <a:rPr lang="en-US"/>
              <a:t>Title + Content layout</a:t>
            </a:r>
            <a:br>
              <a:rPr lang="en-US"/>
            </a:br>
            <a:r>
              <a:rPr lang="en-US"/>
              <a:t>Title 2 lines maximum</a:t>
            </a:r>
            <a:endParaRPr lang="en-CA"/>
          </a:p>
        </p:txBody>
      </p:sp>
      <p:sp>
        <p:nvSpPr>
          <p:cNvPr id="2" name="Footer Placeholder 1">
            <a:extLst>
              <a:ext uri="{FF2B5EF4-FFF2-40B4-BE49-F238E27FC236}">
                <a16:creationId xmlns:a16="http://schemas.microsoft.com/office/drawing/2014/main" id="{C1603945-6AF6-41EC-96CD-6345DBC93FB5}"/>
              </a:ext>
            </a:extLst>
          </p:cNvPr>
          <p:cNvSpPr>
            <a:spLocks noGrp="1"/>
          </p:cNvSpPr>
          <p:nvPr>
            <p:ph type="ftr" sz="quarter" idx="10"/>
          </p:nvPr>
        </p:nvSpPr>
        <p:spPr/>
        <p:txBody>
          <a:bodyPr/>
          <a:lstStyle>
            <a:lvl1pPr>
              <a:defRPr>
                <a:solidFill>
                  <a:schemeClr val="accent6">
                    <a:lumMod val="50000"/>
                  </a:schemeClr>
                </a:solidFill>
              </a:defRPr>
            </a:lvl1pPr>
          </a:lstStyle>
          <a:p>
            <a:endParaRPr lang="en-CA" dirty="0"/>
          </a:p>
        </p:txBody>
      </p:sp>
      <p:sp>
        <p:nvSpPr>
          <p:cNvPr id="4" name="Text Placeholder 3">
            <a:extLst>
              <a:ext uri="{FF2B5EF4-FFF2-40B4-BE49-F238E27FC236}">
                <a16:creationId xmlns:a16="http://schemas.microsoft.com/office/drawing/2014/main" id="{8C4674D7-0943-3D3A-3399-801B35B01C98}"/>
              </a:ext>
            </a:extLst>
          </p:cNvPr>
          <p:cNvSpPr>
            <a:spLocks noGrp="1"/>
          </p:cNvSpPr>
          <p:nvPr>
            <p:ph idx="1" hasCustomPrompt="1"/>
          </p:nvPr>
        </p:nvSpPr>
        <p:spPr>
          <a:xfrm>
            <a:off x="515938" y="1820860"/>
            <a:ext cx="11160126" cy="4344989"/>
          </a:xfrm>
          <a:prstGeom prst="rect">
            <a:avLst/>
          </a:prstGeom>
        </p:spPr>
        <p:txBody>
          <a:bodyPr vert="horz" lIns="0" tIns="0" rIns="0" bIns="0" rtlCol="0">
            <a:noAutofit/>
          </a:bodyPr>
          <a:lstStyle/>
          <a:p>
            <a:pPr lvl="0"/>
            <a:r>
              <a:rPr lang="en-US"/>
              <a:t>Click to edit Parent text styles</a:t>
            </a:r>
          </a:p>
          <a:p>
            <a:pPr lvl="1"/>
            <a:r>
              <a:rPr lang="en-US"/>
              <a:t>Second level</a:t>
            </a:r>
          </a:p>
          <a:p>
            <a:pPr lvl="2"/>
            <a:r>
              <a:rPr lang="en-US"/>
              <a:t>Third level</a:t>
            </a:r>
          </a:p>
          <a:p>
            <a:pPr lvl="3"/>
            <a:r>
              <a:rPr lang="en-US"/>
              <a:t>Fourth level</a:t>
            </a:r>
          </a:p>
          <a:p>
            <a:pPr lvl="4"/>
            <a:r>
              <a:rPr lang="en-US"/>
              <a:t>Fifth level</a:t>
            </a:r>
          </a:p>
          <a:p>
            <a:pPr lvl="5"/>
            <a:r>
              <a:rPr lang="en-US"/>
              <a:t>Sixth</a:t>
            </a:r>
          </a:p>
          <a:p>
            <a:pPr lvl="6"/>
            <a:r>
              <a:rPr lang="en-US"/>
              <a:t>Seventh</a:t>
            </a:r>
          </a:p>
          <a:p>
            <a:pPr lvl="7"/>
            <a:r>
              <a:rPr lang="en-US"/>
              <a:t>Eighth</a:t>
            </a:r>
          </a:p>
          <a:p>
            <a:pPr lvl="8"/>
            <a:r>
              <a:rPr lang="en-US"/>
              <a:t>Ninth</a:t>
            </a:r>
          </a:p>
        </p:txBody>
      </p:sp>
      <p:sp>
        <p:nvSpPr>
          <p:cNvPr id="5" name="Text Placeholder 4">
            <a:extLst>
              <a:ext uri="{FF2B5EF4-FFF2-40B4-BE49-F238E27FC236}">
                <a16:creationId xmlns:a16="http://schemas.microsoft.com/office/drawing/2014/main" id="{7E0D4A21-1870-2B85-04F6-859526FE4179}"/>
              </a:ext>
            </a:extLst>
          </p:cNvPr>
          <p:cNvSpPr>
            <a:spLocks noGrp="1"/>
          </p:cNvSpPr>
          <p:nvPr>
            <p:ph type="body" sz="quarter" idx="11" hasCustomPrompt="1"/>
          </p:nvPr>
        </p:nvSpPr>
        <p:spPr>
          <a:xfrm>
            <a:off x="515938" y="1387475"/>
            <a:ext cx="11160125" cy="233910"/>
          </a:xfrm>
        </p:spPr>
        <p:txBody>
          <a:bodyPr>
            <a:spAutoFit/>
          </a:bodyPr>
          <a:lstStyle>
            <a:lvl1pPr marL="0" indent="0">
              <a:buNone/>
              <a:defRPr lang="en-US" sz="1600" kern="1200" dirty="0">
                <a:solidFill>
                  <a:schemeClr val="dk1"/>
                </a:solidFill>
                <a:latin typeface="+mn-lt"/>
                <a:ea typeface="+mn-ea"/>
                <a:cs typeface="+mn-cs"/>
              </a:defRPr>
            </a:lvl1pPr>
          </a:lstStyle>
          <a:p>
            <a:pPr lvl="0"/>
            <a:r>
              <a:rPr lang="en-US" err="1"/>
              <a:t>Subheader</a:t>
            </a:r>
            <a:endParaRPr lang="en-US"/>
          </a:p>
        </p:txBody>
      </p:sp>
      <p:sp>
        <p:nvSpPr>
          <p:cNvPr id="6" name="TextBox 5">
            <a:extLst>
              <a:ext uri="{FF2B5EF4-FFF2-40B4-BE49-F238E27FC236}">
                <a16:creationId xmlns:a16="http://schemas.microsoft.com/office/drawing/2014/main" id="{453F3C8D-5FC0-8926-D525-14F58F1CD347}"/>
              </a:ext>
            </a:extLst>
          </p:cNvPr>
          <p:cNvSpPr txBox="1"/>
          <p:nvPr userDrawn="1"/>
        </p:nvSpPr>
        <p:spPr>
          <a:xfrm>
            <a:off x="11676063" y="6371918"/>
            <a:ext cx="376236" cy="153055"/>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l" defTabSz="914400" rtl="0" eaLnBrk="1" latinLnBrk="0" hangingPunct="1">
              <a:lnSpc>
                <a:spcPct val="125000"/>
              </a:lnSpc>
            </a:pPr>
            <a:fld id="{B01BFD70-D99E-427C-A01B-19B2BB56A3C8}" type="slidenum">
              <a:rPr lang="en-US" sz="800" kern="1200" smtClean="0">
                <a:solidFill>
                  <a:schemeClr val="accent6">
                    <a:lumMod val="50000"/>
                  </a:schemeClr>
                </a:solidFill>
                <a:latin typeface="+mn-lt"/>
                <a:ea typeface="+mn-ea"/>
                <a:cs typeface="+mn-cs"/>
              </a:rPr>
              <a:pPr marL="0" lvl="0" algn="l" defTabSz="914400" rtl="0" eaLnBrk="1" latinLnBrk="0" hangingPunct="1">
                <a:lnSpc>
                  <a:spcPct val="125000"/>
                </a:lnSpc>
              </a:pPr>
              <a:t>‹#›</a:t>
            </a:fld>
            <a:endParaRPr lang="en-US" sz="800" kern="1200" dirty="0">
              <a:solidFill>
                <a:schemeClr val="accent6">
                  <a:lumMod val="50000"/>
                </a:schemeClr>
              </a:solidFill>
              <a:latin typeface="+mn-lt"/>
              <a:ea typeface="+mn-ea"/>
              <a:cs typeface="+mn-cs"/>
            </a:endParaRPr>
          </a:p>
        </p:txBody>
      </p:sp>
      <p:sp>
        <p:nvSpPr>
          <p:cNvPr id="7" name="TextBox 6">
            <a:extLst>
              <a:ext uri="{FF2B5EF4-FFF2-40B4-BE49-F238E27FC236}">
                <a16:creationId xmlns:a16="http://schemas.microsoft.com/office/drawing/2014/main" id="{B8D9ACE2-2765-F3B0-D6F0-6EEB06E3BF04}"/>
              </a:ext>
            </a:extLst>
          </p:cNvPr>
          <p:cNvSpPr txBox="1"/>
          <p:nvPr userDrawn="1"/>
        </p:nvSpPr>
        <p:spPr>
          <a:xfrm>
            <a:off x="6773075" y="6396526"/>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kern="1200" baseline="0" dirty="0">
                <a:solidFill>
                  <a:schemeClr val="accent6">
                    <a:lumMod val="50000"/>
                  </a:schemeClr>
                </a:solidFill>
                <a:latin typeface="+mn-lt"/>
                <a:ea typeface="+mn-ea"/>
                <a:cs typeface="+mn-cs"/>
              </a:rPr>
              <a:t>Confidential – Qualcomm Technologies, Inc. and/or its affiliated companies – May Contain Trade Secrets</a:t>
            </a:r>
          </a:p>
        </p:txBody>
      </p:sp>
    </p:spTree>
    <p:extLst>
      <p:ext uri="{BB962C8B-B14F-4D97-AF65-F5344CB8AC3E}">
        <p14:creationId xmlns:p14="http://schemas.microsoft.com/office/powerpoint/2010/main" val="13006085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6" Type="http://schemas.openxmlformats.org/officeDocument/2006/relationships/slideLayout" Target="../slideLayouts/slideLayout38.xml"/><Relationship Id="rId21" Type="http://schemas.openxmlformats.org/officeDocument/2006/relationships/slideLayout" Target="../slideLayouts/slideLayout33.xml"/><Relationship Id="rId42" Type="http://schemas.openxmlformats.org/officeDocument/2006/relationships/slideLayout" Target="../slideLayouts/slideLayout54.xml"/><Relationship Id="rId47" Type="http://schemas.openxmlformats.org/officeDocument/2006/relationships/slideLayout" Target="../slideLayouts/slideLayout59.xml"/><Relationship Id="rId63" Type="http://schemas.openxmlformats.org/officeDocument/2006/relationships/slideLayout" Target="../slideLayouts/slideLayout75.xml"/><Relationship Id="rId68" Type="http://schemas.openxmlformats.org/officeDocument/2006/relationships/slideLayout" Target="../slideLayouts/slideLayout80.xml"/><Relationship Id="rId84" Type="http://schemas.openxmlformats.org/officeDocument/2006/relationships/slideLayout" Target="../slideLayouts/slideLayout96.xml"/><Relationship Id="rId89" Type="http://schemas.openxmlformats.org/officeDocument/2006/relationships/theme" Target="../theme/theme2.xml"/><Relationship Id="rId16" Type="http://schemas.openxmlformats.org/officeDocument/2006/relationships/slideLayout" Target="../slideLayouts/slideLayout28.xml"/><Relationship Id="rId11" Type="http://schemas.openxmlformats.org/officeDocument/2006/relationships/slideLayout" Target="../slideLayouts/slideLayout23.xml"/><Relationship Id="rId32" Type="http://schemas.openxmlformats.org/officeDocument/2006/relationships/slideLayout" Target="../slideLayouts/slideLayout44.xml"/><Relationship Id="rId37" Type="http://schemas.openxmlformats.org/officeDocument/2006/relationships/slideLayout" Target="../slideLayouts/slideLayout49.xml"/><Relationship Id="rId53" Type="http://schemas.openxmlformats.org/officeDocument/2006/relationships/slideLayout" Target="../slideLayouts/slideLayout65.xml"/><Relationship Id="rId58" Type="http://schemas.openxmlformats.org/officeDocument/2006/relationships/slideLayout" Target="../slideLayouts/slideLayout70.xml"/><Relationship Id="rId74" Type="http://schemas.openxmlformats.org/officeDocument/2006/relationships/slideLayout" Target="../slideLayouts/slideLayout86.xml"/><Relationship Id="rId79" Type="http://schemas.openxmlformats.org/officeDocument/2006/relationships/slideLayout" Target="../slideLayouts/slideLayout91.xml"/><Relationship Id="rId5" Type="http://schemas.openxmlformats.org/officeDocument/2006/relationships/slideLayout" Target="../slideLayouts/slideLayout17.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 Id="rId35" Type="http://schemas.openxmlformats.org/officeDocument/2006/relationships/slideLayout" Target="../slideLayouts/slideLayout47.xml"/><Relationship Id="rId43" Type="http://schemas.openxmlformats.org/officeDocument/2006/relationships/slideLayout" Target="../slideLayouts/slideLayout55.xml"/><Relationship Id="rId48" Type="http://schemas.openxmlformats.org/officeDocument/2006/relationships/slideLayout" Target="../slideLayouts/slideLayout60.xml"/><Relationship Id="rId56" Type="http://schemas.openxmlformats.org/officeDocument/2006/relationships/slideLayout" Target="../slideLayouts/slideLayout68.xml"/><Relationship Id="rId64" Type="http://schemas.openxmlformats.org/officeDocument/2006/relationships/slideLayout" Target="../slideLayouts/slideLayout76.xml"/><Relationship Id="rId69" Type="http://schemas.openxmlformats.org/officeDocument/2006/relationships/slideLayout" Target="../slideLayouts/slideLayout81.xml"/><Relationship Id="rId77" Type="http://schemas.openxmlformats.org/officeDocument/2006/relationships/slideLayout" Target="../slideLayouts/slideLayout89.xml"/><Relationship Id="rId8" Type="http://schemas.openxmlformats.org/officeDocument/2006/relationships/slideLayout" Target="../slideLayouts/slideLayout20.xml"/><Relationship Id="rId51" Type="http://schemas.openxmlformats.org/officeDocument/2006/relationships/slideLayout" Target="../slideLayouts/slideLayout63.xml"/><Relationship Id="rId72" Type="http://schemas.openxmlformats.org/officeDocument/2006/relationships/slideLayout" Target="../slideLayouts/slideLayout84.xml"/><Relationship Id="rId80" Type="http://schemas.openxmlformats.org/officeDocument/2006/relationships/slideLayout" Target="../slideLayouts/slideLayout92.xml"/><Relationship Id="rId85" Type="http://schemas.openxmlformats.org/officeDocument/2006/relationships/slideLayout" Target="../slideLayouts/slideLayout97.xml"/><Relationship Id="rId3" Type="http://schemas.openxmlformats.org/officeDocument/2006/relationships/slideLayout" Target="../slideLayouts/slideLayout15.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slideLayout" Target="../slideLayouts/slideLayout45.xml"/><Relationship Id="rId38" Type="http://schemas.openxmlformats.org/officeDocument/2006/relationships/slideLayout" Target="../slideLayouts/slideLayout50.xml"/><Relationship Id="rId46" Type="http://schemas.openxmlformats.org/officeDocument/2006/relationships/slideLayout" Target="../slideLayouts/slideLayout58.xml"/><Relationship Id="rId59" Type="http://schemas.openxmlformats.org/officeDocument/2006/relationships/slideLayout" Target="../slideLayouts/slideLayout71.xml"/><Relationship Id="rId67" Type="http://schemas.openxmlformats.org/officeDocument/2006/relationships/slideLayout" Target="../slideLayouts/slideLayout79.xml"/><Relationship Id="rId20" Type="http://schemas.openxmlformats.org/officeDocument/2006/relationships/slideLayout" Target="../slideLayouts/slideLayout32.xml"/><Relationship Id="rId41" Type="http://schemas.openxmlformats.org/officeDocument/2006/relationships/slideLayout" Target="../slideLayouts/slideLayout53.xml"/><Relationship Id="rId54" Type="http://schemas.openxmlformats.org/officeDocument/2006/relationships/slideLayout" Target="../slideLayouts/slideLayout66.xml"/><Relationship Id="rId62" Type="http://schemas.openxmlformats.org/officeDocument/2006/relationships/slideLayout" Target="../slideLayouts/slideLayout74.xml"/><Relationship Id="rId70" Type="http://schemas.openxmlformats.org/officeDocument/2006/relationships/slideLayout" Target="../slideLayouts/slideLayout82.xml"/><Relationship Id="rId75" Type="http://schemas.openxmlformats.org/officeDocument/2006/relationships/slideLayout" Target="../slideLayouts/slideLayout87.xml"/><Relationship Id="rId83" Type="http://schemas.openxmlformats.org/officeDocument/2006/relationships/slideLayout" Target="../slideLayouts/slideLayout95.xml"/><Relationship Id="rId88" Type="http://schemas.openxmlformats.org/officeDocument/2006/relationships/slideLayout" Target="../slideLayouts/slideLayout100.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36" Type="http://schemas.openxmlformats.org/officeDocument/2006/relationships/slideLayout" Target="../slideLayouts/slideLayout48.xml"/><Relationship Id="rId49" Type="http://schemas.openxmlformats.org/officeDocument/2006/relationships/slideLayout" Target="../slideLayouts/slideLayout61.xml"/><Relationship Id="rId57" Type="http://schemas.openxmlformats.org/officeDocument/2006/relationships/slideLayout" Target="../slideLayouts/slideLayout69.xml"/><Relationship Id="rId10" Type="http://schemas.openxmlformats.org/officeDocument/2006/relationships/slideLayout" Target="../slideLayouts/slideLayout22.xml"/><Relationship Id="rId31" Type="http://schemas.openxmlformats.org/officeDocument/2006/relationships/slideLayout" Target="../slideLayouts/slideLayout43.xml"/><Relationship Id="rId44" Type="http://schemas.openxmlformats.org/officeDocument/2006/relationships/slideLayout" Target="../slideLayouts/slideLayout56.xml"/><Relationship Id="rId52" Type="http://schemas.openxmlformats.org/officeDocument/2006/relationships/slideLayout" Target="../slideLayouts/slideLayout64.xml"/><Relationship Id="rId60" Type="http://schemas.openxmlformats.org/officeDocument/2006/relationships/slideLayout" Target="../slideLayouts/slideLayout72.xml"/><Relationship Id="rId65" Type="http://schemas.openxmlformats.org/officeDocument/2006/relationships/slideLayout" Target="../slideLayouts/slideLayout77.xml"/><Relationship Id="rId73" Type="http://schemas.openxmlformats.org/officeDocument/2006/relationships/slideLayout" Target="../slideLayouts/slideLayout85.xml"/><Relationship Id="rId78" Type="http://schemas.openxmlformats.org/officeDocument/2006/relationships/slideLayout" Target="../slideLayouts/slideLayout90.xml"/><Relationship Id="rId81" Type="http://schemas.openxmlformats.org/officeDocument/2006/relationships/slideLayout" Target="../slideLayouts/slideLayout93.xml"/><Relationship Id="rId86" Type="http://schemas.openxmlformats.org/officeDocument/2006/relationships/slideLayout" Target="../slideLayouts/slideLayout98.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9" Type="http://schemas.openxmlformats.org/officeDocument/2006/relationships/slideLayout" Target="../slideLayouts/slideLayout51.xml"/><Relationship Id="rId34" Type="http://schemas.openxmlformats.org/officeDocument/2006/relationships/slideLayout" Target="../slideLayouts/slideLayout46.xml"/><Relationship Id="rId50" Type="http://schemas.openxmlformats.org/officeDocument/2006/relationships/slideLayout" Target="../slideLayouts/slideLayout62.xml"/><Relationship Id="rId55" Type="http://schemas.openxmlformats.org/officeDocument/2006/relationships/slideLayout" Target="../slideLayouts/slideLayout67.xml"/><Relationship Id="rId76" Type="http://schemas.openxmlformats.org/officeDocument/2006/relationships/slideLayout" Target="../slideLayouts/slideLayout88.xml"/><Relationship Id="rId7" Type="http://schemas.openxmlformats.org/officeDocument/2006/relationships/slideLayout" Target="../slideLayouts/slideLayout19.xml"/><Relationship Id="rId71" Type="http://schemas.openxmlformats.org/officeDocument/2006/relationships/slideLayout" Target="../slideLayouts/slideLayout83.xml"/><Relationship Id="rId2" Type="http://schemas.openxmlformats.org/officeDocument/2006/relationships/slideLayout" Target="../slideLayouts/slideLayout14.xml"/><Relationship Id="rId29" Type="http://schemas.openxmlformats.org/officeDocument/2006/relationships/slideLayout" Target="../slideLayouts/slideLayout41.xml"/><Relationship Id="rId24" Type="http://schemas.openxmlformats.org/officeDocument/2006/relationships/slideLayout" Target="../slideLayouts/slideLayout36.xml"/><Relationship Id="rId40" Type="http://schemas.openxmlformats.org/officeDocument/2006/relationships/slideLayout" Target="../slideLayouts/slideLayout52.xml"/><Relationship Id="rId45" Type="http://schemas.openxmlformats.org/officeDocument/2006/relationships/slideLayout" Target="../slideLayouts/slideLayout57.xml"/><Relationship Id="rId66" Type="http://schemas.openxmlformats.org/officeDocument/2006/relationships/slideLayout" Target="../slideLayouts/slideLayout78.xml"/><Relationship Id="rId87" Type="http://schemas.openxmlformats.org/officeDocument/2006/relationships/slideLayout" Target="../slideLayouts/slideLayout99.xml"/><Relationship Id="rId61" Type="http://schemas.openxmlformats.org/officeDocument/2006/relationships/slideLayout" Target="../slideLayouts/slideLayout73.xml"/><Relationship Id="rId82" Type="http://schemas.openxmlformats.org/officeDocument/2006/relationships/slideLayout" Target="../slideLayouts/slideLayout94.xml"/><Relationship Id="rId1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C173DA-611C-886A-5249-F15146D4D8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202427-BB71-FCE3-5951-D00C3D7EC2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6256B5-3024-6C76-5E3A-AE9C09E28C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14EACA-145C-4DC4-A397-87AAD0857E5A}" type="datetimeFigureOut">
              <a:rPr lang="en-US" smtClean="0"/>
              <a:t>1/28/2026</a:t>
            </a:fld>
            <a:endParaRPr lang="en-US" dirty="0"/>
          </a:p>
        </p:txBody>
      </p:sp>
      <p:sp>
        <p:nvSpPr>
          <p:cNvPr id="5" name="Footer Placeholder 4">
            <a:extLst>
              <a:ext uri="{FF2B5EF4-FFF2-40B4-BE49-F238E27FC236}">
                <a16:creationId xmlns:a16="http://schemas.microsoft.com/office/drawing/2014/main" id="{0B5BBF05-4848-7664-EB31-3ABB3161EA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E5CFF03-2778-D945-D0E9-32BADF642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03105-919E-4CA9-979E-8417B9ED4B9C}" type="slidenum">
              <a:rPr lang="en-US" smtClean="0"/>
              <a:t>‹#›</a:t>
            </a:fld>
            <a:endParaRPr lang="en-US" dirty="0"/>
          </a:p>
        </p:txBody>
      </p:sp>
    </p:spTree>
    <p:extLst>
      <p:ext uri="{BB962C8B-B14F-4D97-AF65-F5344CB8AC3E}">
        <p14:creationId xmlns:p14="http://schemas.microsoft.com/office/powerpoint/2010/main" val="284101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52807719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 id="2147483691" r:id="rId27"/>
    <p:sldLayoutId id="2147483692" r:id="rId28"/>
    <p:sldLayoutId id="2147483693" r:id="rId29"/>
    <p:sldLayoutId id="2147483694" r:id="rId30"/>
    <p:sldLayoutId id="2147483695" r:id="rId31"/>
    <p:sldLayoutId id="2147483696" r:id="rId32"/>
    <p:sldLayoutId id="2147483697" r:id="rId33"/>
    <p:sldLayoutId id="2147483698" r:id="rId34"/>
    <p:sldLayoutId id="2147483699" r:id="rId35"/>
    <p:sldLayoutId id="2147483700" r:id="rId36"/>
    <p:sldLayoutId id="2147483701" r:id="rId37"/>
    <p:sldLayoutId id="2147483702" r:id="rId38"/>
    <p:sldLayoutId id="2147483703" r:id="rId39"/>
    <p:sldLayoutId id="2147483704" r:id="rId40"/>
    <p:sldLayoutId id="2147483705" r:id="rId41"/>
    <p:sldLayoutId id="2147483706" r:id="rId42"/>
    <p:sldLayoutId id="2147483707" r:id="rId43"/>
    <p:sldLayoutId id="2147483708" r:id="rId44"/>
    <p:sldLayoutId id="2147483709" r:id="rId45"/>
    <p:sldLayoutId id="2147483710" r:id="rId46"/>
    <p:sldLayoutId id="2147483711" r:id="rId47"/>
    <p:sldLayoutId id="2147483712" r:id="rId48"/>
    <p:sldLayoutId id="2147483713" r:id="rId49"/>
    <p:sldLayoutId id="2147483714" r:id="rId50"/>
    <p:sldLayoutId id="2147483715" r:id="rId51"/>
    <p:sldLayoutId id="2147483716" r:id="rId52"/>
    <p:sldLayoutId id="2147483717" r:id="rId53"/>
    <p:sldLayoutId id="2147483718" r:id="rId54"/>
    <p:sldLayoutId id="2147483719" r:id="rId55"/>
    <p:sldLayoutId id="2147483720" r:id="rId56"/>
    <p:sldLayoutId id="2147483721" r:id="rId57"/>
    <p:sldLayoutId id="2147483722" r:id="rId58"/>
    <p:sldLayoutId id="2147483723" r:id="rId59"/>
    <p:sldLayoutId id="2147483724" r:id="rId60"/>
    <p:sldLayoutId id="2147483725" r:id="rId61"/>
    <p:sldLayoutId id="2147483726" r:id="rId62"/>
    <p:sldLayoutId id="2147483727" r:id="rId63"/>
    <p:sldLayoutId id="2147483728" r:id="rId64"/>
    <p:sldLayoutId id="2147483729" r:id="rId65"/>
    <p:sldLayoutId id="2147483730" r:id="rId66"/>
    <p:sldLayoutId id="2147483731" r:id="rId67"/>
    <p:sldLayoutId id="2147483732" r:id="rId68"/>
    <p:sldLayoutId id="2147483733" r:id="rId69"/>
    <p:sldLayoutId id="2147483734" r:id="rId70"/>
    <p:sldLayoutId id="2147483735" r:id="rId71"/>
    <p:sldLayoutId id="2147483736" r:id="rId72"/>
    <p:sldLayoutId id="2147483737" r:id="rId73"/>
    <p:sldLayoutId id="2147483738" r:id="rId74"/>
    <p:sldLayoutId id="2147483739" r:id="rId75"/>
    <p:sldLayoutId id="2147483740" r:id="rId76"/>
    <p:sldLayoutId id="2147483741" r:id="rId77"/>
    <p:sldLayoutId id="2147483742" r:id="rId78"/>
    <p:sldLayoutId id="2147483743" r:id="rId79"/>
    <p:sldLayoutId id="2147483744" r:id="rId80"/>
    <p:sldLayoutId id="2147483745" r:id="rId81"/>
    <p:sldLayoutId id="2147483746" r:id="rId82"/>
    <p:sldLayoutId id="2147483747" r:id="rId83"/>
    <p:sldLayoutId id="2147483748" r:id="rId84"/>
    <p:sldLayoutId id="2147483749" r:id="rId85"/>
    <p:sldLayoutId id="2147483751" r:id="rId86"/>
    <p:sldLayoutId id="2147483752" r:id="rId87"/>
    <p:sldLayoutId id="2147483754" r:id="rId8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51EE5B52-F5B6-44AE-D5C1-74F6A68DA02E}"/>
              </a:ext>
            </a:extLst>
          </p:cNvPr>
          <p:cNvSpPr txBox="1">
            <a:spLocks noChangeArrowheads="1"/>
          </p:cNvSpPr>
          <p:nvPr/>
        </p:nvSpPr>
        <p:spPr bwMode="auto">
          <a:xfrm>
            <a:off x="3883542" y="2048970"/>
            <a:ext cx="7189706" cy="1900802"/>
          </a:xfrm>
          <a:prstGeom prst="rect">
            <a:avLst/>
          </a:prstGeom>
          <a:noFill/>
          <a:ln>
            <a:noFill/>
          </a:ln>
        </p:spPr>
        <p:txBody>
          <a:bodyPr lIns="121907" tIns="60953" rIns="121907" bIns="60953" anchor="ctr">
            <a:normAutofit/>
          </a:bodyPr>
          <a:lstStyle/>
          <a:p>
            <a:pPr>
              <a:defRPr/>
            </a:pPr>
            <a:r>
              <a:rPr lang="en-GB" sz="4000" b="1" i="1" kern="0" dirty="0">
                <a:solidFill>
                  <a:srgbClr val="FF0000"/>
                </a:solidFill>
                <a:effectLst>
                  <a:outerShdw blurRad="38100" dist="38100" dir="2700000" algn="tl">
                    <a:srgbClr val="C0C0C0"/>
                  </a:outerShdw>
                </a:effectLst>
                <a:latin typeface="+mj-lt"/>
                <a:ea typeface="ＭＳ Ｐゴシック" charset="0"/>
                <a:cs typeface="ＭＳ Ｐゴシック" charset="0"/>
              </a:rPr>
              <a:t>Discussion on	 new 6G WID</a:t>
            </a:r>
            <a:endParaRPr lang="en-GB" sz="4000" kern="0" dirty="0">
              <a:effectLst>
                <a:outerShdw blurRad="38100" dist="38100" dir="2700000" algn="tl">
                  <a:srgbClr val="C0C0C0"/>
                </a:outerShdw>
              </a:effectLst>
              <a:latin typeface="+mj-lt"/>
              <a:ea typeface="ＭＳ Ｐゴシック" charset="0"/>
              <a:cs typeface="ＭＳ Ｐゴシック" charset="0"/>
            </a:endParaRPr>
          </a:p>
        </p:txBody>
      </p:sp>
      <p:sp>
        <p:nvSpPr>
          <p:cNvPr id="6148" name="Text Box 5">
            <a:extLst>
              <a:ext uri="{FF2B5EF4-FFF2-40B4-BE49-F238E27FC236}">
                <a16:creationId xmlns:a16="http://schemas.microsoft.com/office/drawing/2014/main" id="{872B6895-9A56-50AE-B1CA-2FF5763B5C70}"/>
              </a:ext>
            </a:extLst>
          </p:cNvPr>
          <p:cNvSpPr txBox="1">
            <a:spLocks noChangeArrowheads="1"/>
          </p:cNvSpPr>
          <p:nvPr/>
        </p:nvSpPr>
        <p:spPr bwMode="auto">
          <a:xfrm>
            <a:off x="3479800" y="3407833"/>
            <a:ext cx="7709568" cy="666786"/>
          </a:xfrm>
          <a:prstGeom prst="rect">
            <a:avLst/>
          </a:prstGeom>
          <a:noFill/>
          <a:ln>
            <a:noFill/>
          </a:ln>
        </p:spPr>
        <p:txBody>
          <a:bodyPr wrap="square">
            <a:spAutoFit/>
          </a:bodyP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marL="228594" indent="-228594">
              <a:spcBef>
                <a:spcPct val="0"/>
              </a:spcBef>
              <a:buFontTx/>
              <a:buChar char="-"/>
              <a:defRPr/>
            </a:pPr>
            <a:endParaRPr lang="en-GB" altLang="en-US" sz="1600" i="1" dirty="0">
              <a:latin typeface="Arial" panose="020B0604020202020204" pitchFamily="34" charset="0"/>
            </a:endParaRPr>
          </a:p>
          <a:p>
            <a:pPr marL="380990" indent="-380990">
              <a:spcBef>
                <a:spcPct val="0"/>
              </a:spcBef>
              <a:buFontTx/>
              <a:buChar char="-"/>
              <a:defRPr/>
            </a:pPr>
            <a:endParaRPr lang="en-GB" altLang="en-US" sz="2133" dirty="0">
              <a:latin typeface="Times New Roman" panose="02020603050405020304" pitchFamily="18" charset="0"/>
            </a:endParaRPr>
          </a:p>
        </p:txBody>
      </p:sp>
      <p:sp>
        <p:nvSpPr>
          <p:cNvPr id="6149" name="AutoShape 14">
            <a:extLst>
              <a:ext uri="{FF2B5EF4-FFF2-40B4-BE49-F238E27FC236}">
                <a16:creationId xmlns:a16="http://schemas.microsoft.com/office/drawing/2014/main" id="{005842F2-DB95-FB4B-DB8E-311E1FE4DB02}"/>
              </a:ext>
            </a:extLst>
          </p:cNvPr>
          <p:cNvSpPr>
            <a:spLocks noChangeArrowheads="1"/>
          </p:cNvSpPr>
          <p:nvPr/>
        </p:nvSpPr>
        <p:spPr bwMode="auto">
          <a:xfrm>
            <a:off x="10585" y="6373285"/>
            <a:ext cx="8225367" cy="323849"/>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1907" tIns="60953" rIns="121907" bIns="60953"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US" altLang="en-US" sz="1333" dirty="0">
              <a:latin typeface="Arial" panose="020B0604020202020204" pitchFamily="34" charset="0"/>
            </a:endParaRPr>
          </a:p>
        </p:txBody>
      </p:sp>
      <p:sp>
        <p:nvSpPr>
          <p:cNvPr id="6150" name="TextBox 6">
            <a:extLst>
              <a:ext uri="{FF2B5EF4-FFF2-40B4-BE49-F238E27FC236}">
                <a16:creationId xmlns:a16="http://schemas.microsoft.com/office/drawing/2014/main" id="{DD15CC89-68F6-B6F6-D948-C497A6385013}"/>
              </a:ext>
            </a:extLst>
          </p:cNvPr>
          <p:cNvSpPr txBox="1">
            <a:spLocks noChangeArrowheads="1"/>
          </p:cNvSpPr>
          <p:nvPr/>
        </p:nvSpPr>
        <p:spPr bwMode="auto">
          <a:xfrm>
            <a:off x="19051" y="6364818"/>
            <a:ext cx="8295216" cy="385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07" tIns="60953" rIns="121907" bIns="60953"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333" dirty="0">
              <a:solidFill>
                <a:schemeClr val="bg1"/>
              </a:solidFill>
              <a:latin typeface="Arial" panose="020B0604020202020204" pitchFamily="34" charset="0"/>
            </a:endParaRPr>
          </a:p>
        </p:txBody>
      </p:sp>
      <p:sp>
        <p:nvSpPr>
          <p:cNvPr id="6" name="Title 2">
            <a:extLst>
              <a:ext uri="{FF2B5EF4-FFF2-40B4-BE49-F238E27FC236}">
                <a16:creationId xmlns:a16="http://schemas.microsoft.com/office/drawing/2014/main" id="{162FEA8E-1513-4153-9E29-2D47D72E1479}"/>
              </a:ext>
            </a:extLst>
          </p:cNvPr>
          <p:cNvSpPr txBox="1">
            <a:spLocks/>
          </p:cNvSpPr>
          <p:nvPr/>
        </p:nvSpPr>
        <p:spPr>
          <a:xfrm>
            <a:off x="502444" y="270883"/>
            <a:ext cx="3129756" cy="4826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400" b="1" dirty="0"/>
              <a:t>3GPP TSG SA WG 1 Meeting #113</a:t>
            </a:r>
          </a:p>
          <a:p>
            <a:r>
              <a:rPr lang="en-GB" sz="1400" b="1" dirty="0"/>
              <a:t>9-13 February 2026, Goa, India</a:t>
            </a:r>
            <a:endParaRPr lang="en-US" sz="1400" b="1" dirty="0">
              <a:solidFill>
                <a:schemeClr val="bg1">
                  <a:lumMod val="25000"/>
                </a:schemeClr>
              </a:solidFill>
              <a:latin typeface="Arial" panose="020B0604020202020204" pitchFamily="34" charset="0"/>
              <a:cs typeface="Arial" panose="020B0604020202020204" pitchFamily="34" charset="0"/>
            </a:endParaRPr>
          </a:p>
        </p:txBody>
      </p:sp>
      <p:sp>
        <p:nvSpPr>
          <p:cNvPr id="7" name="Title 2">
            <a:extLst>
              <a:ext uri="{FF2B5EF4-FFF2-40B4-BE49-F238E27FC236}">
                <a16:creationId xmlns:a16="http://schemas.microsoft.com/office/drawing/2014/main" id="{D9C13B08-4858-47E0-95B3-35EA151B19D5}"/>
              </a:ext>
            </a:extLst>
          </p:cNvPr>
          <p:cNvSpPr txBox="1">
            <a:spLocks/>
          </p:cNvSpPr>
          <p:nvPr/>
        </p:nvSpPr>
        <p:spPr>
          <a:xfrm>
            <a:off x="7552267" y="4921252"/>
            <a:ext cx="3852334" cy="965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400" b="1" dirty="0"/>
              <a:t>Agenda item: </a:t>
            </a:r>
            <a:r>
              <a:rPr lang="en-GB" sz="1400" b="1" dirty="0">
                <a:highlight>
                  <a:srgbClr val="FFFF00"/>
                </a:highlight>
              </a:rPr>
              <a:t>TBD</a:t>
            </a:r>
          </a:p>
          <a:p>
            <a:r>
              <a:rPr lang="en-GB" sz="1400" b="1" dirty="0"/>
              <a:t>Document for: Discussion</a:t>
            </a:r>
          </a:p>
          <a:p>
            <a:r>
              <a:rPr lang="en-GB" sz="1400" b="1" dirty="0"/>
              <a:t>Source: </a:t>
            </a:r>
            <a:r>
              <a:rPr lang="en-US" sz="1400" b="1" dirty="0"/>
              <a:t>Huawei</a:t>
            </a:r>
          </a:p>
        </p:txBody>
      </p:sp>
      <p:sp>
        <p:nvSpPr>
          <p:cNvPr id="8" name="Title 2">
            <a:extLst>
              <a:ext uri="{FF2B5EF4-FFF2-40B4-BE49-F238E27FC236}">
                <a16:creationId xmlns:a16="http://schemas.microsoft.com/office/drawing/2014/main" id="{C27FB6D6-D07B-4F1C-BFD4-C9590C34FD8D}"/>
              </a:ext>
            </a:extLst>
          </p:cNvPr>
          <p:cNvSpPr txBox="1">
            <a:spLocks/>
          </p:cNvSpPr>
          <p:nvPr/>
        </p:nvSpPr>
        <p:spPr>
          <a:xfrm>
            <a:off x="8647378" y="389399"/>
            <a:ext cx="3129756" cy="4826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400" b="1" dirty="0">
                <a:highlight>
                  <a:srgbClr val="FFFF00"/>
                </a:highlight>
              </a:rPr>
              <a:t>S1-261xxx</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5765D-A210-4257-31BB-04631404594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30B0E9-865B-EEFF-81FB-BFE42050EA99}"/>
              </a:ext>
            </a:extLst>
          </p:cNvPr>
          <p:cNvSpPr>
            <a:spLocks noGrp="1"/>
          </p:cNvSpPr>
          <p:nvPr>
            <p:ph type="title"/>
          </p:nvPr>
        </p:nvSpPr>
        <p:spPr>
          <a:xfrm>
            <a:off x="180711" y="152349"/>
            <a:ext cx="11187112" cy="310213"/>
          </a:xfrm>
        </p:spPr>
        <p:txBody>
          <a:bodyPr/>
          <a:lstStyle/>
          <a:p>
            <a:r>
              <a:rPr lang="en-US" sz="2400" b="1" dirty="0">
                <a:solidFill>
                  <a:schemeClr val="bg1">
                    <a:lumMod val="25000"/>
                  </a:schemeClr>
                </a:solidFill>
                <a:latin typeface="Arial" panose="020B0604020202020204" pitchFamily="34" charset="0"/>
                <a:cs typeface="Arial" panose="020B0604020202020204" pitchFamily="34" charset="0"/>
              </a:rPr>
              <a:t>Summary of Use Cases and PRs in TR 22.870 v1.1.0.</a:t>
            </a:r>
          </a:p>
        </p:txBody>
      </p:sp>
      <p:graphicFrame>
        <p:nvGraphicFramePr>
          <p:cNvPr id="5" name="Table 4">
            <a:extLst>
              <a:ext uri="{FF2B5EF4-FFF2-40B4-BE49-F238E27FC236}">
                <a16:creationId xmlns:a16="http://schemas.microsoft.com/office/drawing/2014/main" id="{5DBEB9B7-1A56-4E9E-9A4B-8C56243D7F44}"/>
              </a:ext>
            </a:extLst>
          </p:cNvPr>
          <p:cNvGraphicFramePr>
            <a:graphicFrameLocks noGrp="1"/>
          </p:cNvGraphicFramePr>
          <p:nvPr>
            <p:extLst>
              <p:ext uri="{D42A27DB-BD31-4B8C-83A1-F6EECF244321}">
                <p14:modId xmlns:p14="http://schemas.microsoft.com/office/powerpoint/2010/main" val="2486929289"/>
              </p:ext>
            </p:extLst>
          </p:nvPr>
        </p:nvGraphicFramePr>
        <p:xfrm>
          <a:off x="578496" y="905861"/>
          <a:ext cx="11111058" cy="4876800"/>
        </p:xfrm>
        <a:graphic>
          <a:graphicData uri="http://schemas.openxmlformats.org/drawingml/2006/table">
            <a:tbl>
              <a:tblPr firstRow="1" firstCol="1" bandRow="1">
                <a:tableStyleId>{D27102A9-8310-4765-A935-A1911B00CA55}</a:tableStyleId>
              </a:tblPr>
              <a:tblGrid>
                <a:gridCol w="6081635">
                  <a:extLst>
                    <a:ext uri="{9D8B030D-6E8A-4147-A177-3AD203B41FA5}">
                      <a16:colId xmlns:a16="http://schemas.microsoft.com/office/drawing/2014/main" val="518327411"/>
                    </a:ext>
                  </a:extLst>
                </a:gridCol>
                <a:gridCol w="2137278">
                  <a:extLst>
                    <a:ext uri="{9D8B030D-6E8A-4147-A177-3AD203B41FA5}">
                      <a16:colId xmlns:a16="http://schemas.microsoft.com/office/drawing/2014/main" val="922140052"/>
                    </a:ext>
                  </a:extLst>
                </a:gridCol>
                <a:gridCol w="2892145">
                  <a:extLst>
                    <a:ext uri="{9D8B030D-6E8A-4147-A177-3AD203B41FA5}">
                      <a16:colId xmlns:a16="http://schemas.microsoft.com/office/drawing/2014/main" val="2203074853"/>
                    </a:ext>
                  </a:extLst>
                </a:gridCol>
              </a:tblGrid>
              <a:tr h="158090">
                <a:tc>
                  <a:txBody>
                    <a:bodyPr/>
                    <a:lstStyle/>
                    <a:p>
                      <a:pPr algn="ctr">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Clause number</a:t>
                      </a:r>
                    </a:p>
                  </a:txBody>
                  <a:tcPr marL="68580" marR="68580" marT="0" marB="0"/>
                </a:tc>
                <a:tc>
                  <a:txBody>
                    <a:bodyPr/>
                    <a:lstStyle/>
                    <a:p>
                      <a:pPr algn="ctr">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 of Use Cases</a:t>
                      </a:r>
                    </a:p>
                  </a:txBody>
                  <a:tcPr marL="68580" marR="68580" marT="0" marB="0"/>
                </a:tc>
                <a:tc>
                  <a:txBody>
                    <a:bodyPr/>
                    <a:lstStyle/>
                    <a:p>
                      <a:pPr algn="ctr">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 of PRs</a:t>
                      </a:r>
                    </a:p>
                  </a:txBody>
                  <a:tcPr marL="68580" marR="68580" marT="0" marB="0"/>
                </a:tc>
                <a:extLst>
                  <a:ext uri="{0D108BD9-81ED-4DB2-BD59-A6C34878D82A}">
                    <a16:rowId xmlns:a16="http://schemas.microsoft.com/office/drawing/2014/main" val="533470000"/>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a:t>
                      </a:r>
                      <a:r>
                        <a:rPr lang="en-US" sz="1600" b="0" dirty="0">
                          <a:effectLst/>
                          <a:latin typeface="Calibri" panose="020F0502020204030204" pitchFamily="34" charset="0"/>
                          <a:ea typeface="Calibri" panose="020F0502020204030204" pitchFamily="34" charset="0"/>
                          <a:cs typeface="Calibri" panose="020F0502020204030204" pitchFamily="34" charset="0"/>
                        </a:rPr>
                        <a:t>	System and Operational Aspects</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tc>
                <a:extLst>
                  <a:ext uri="{0D108BD9-81ED-4DB2-BD59-A6C34878D82A}">
                    <a16:rowId xmlns:a16="http://schemas.microsoft.com/office/drawing/2014/main" val="1038403414"/>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5.2</a:t>
                      </a:r>
                      <a:r>
                        <a:rPr lang="en-US" sz="1600" b="0" dirty="0">
                          <a:effectLst/>
                          <a:latin typeface="Calibri" panose="020F0502020204030204" pitchFamily="34" charset="0"/>
                          <a:ea typeface="Calibri" panose="020F0502020204030204" pitchFamily="34" charset="0"/>
                          <a:cs typeface="Calibri" panose="020F0502020204030204" pitchFamily="34" charset="0"/>
                        </a:rPr>
                        <a:t>	Interworking with legacy systems</a:t>
                      </a:r>
                    </a:p>
                  </a:txBody>
                  <a:tcPr marL="68580" marR="68580" marT="0" marB="0"/>
                </a:tc>
                <a:tc>
                  <a:txBody>
                    <a:bodyPr/>
                    <a:lstStyle/>
                    <a:p>
                      <a:pPr marL="540385" indent="-540385"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tc>
                <a:extLst>
                  <a:ext uri="{0D108BD9-81ED-4DB2-BD59-A6C34878D82A}">
                    <a16:rowId xmlns:a16="http://schemas.microsoft.com/office/drawing/2014/main" val="3928749111"/>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5.3</a:t>
                      </a:r>
                      <a:r>
                        <a:rPr lang="en-US" sz="1600" b="0" dirty="0">
                          <a:effectLst/>
                          <a:latin typeface="Calibri" panose="020F0502020204030204" pitchFamily="34" charset="0"/>
                          <a:ea typeface="Calibri" panose="020F0502020204030204" pitchFamily="34" charset="0"/>
                          <a:cs typeface="Calibri" panose="020F0502020204030204" pitchFamily="34" charset="0"/>
                        </a:rPr>
                        <a:t>	Support of non-3GPP access  </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tc>
                <a:extLst>
                  <a:ext uri="{0D108BD9-81ED-4DB2-BD59-A6C34878D82A}">
                    <a16:rowId xmlns:a16="http://schemas.microsoft.com/office/drawing/2014/main" val="1004619242"/>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5.4</a:t>
                      </a:r>
                      <a:r>
                        <a:rPr lang="en-US" sz="1600" b="0" dirty="0">
                          <a:effectLst/>
                          <a:latin typeface="Calibri" panose="020F0502020204030204" pitchFamily="34" charset="0"/>
                          <a:ea typeface="Calibri" panose="020F0502020204030204" pitchFamily="34" charset="0"/>
                          <a:cs typeface="Calibri" panose="020F0502020204030204" pitchFamily="34" charset="0"/>
                        </a:rPr>
                        <a:t>	Support for legacy service requirements</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2</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2</a:t>
                      </a:r>
                    </a:p>
                  </a:txBody>
                  <a:tcPr marL="68580" marR="68580" marT="0" marB="0"/>
                </a:tc>
                <a:extLst>
                  <a:ext uri="{0D108BD9-81ED-4DB2-BD59-A6C34878D82A}">
                    <a16:rowId xmlns:a16="http://schemas.microsoft.com/office/drawing/2014/main" val="883704440"/>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5.5</a:t>
                      </a:r>
                      <a:r>
                        <a:rPr lang="en-US" sz="1600" b="0" dirty="0">
                          <a:effectLst/>
                          <a:latin typeface="Calibri" panose="020F0502020204030204" pitchFamily="34" charset="0"/>
                          <a:ea typeface="Calibri" panose="020F0502020204030204" pitchFamily="34" charset="0"/>
                          <a:cs typeface="Calibri" panose="020F0502020204030204" pitchFamily="34" charset="0"/>
                        </a:rPr>
                        <a:t>	Security for 6G</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10</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30</a:t>
                      </a:r>
                    </a:p>
                  </a:txBody>
                  <a:tcPr marL="68580" marR="68580" marT="0" marB="0"/>
                </a:tc>
                <a:extLst>
                  <a:ext uri="{0D108BD9-81ED-4DB2-BD59-A6C34878D82A}">
                    <a16:rowId xmlns:a16="http://schemas.microsoft.com/office/drawing/2014/main" val="2467005150"/>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5.6</a:t>
                      </a:r>
                      <a:r>
                        <a:rPr lang="en-US" sz="1600" b="0" dirty="0">
                          <a:effectLst/>
                          <a:latin typeface="Calibri" panose="020F0502020204030204" pitchFamily="34" charset="0"/>
                          <a:ea typeface="Calibri" panose="020F0502020204030204" pitchFamily="34" charset="0"/>
                          <a:cs typeface="Calibri" panose="020F0502020204030204" pitchFamily="34" charset="0"/>
                        </a:rPr>
                        <a:t>	Resilience</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7 </a:t>
                      </a:r>
                    </a:p>
                  </a:txBody>
                  <a:tcPr marL="68580" marR="68580" marT="0" marB="0"/>
                </a:tc>
                <a:extLst>
                  <a:ext uri="{0D108BD9-81ED-4DB2-BD59-A6C34878D82A}">
                    <a16:rowId xmlns:a16="http://schemas.microsoft.com/office/drawing/2014/main" val="3866774119"/>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5.7 </a:t>
                      </a:r>
                      <a:r>
                        <a:rPr lang="en-US" sz="1600" b="0" dirty="0">
                          <a:effectLst/>
                          <a:latin typeface="Calibri" panose="020F0502020204030204" pitchFamily="34" charset="0"/>
                          <a:ea typeface="Calibri" panose="020F0502020204030204" pitchFamily="34" charset="0"/>
                          <a:cs typeface="Calibri" panose="020F0502020204030204" pitchFamily="34" charset="0"/>
                        </a:rPr>
                        <a:t>	6G enhancements of legacy/existing services and capabilities</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10</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17</a:t>
                      </a:r>
                    </a:p>
                  </a:txBody>
                  <a:tcPr marL="68580" marR="68580" marT="0" marB="0"/>
                </a:tc>
                <a:extLst>
                  <a:ext uri="{0D108BD9-81ED-4DB2-BD59-A6C34878D82A}">
                    <a16:rowId xmlns:a16="http://schemas.microsoft.com/office/drawing/2014/main" val="3245248592"/>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5.8</a:t>
                      </a:r>
                      <a:r>
                        <a:rPr lang="en-US" sz="1600" b="0" dirty="0">
                          <a:effectLst/>
                          <a:latin typeface="Calibri" panose="020F0502020204030204" pitchFamily="34" charset="0"/>
                          <a:ea typeface="Calibri" panose="020F0502020204030204" pitchFamily="34" charset="0"/>
                          <a:cs typeface="Calibri" panose="020F0502020204030204" pitchFamily="34" charset="0"/>
                        </a:rPr>
                        <a:t>	Sustainability and Energy Efficiency</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9</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17</a:t>
                      </a:r>
                    </a:p>
                  </a:txBody>
                  <a:tcPr marL="68580" marR="68580" marT="0" marB="0"/>
                </a:tc>
                <a:extLst>
                  <a:ext uri="{0D108BD9-81ED-4DB2-BD59-A6C34878D82A}">
                    <a16:rowId xmlns:a16="http://schemas.microsoft.com/office/drawing/2014/main" val="2494157647"/>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5.9</a:t>
                      </a:r>
                      <a:r>
                        <a:rPr lang="en-US" sz="1600" b="0" dirty="0">
                          <a:effectLst/>
                          <a:latin typeface="Calibri" panose="020F0502020204030204" pitchFamily="34" charset="0"/>
                          <a:ea typeface="Calibri" panose="020F0502020204030204" pitchFamily="34" charset="0"/>
                          <a:cs typeface="Calibri" panose="020F0502020204030204" pitchFamily="34" charset="0"/>
                        </a:rPr>
                        <a:t>	Network Aspects</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20</a:t>
                      </a:r>
                      <a:endParaRPr lang="en-US" sz="1600" b="0" dirty="0">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758351240"/>
                  </a:ext>
                </a:extLst>
              </a:tr>
              <a:tr h="158090">
                <a:tc>
                  <a:txBody>
                    <a:bodyPr/>
                    <a:lstStyle/>
                    <a:p>
                      <a:pPr marL="109855"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5.10</a:t>
                      </a:r>
                      <a:r>
                        <a:rPr lang="en-US" sz="1600" b="0" dirty="0">
                          <a:effectLst/>
                          <a:latin typeface="Calibri" panose="020F0502020204030204" pitchFamily="34" charset="0"/>
                          <a:ea typeface="Calibri" panose="020F0502020204030204" pitchFamily="34" charset="0"/>
                          <a:cs typeface="Calibri" panose="020F0502020204030204" pitchFamily="34" charset="0"/>
                        </a:rPr>
                        <a:t>	Device Support</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 + 1 (KPIs) </a:t>
                      </a:r>
                    </a:p>
                  </a:txBody>
                  <a:tcPr marL="68580" marR="68580" marT="0" marB="0"/>
                </a:tc>
                <a:extLst>
                  <a:ext uri="{0D108BD9-81ED-4DB2-BD59-A6C34878D82A}">
                    <a16:rowId xmlns:a16="http://schemas.microsoft.com/office/drawing/2014/main" val="2906190357"/>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6</a:t>
                      </a:r>
                      <a:r>
                        <a:rPr lang="en-US" sz="1600" b="0" dirty="0">
                          <a:effectLst/>
                          <a:latin typeface="Calibri" panose="020F0502020204030204" pitchFamily="34" charset="0"/>
                          <a:ea typeface="Calibri" panose="020F0502020204030204" pitchFamily="34" charset="0"/>
                          <a:cs typeface="Calibri" panose="020F0502020204030204" pitchFamily="34" charset="0"/>
                        </a:rPr>
                        <a:t>	AI</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62</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155 + 5 (KPIs)</a:t>
                      </a:r>
                    </a:p>
                  </a:txBody>
                  <a:tcPr marL="68580" marR="68580" marT="0" marB="0"/>
                </a:tc>
                <a:extLst>
                  <a:ext uri="{0D108BD9-81ED-4DB2-BD59-A6C34878D82A}">
                    <a16:rowId xmlns:a16="http://schemas.microsoft.com/office/drawing/2014/main" val="2469870942"/>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7</a:t>
                      </a:r>
                      <a:r>
                        <a:rPr lang="en-US" sz="1600" b="0" dirty="0">
                          <a:effectLst/>
                          <a:latin typeface="Calibri" panose="020F0502020204030204" pitchFamily="34" charset="0"/>
                          <a:ea typeface="Calibri" panose="020F0502020204030204" pitchFamily="34" charset="0"/>
                          <a:cs typeface="Calibri" panose="020F0502020204030204" pitchFamily="34" charset="0"/>
                        </a:rPr>
                        <a:t>	Integrated Sensing and Communication</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27</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31 + 17 (KPIs) </a:t>
                      </a:r>
                    </a:p>
                  </a:txBody>
                  <a:tcPr marL="68580" marR="68580" marT="0" marB="0"/>
                </a:tc>
                <a:extLst>
                  <a:ext uri="{0D108BD9-81ED-4DB2-BD59-A6C34878D82A}">
                    <a16:rowId xmlns:a16="http://schemas.microsoft.com/office/drawing/2014/main" val="3276101889"/>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8</a:t>
                      </a:r>
                      <a:r>
                        <a:rPr lang="en-US" sz="1600" b="0" dirty="0">
                          <a:effectLst/>
                          <a:latin typeface="Calibri" panose="020F0502020204030204" pitchFamily="34" charset="0"/>
                          <a:ea typeface="Calibri" panose="020F0502020204030204" pitchFamily="34" charset="0"/>
                          <a:cs typeface="Calibri" panose="020F0502020204030204" pitchFamily="34" charset="0"/>
                        </a:rPr>
                        <a:t>	Ubiquitous Connectivity</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21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30 + 8 (KPIs) </a:t>
                      </a:r>
                    </a:p>
                  </a:txBody>
                  <a:tcPr marL="68580" marR="68580" marT="0" marB="0"/>
                </a:tc>
                <a:extLst>
                  <a:ext uri="{0D108BD9-81ED-4DB2-BD59-A6C34878D82A}">
                    <a16:rowId xmlns:a16="http://schemas.microsoft.com/office/drawing/2014/main" val="901880828"/>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9</a:t>
                      </a:r>
                      <a:r>
                        <a:rPr lang="en-US" sz="1600" b="0" dirty="0">
                          <a:effectLst/>
                          <a:latin typeface="Calibri" panose="020F0502020204030204" pitchFamily="34" charset="0"/>
                          <a:ea typeface="Calibri" panose="020F0502020204030204" pitchFamily="34" charset="0"/>
                          <a:cs typeface="Calibri" panose="020F0502020204030204" pitchFamily="34" charset="0"/>
                        </a:rPr>
                        <a:t>	Immersive Communication</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19</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36 + 10 (KPIs)</a:t>
                      </a:r>
                    </a:p>
                  </a:txBody>
                  <a:tcPr marL="68580" marR="68580" marT="0" marB="0"/>
                </a:tc>
                <a:extLst>
                  <a:ext uri="{0D108BD9-81ED-4DB2-BD59-A6C34878D82A}">
                    <a16:rowId xmlns:a16="http://schemas.microsoft.com/office/drawing/2014/main" val="242821222"/>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10</a:t>
                      </a:r>
                      <a:r>
                        <a:rPr lang="en-US" sz="1600" b="0" dirty="0">
                          <a:effectLst/>
                          <a:latin typeface="Calibri" panose="020F0502020204030204" pitchFamily="34" charset="0"/>
                          <a:ea typeface="Calibri" panose="020F0502020204030204" pitchFamily="34" charset="0"/>
                          <a:cs typeface="Calibri" panose="020F0502020204030204" pitchFamily="34" charset="0"/>
                        </a:rPr>
                        <a:t>	Massive Communication</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2</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5 + 1 (KPIs) </a:t>
                      </a:r>
                    </a:p>
                  </a:txBody>
                  <a:tcPr marL="68580" marR="68580" marT="0" marB="0"/>
                </a:tc>
                <a:extLst>
                  <a:ext uri="{0D108BD9-81ED-4DB2-BD59-A6C34878D82A}">
                    <a16:rowId xmlns:a16="http://schemas.microsoft.com/office/drawing/2014/main" val="4035726727"/>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11</a:t>
                      </a:r>
                      <a:r>
                        <a:rPr lang="en-US" sz="1600" b="0" dirty="0">
                          <a:effectLst/>
                          <a:latin typeface="Calibri" panose="020F0502020204030204" pitchFamily="34" charset="0"/>
                          <a:ea typeface="Calibri" panose="020F0502020204030204" pitchFamily="34" charset="0"/>
                          <a:cs typeface="Calibri" panose="020F0502020204030204" pitchFamily="34" charset="0"/>
                        </a:rPr>
                        <a:t>	Further Use Cases on Industry and Verticals</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30</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39 + 20 (KPIs)</a:t>
                      </a:r>
                    </a:p>
                  </a:txBody>
                  <a:tcPr marL="68580" marR="68580" marT="0" marB="0"/>
                </a:tc>
                <a:extLst>
                  <a:ext uri="{0D108BD9-81ED-4DB2-BD59-A6C34878D82A}">
                    <a16:rowId xmlns:a16="http://schemas.microsoft.com/office/drawing/2014/main" val="1691301563"/>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12</a:t>
                      </a:r>
                      <a:r>
                        <a:rPr lang="en-US" sz="1600" b="0" dirty="0">
                          <a:effectLst/>
                          <a:latin typeface="Calibri" panose="020F0502020204030204" pitchFamily="34" charset="0"/>
                          <a:ea typeface="Calibri" panose="020F0502020204030204" pitchFamily="34" charset="0"/>
                          <a:cs typeface="Calibri" panose="020F0502020204030204" pitchFamily="34" charset="0"/>
                        </a:rPr>
                        <a:t>	Other Use Cases</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9</a:t>
                      </a:r>
                    </a:p>
                  </a:txBody>
                  <a:tcPr marL="68580" marR="68580" marT="0" marB="0"/>
                </a:tc>
                <a:extLst>
                  <a:ext uri="{0D108BD9-81ED-4DB2-BD59-A6C34878D82A}">
                    <a16:rowId xmlns:a16="http://schemas.microsoft.com/office/drawing/2014/main" val="4034863889"/>
                  </a:ext>
                </a:extLst>
              </a:tr>
              <a:tr h="158090">
                <a:tc>
                  <a:txBody>
                    <a:bodyPr/>
                    <a:lstStyle/>
                    <a:p>
                      <a:pPr algn="l">
                        <a:spcAft>
                          <a:spcPts val="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13</a:t>
                      </a:r>
                      <a:r>
                        <a:rPr lang="en-US" sz="1600" b="0" dirty="0">
                          <a:effectLst/>
                          <a:latin typeface="Calibri" panose="020F0502020204030204" pitchFamily="34" charset="0"/>
                          <a:ea typeface="Calibri" panose="020F0502020204030204" pitchFamily="34" charset="0"/>
                          <a:cs typeface="Calibri" panose="020F0502020204030204" pitchFamily="34" charset="0"/>
                        </a:rPr>
                        <a:t>	Other Considerations</a:t>
                      </a:r>
                    </a:p>
                  </a:txBody>
                  <a:tcPr marL="68580" marR="68580" marT="0" marB="0"/>
                </a:tc>
                <a:tc>
                  <a:txBody>
                    <a:bodyPr/>
                    <a:lstStyle/>
                    <a:p>
                      <a:pPr algn="l">
                        <a:spcAft>
                          <a:spcPts val="0"/>
                        </a:spcAft>
                      </a:pPr>
                      <a:r>
                        <a:rPr lang="en-US" sz="1600" b="0">
                          <a:effectLst/>
                          <a:latin typeface="Calibri" panose="020F0502020204030204" pitchFamily="34" charset="0"/>
                          <a:ea typeface="Calibri" panose="020F0502020204030204" pitchFamily="34" charset="0"/>
                          <a:cs typeface="Calibri" panose="020F0502020204030204" pitchFamily="34" charset="0"/>
                        </a:rPr>
                        <a:t>1</a:t>
                      </a:r>
                    </a:p>
                  </a:txBody>
                  <a:tcPr marL="68580" marR="68580" marT="0" marB="0"/>
                </a:tc>
                <a:tc>
                  <a:txBody>
                    <a:bodyPr/>
                    <a:lstStyle/>
                    <a:p>
                      <a:pPr algn="l">
                        <a:spcAft>
                          <a:spcPts val="0"/>
                        </a:spcAft>
                      </a:pPr>
                      <a:r>
                        <a:rPr lang="en-US" sz="1600" b="0" dirty="0">
                          <a:effectLst/>
                          <a:latin typeface="Calibri" panose="020F0502020204030204" pitchFamily="34" charset="0"/>
                          <a:ea typeface="Calibri" panose="020F0502020204030204" pitchFamily="34" charset="0"/>
                          <a:cs typeface="Calibri" panose="020F0502020204030204" pitchFamily="34" charset="0"/>
                        </a:rPr>
                        <a:t>2</a:t>
                      </a:r>
                    </a:p>
                  </a:txBody>
                  <a:tcPr marL="68580" marR="68580" marT="0" marB="0"/>
                </a:tc>
                <a:extLst>
                  <a:ext uri="{0D108BD9-81ED-4DB2-BD59-A6C34878D82A}">
                    <a16:rowId xmlns:a16="http://schemas.microsoft.com/office/drawing/2014/main" val="1706627831"/>
                  </a:ext>
                </a:extLst>
              </a:tr>
              <a:tr h="162963">
                <a:tc gridSpan="3">
                  <a:txBody>
                    <a:bodyPr/>
                    <a:lstStyle/>
                    <a:p>
                      <a:pPr marL="540385" indent="-540385" algn="l">
                        <a:spcAft>
                          <a:spcPts val="0"/>
                        </a:spcAft>
                      </a:pPr>
                      <a:endParaRPr lang="en-US" sz="16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21333788"/>
                  </a:ext>
                </a:extLst>
              </a:tr>
            </a:tbl>
          </a:graphicData>
        </a:graphic>
      </p:graphicFrame>
    </p:spTree>
    <p:extLst>
      <p:ext uri="{BB962C8B-B14F-4D97-AF65-F5344CB8AC3E}">
        <p14:creationId xmlns:p14="http://schemas.microsoft.com/office/powerpoint/2010/main" val="3089392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5765D-A210-4257-31BB-046314045943}"/>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F81A2AE5-DDDF-4FAF-A22D-C48581B04C2F}"/>
              </a:ext>
            </a:extLst>
          </p:cNvPr>
          <p:cNvPicPr>
            <a:picLocks noChangeAspect="1"/>
          </p:cNvPicPr>
          <p:nvPr/>
        </p:nvPicPr>
        <p:blipFill>
          <a:blip r:embed="rId2"/>
          <a:stretch>
            <a:fillRect/>
          </a:stretch>
        </p:blipFill>
        <p:spPr>
          <a:xfrm>
            <a:off x="230522" y="706931"/>
            <a:ext cx="11587522" cy="5809130"/>
          </a:xfrm>
          <a:prstGeom prst="rect">
            <a:avLst/>
          </a:prstGeom>
        </p:spPr>
      </p:pic>
      <p:sp>
        <p:nvSpPr>
          <p:cNvPr id="5" name="Title 2">
            <a:extLst>
              <a:ext uri="{FF2B5EF4-FFF2-40B4-BE49-F238E27FC236}">
                <a16:creationId xmlns:a16="http://schemas.microsoft.com/office/drawing/2014/main" id="{51249551-79A7-41A8-B8BC-0F410FA41430}"/>
              </a:ext>
            </a:extLst>
          </p:cNvPr>
          <p:cNvSpPr txBox="1">
            <a:spLocks/>
          </p:cNvSpPr>
          <p:nvPr/>
        </p:nvSpPr>
        <p:spPr>
          <a:xfrm>
            <a:off x="180711" y="152349"/>
            <a:ext cx="11187112" cy="310213"/>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sz="2400" b="1" dirty="0">
                <a:solidFill>
                  <a:schemeClr val="bg1">
                    <a:lumMod val="25000"/>
                  </a:schemeClr>
                </a:solidFill>
                <a:latin typeface="Arial" panose="020B0604020202020204" pitchFamily="34" charset="0"/>
                <a:cs typeface="Arial" panose="020B0604020202020204" pitchFamily="34" charset="0"/>
              </a:rPr>
              <a:t>Ongoing Consolidation (TR 22.870 v1.1.0.) requires significant work…</a:t>
            </a:r>
          </a:p>
        </p:txBody>
      </p:sp>
    </p:spTree>
    <p:extLst>
      <p:ext uri="{BB962C8B-B14F-4D97-AF65-F5344CB8AC3E}">
        <p14:creationId xmlns:p14="http://schemas.microsoft.com/office/powerpoint/2010/main" val="4224825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5765D-A210-4257-31BB-04631404594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4EF227CC-9457-491D-812F-F010329E6A48}"/>
              </a:ext>
            </a:extLst>
          </p:cNvPr>
          <p:cNvSpPr txBox="1"/>
          <p:nvPr/>
        </p:nvSpPr>
        <p:spPr>
          <a:xfrm flipH="1">
            <a:off x="256767" y="6103273"/>
            <a:ext cx="11678465" cy="430887"/>
          </a:xfrm>
          <a:prstGeom prst="rect">
            <a:avLst/>
          </a:prstGeom>
          <a:solidFill>
            <a:schemeClr val="accent4">
              <a:lumMod val="20000"/>
              <a:lumOff val="80000"/>
            </a:schemeClr>
          </a:solidFill>
          <a:ln>
            <a:solidFill>
              <a:schemeClr val="accent4">
                <a:lumMod val="20000"/>
                <a:lumOff val="80000"/>
              </a:schemeClr>
            </a:solidFill>
          </a:ln>
        </p:spPr>
        <p:txBody>
          <a:bodyPr wrap="square" lIns="0" tIns="0" rIns="0" bIns="0" rtlCol="0">
            <a:spAutoFit/>
          </a:bodyPr>
          <a:lstStyle/>
          <a:p>
            <a:pPr marL="79375">
              <a:spcBef>
                <a:spcPts val="600"/>
              </a:spcBef>
            </a:pPr>
            <a:r>
              <a:rPr lang="en-US" altLang="zh-CN" sz="1400" b="1" dirty="0">
                <a:solidFill>
                  <a:schemeClr val="bg1">
                    <a:lumMod val="25000"/>
                  </a:schemeClr>
                </a:solidFill>
                <a:latin typeface="Arial" panose="020B0604020202020204" pitchFamily="34" charset="0"/>
                <a:cs typeface="Arial" panose="020B0604020202020204" pitchFamily="34" charset="0"/>
              </a:rPr>
              <a:t>A good start is half success, the aim is to reach consensus on a good-quality WID comprehensively addressing all key aspects, and ensure no significant parts are overlooked.</a:t>
            </a:r>
            <a:r>
              <a:rPr lang="en-US" altLang="zh-CN" sz="1400" dirty="0">
                <a:solidFill>
                  <a:schemeClr val="bg1">
                    <a:lumMod val="25000"/>
                  </a:schemeClr>
                </a:solidFill>
                <a:latin typeface="Arial" panose="020B0604020202020204" pitchFamily="34" charset="0"/>
                <a:cs typeface="Arial" panose="020B0604020202020204" pitchFamily="34" charset="0"/>
              </a:rPr>
              <a:t>  </a:t>
            </a:r>
          </a:p>
        </p:txBody>
      </p:sp>
      <p:sp>
        <p:nvSpPr>
          <p:cNvPr id="4" name="TextBox 3">
            <a:extLst>
              <a:ext uri="{FF2B5EF4-FFF2-40B4-BE49-F238E27FC236}">
                <a16:creationId xmlns:a16="http://schemas.microsoft.com/office/drawing/2014/main" id="{8FAE3578-7177-4127-ACD4-5B635E35C839}"/>
              </a:ext>
            </a:extLst>
          </p:cNvPr>
          <p:cNvSpPr txBox="1"/>
          <p:nvPr/>
        </p:nvSpPr>
        <p:spPr>
          <a:xfrm flipH="1">
            <a:off x="259534" y="511931"/>
            <a:ext cx="11678463" cy="3939540"/>
          </a:xfrm>
          <a:prstGeom prst="rect">
            <a:avLst/>
          </a:prstGeom>
          <a:solidFill>
            <a:schemeClr val="accent4">
              <a:lumMod val="20000"/>
              <a:lumOff val="80000"/>
            </a:schemeClr>
          </a:solidFill>
          <a:ln>
            <a:solidFill>
              <a:schemeClr val="accent4">
                <a:lumMod val="20000"/>
                <a:lumOff val="80000"/>
              </a:schemeClr>
            </a:solidFill>
          </a:ln>
        </p:spPr>
        <p:txBody>
          <a:bodyPr wrap="square" lIns="0" tIns="0" rIns="0" bIns="0" rtlCol="0">
            <a:spAutoFit/>
          </a:bodyPr>
          <a:lstStyle/>
          <a:p>
            <a:pPr marL="79375">
              <a:spcBef>
                <a:spcPts val="600"/>
              </a:spcBef>
            </a:pPr>
            <a:r>
              <a:rPr lang="en-US" altLang="zh-CN" sz="1400" b="1" dirty="0">
                <a:solidFill>
                  <a:schemeClr val="bg1">
                    <a:lumMod val="25000"/>
                  </a:schemeClr>
                </a:solidFill>
                <a:latin typeface="Arial" panose="020B0604020202020204" pitchFamily="34" charset="0"/>
                <a:cs typeface="Arial" panose="020B0604020202020204" pitchFamily="34" charset="0"/>
              </a:rPr>
              <a:t>Prerequisites:</a:t>
            </a:r>
            <a:r>
              <a:rPr lang="en-US" altLang="zh-CN" sz="1400" dirty="0">
                <a:solidFill>
                  <a:schemeClr val="bg1">
                    <a:lumMod val="25000"/>
                  </a:schemeClr>
                </a:solidFill>
                <a:latin typeface="Arial" panose="020B0604020202020204" pitchFamily="34" charset="0"/>
                <a:cs typeface="Arial" panose="020B0604020202020204" pitchFamily="34" charset="0"/>
              </a:rPr>
              <a:t> </a:t>
            </a:r>
          </a:p>
          <a:p>
            <a:pPr marL="365125" indent="-285750">
              <a:spcBef>
                <a:spcPts val="600"/>
              </a:spcBef>
              <a:buFont typeface="Arial" panose="020B0604020202020204" pitchFamily="34" charset="0"/>
              <a:buChar char="•"/>
            </a:pPr>
            <a:r>
              <a:rPr lang="en-US" altLang="zh-CN" sz="1400" dirty="0">
                <a:solidFill>
                  <a:schemeClr val="bg1">
                    <a:lumMod val="25000"/>
                  </a:schemeClr>
                </a:solidFill>
                <a:latin typeface="Arial" panose="020B0604020202020204" pitchFamily="34" charset="0"/>
                <a:cs typeface="Arial" panose="020B0604020202020204" pitchFamily="34" charset="0"/>
              </a:rPr>
              <a:t>At SA1#113, the majority of the time assigned to 6G should be dedicated to ongoing consolidation work (</a:t>
            </a:r>
            <a:r>
              <a:rPr lang="en-US" altLang="zh-CN" sz="1400" dirty="0">
                <a:latin typeface="Arial" panose="020B0604020202020204" pitchFamily="34" charset="0"/>
                <a:cs typeface="Arial" panose="020B0604020202020204" pitchFamily="34" charset="0"/>
              </a:rPr>
              <a:t>FS_6G_REQ</a:t>
            </a:r>
            <a:r>
              <a:rPr lang="en-US" altLang="zh-CN" sz="1400" dirty="0">
                <a:solidFill>
                  <a:schemeClr val="bg1">
                    <a:lumMod val="25000"/>
                  </a:schemeClr>
                </a:solidFill>
                <a:latin typeface="Arial" panose="020B0604020202020204" pitchFamily="34" charset="0"/>
                <a:cs typeface="Arial" panose="020B0604020202020204" pitchFamily="34" charset="0"/>
              </a:rPr>
              <a:t>, TR 22.870); </a:t>
            </a:r>
          </a:p>
          <a:p>
            <a:pPr marL="365125" indent="-285750">
              <a:spcBef>
                <a:spcPts val="600"/>
              </a:spcBef>
              <a:buFont typeface="Arial" panose="020B0604020202020204" pitchFamily="34" charset="0"/>
              <a:buChar char="•"/>
            </a:pPr>
            <a:r>
              <a:rPr lang="en-US" altLang="zh-CN" sz="1400" dirty="0">
                <a:solidFill>
                  <a:schemeClr val="bg1">
                    <a:lumMod val="25000"/>
                  </a:schemeClr>
                </a:solidFill>
                <a:latin typeface="Arial" panose="020B0604020202020204" pitchFamily="34" charset="0"/>
                <a:cs typeface="Arial" panose="020B0604020202020204" pitchFamily="34" charset="0"/>
              </a:rPr>
              <a:t>The consolidation work should sufficiently capture 6G new services/features/requirements as agreed in the potential requirements, which are well included in </a:t>
            </a:r>
            <a:r>
              <a:rPr lang="en-US" sz="1400" b="1" u="sng" dirty="0">
                <a:solidFill>
                  <a:srgbClr val="0000FF"/>
                </a:solidFill>
                <a:latin typeface="Arial" panose="020B0604020202020204" pitchFamily="34" charset="0"/>
                <a:cs typeface="Arial" panose="020B0604020202020204" pitchFamily="34" charset="0"/>
              </a:rPr>
              <a:t>S1-254490</a:t>
            </a:r>
            <a:r>
              <a:rPr lang="en-US" altLang="zh-CN" sz="1400" dirty="0">
                <a:solidFill>
                  <a:schemeClr val="bg1">
                    <a:lumMod val="25000"/>
                  </a:schemeClr>
                </a:solidFill>
                <a:latin typeface="Arial" panose="020B0604020202020204" pitchFamily="34" charset="0"/>
                <a:cs typeface="Arial" panose="020B0604020202020204" pitchFamily="34" charset="0"/>
              </a:rPr>
              <a:t>;</a:t>
            </a:r>
          </a:p>
          <a:p>
            <a:pPr marL="365125" indent="-285750">
              <a:spcBef>
                <a:spcPts val="600"/>
              </a:spcBef>
              <a:buFont typeface="Arial" panose="020B0604020202020204" pitchFamily="34" charset="0"/>
              <a:buChar char="•"/>
            </a:pPr>
            <a:r>
              <a:rPr lang="en-US" altLang="zh-CN" sz="1400" dirty="0">
                <a:solidFill>
                  <a:schemeClr val="bg1">
                    <a:lumMod val="25000"/>
                  </a:schemeClr>
                </a:solidFill>
                <a:latin typeface="Arial" panose="020B0604020202020204" pitchFamily="34" charset="0"/>
                <a:cs typeface="Arial" panose="020B0604020202020204" pitchFamily="34" charset="0"/>
              </a:rPr>
              <a:t>Ongoing consolidation should continue to use rapporteurs’ </a:t>
            </a:r>
            <a:r>
              <a:rPr lang="en-US" altLang="zh-CN" sz="1400" dirty="0" err="1">
                <a:solidFill>
                  <a:schemeClr val="bg1">
                    <a:lumMod val="25000"/>
                  </a:schemeClr>
                </a:solidFill>
                <a:latin typeface="Arial" panose="020B0604020202020204" pitchFamily="34" charset="0"/>
                <a:cs typeface="Arial" panose="020B0604020202020204" pitchFamily="34" charset="0"/>
              </a:rPr>
              <a:t>pCRs</a:t>
            </a:r>
            <a:r>
              <a:rPr lang="en-US" altLang="zh-CN" sz="1400" dirty="0">
                <a:solidFill>
                  <a:schemeClr val="bg1">
                    <a:lumMod val="25000"/>
                  </a:schemeClr>
                </a:solidFill>
                <a:latin typeface="Arial" panose="020B0604020202020204" pitchFamily="34" charset="0"/>
                <a:cs typeface="Arial" panose="020B0604020202020204" pitchFamily="34" charset="0"/>
              </a:rPr>
              <a:t> </a:t>
            </a:r>
            <a:r>
              <a:rPr lang="en-US" altLang="zh-CN" sz="1400">
                <a:solidFill>
                  <a:schemeClr val="bg1">
                    <a:lumMod val="25000"/>
                  </a:schemeClr>
                </a:solidFill>
                <a:latin typeface="Arial" panose="020B0604020202020204" pitchFamily="34" charset="0"/>
                <a:cs typeface="Arial" panose="020B0604020202020204" pitchFamily="34" charset="0"/>
              </a:rPr>
              <a:t>as baseline, incl.:</a:t>
            </a: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822325" lvl="1"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79375">
              <a:spcBef>
                <a:spcPts val="600"/>
              </a:spcBef>
            </a:pP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endParaRPr lang="en-US" altLang="zh-CN" sz="1400" dirty="0">
              <a:solidFill>
                <a:schemeClr val="bg1">
                  <a:lumMod val="25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5BBA5662-FB31-49A3-AA31-487BF820EB0A}"/>
              </a:ext>
            </a:extLst>
          </p:cNvPr>
          <p:cNvSpPr txBox="1"/>
          <p:nvPr/>
        </p:nvSpPr>
        <p:spPr>
          <a:xfrm flipH="1">
            <a:off x="256767" y="4623347"/>
            <a:ext cx="11678466" cy="1308050"/>
          </a:xfrm>
          <a:prstGeom prst="rect">
            <a:avLst/>
          </a:prstGeom>
          <a:solidFill>
            <a:schemeClr val="accent4">
              <a:lumMod val="20000"/>
              <a:lumOff val="80000"/>
            </a:schemeClr>
          </a:solidFill>
          <a:ln>
            <a:solidFill>
              <a:schemeClr val="accent4">
                <a:lumMod val="20000"/>
                <a:lumOff val="80000"/>
              </a:schemeClr>
            </a:solidFill>
          </a:ln>
        </p:spPr>
        <p:txBody>
          <a:bodyPr wrap="square" lIns="0" tIns="0" rIns="0" bIns="0" rtlCol="0">
            <a:spAutoFit/>
          </a:bodyPr>
          <a:lstStyle/>
          <a:p>
            <a:pPr marL="79375">
              <a:spcBef>
                <a:spcPts val="600"/>
              </a:spcBef>
            </a:pPr>
            <a:r>
              <a:rPr lang="en-US" altLang="zh-CN" sz="1400" b="1" dirty="0">
                <a:solidFill>
                  <a:schemeClr val="bg1">
                    <a:lumMod val="25000"/>
                  </a:schemeClr>
                </a:solidFill>
                <a:latin typeface="Arial" panose="020B0604020202020204" pitchFamily="34" charset="0"/>
                <a:cs typeface="Arial" panose="020B0604020202020204" pitchFamily="34" charset="0"/>
              </a:rPr>
              <a:t>New 6G WID is expected to: </a:t>
            </a:r>
            <a:endParaRPr lang="en-US" altLang="zh-CN" sz="1400" dirty="0">
              <a:solidFill>
                <a:schemeClr val="bg1">
                  <a:lumMod val="25000"/>
                </a:schemeClr>
              </a:solidFill>
              <a:latin typeface="Arial" panose="020B0604020202020204" pitchFamily="34" charset="0"/>
              <a:cs typeface="Arial" panose="020B0604020202020204" pitchFamily="34" charset="0"/>
            </a:endParaRPr>
          </a:p>
          <a:p>
            <a:pPr marL="365125" indent="-285750">
              <a:spcBef>
                <a:spcPts val="600"/>
              </a:spcBef>
              <a:buFont typeface="Arial" panose="020B0604020202020204" pitchFamily="34" charset="0"/>
              <a:buChar char="•"/>
            </a:pPr>
            <a:r>
              <a:rPr lang="en-US" altLang="zh-CN" sz="1400" dirty="0">
                <a:solidFill>
                  <a:schemeClr val="bg1">
                    <a:lumMod val="25000"/>
                  </a:schemeClr>
                </a:solidFill>
                <a:latin typeface="Arial" panose="020B0604020202020204" pitchFamily="34" charset="0"/>
                <a:cs typeface="Arial" panose="020B0604020202020204" pitchFamily="34" charset="0"/>
              </a:rPr>
              <a:t>accurately reflect the conclusions of the study (FS_6G_REQ) </a:t>
            </a:r>
          </a:p>
          <a:p>
            <a:pPr marL="365125" indent="-285750">
              <a:spcBef>
                <a:spcPts val="600"/>
              </a:spcBef>
              <a:buFont typeface="Arial" panose="020B0604020202020204" pitchFamily="34" charset="0"/>
              <a:buChar char="•"/>
            </a:pPr>
            <a:r>
              <a:rPr lang="en-US" sz="1400" dirty="0">
                <a:solidFill>
                  <a:schemeClr val="bg1">
                    <a:lumMod val="25000"/>
                  </a:schemeClr>
                </a:solidFill>
                <a:latin typeface="Arial" panose="020B0604020202020204" pitchFamily="34" charset="0"/>
                <a:cs typeface="Arial" panose="020B0604020202020204" pitchFamily="34" charset="0"/>
              </a:rPr>
              <a:t>Provide a clear justification for the WID by summarizing the current status and key outcomes of the consolidation </a:t>
            </a:r>
          </a:p>
          <a:p>
            <a:pPr marL="365125" indent="-285750">
              <a:spcBef>
                <a:spcPts val="600"/>
              </a:spcBef>
              <a:buFont typeface="Arial" panose="020B0604020202020204" pitchFamily="34" charset="0"/>
              <a:buChar char="•"/>
            </a:pPr>
            <a:r>
              <a:rPr lang="en-US" altLang="zh-CN" sz="1400" dirty="0">
                <a:solidFill>
                  <a:schemeClr val="bg1">
                    <a:lumMod val="25000"/>
                  </a:schemeClr>
                </a:solidFill>
                <a:latin typeface="Arial" panose="020B0604020202020204" pitchFamily="34" charset="0"/>
                <a:cs typeface="Arial" panose="020B0604020202020204" pitchFamily="34" charset="0"/>
              </a:rPr>
              <a:t>Elaborate Objectives that sufficiently reflect consolidation structures in the TR 22.870, namely the primary structure and outstanding secondary structures (the latter applies to big items such as: </a:t>
            </a:r>
            <a:r>
              <a:rPr lang="en-US" altLang="zh-CN" sz="1400" dirty="0" err="1">
                <a:solidFill>
                  <a:schemeClr val="bg1">
                    <a:lumMod val="25000"/>
                  </a:schemeClr>
                </a:solidFill>
                <a:latin typeface="Arial" panose="020B0604020202020204" pitchFamily="34" charset="0"/>
                <a:cs typeface="Arial" panose="020B0604020202020204" pitchFamily="34" charset="0"/>
              </a:rPr>
              <a:t>SysOp</a:t>
            </a:r>
            <a:r>
              <a:rPr lang="en-US" altLang="zh-CN" sz="1400" dirty="0">
                <a:solidFill>
                  <a:schemeClr val="bg1">
                    <a:lumMod val="25000"/>
                  </a:schemeClr>
                </a:solidFill>
                <a:latin typeface="Arial" panose="020B0604020202020204" pitchFamily="34" charset="0"/>
                <a:cs typeface="Arial" panose="020B0604020202020204" pitchFamily="34" charset="0"/>
              </a:rPr>
              <a:t>, AI, Industry and Verticals, etc.) </a:t>
            </a:r>
          </a:p>
        </p:txBody>
      </p:sp>
      <p:sp>
        <p:nvSpPr>
          <p:cNvPr id="10" name="Title 2">
            <a:extLst>
              <a:ext uri="{FF2B5EF4-FFF2-40B4-BE49-F238E27FC236}">
                <a16:creationId xmlns:a16="http://schemas.microsoft.com/office/drawing/2014/main" id="{5F1A4070-5131-44C7-9A40-178BC28490A3}"/>
              </a:ext>
            </a:extLst>
          </p:cNvPr>
          <p:cNvSpPr txBox="1">
            <a:spLocks/>
          </p:cNvSpPr>
          <p:nvPr/>
        </p:nvSpPr>
        <p:spPr>
          <a:xfrm>
            <a:off x="180711" y="152349"/>
            <a:ext cx="11187112" cy="310213"/>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sz="2400" b="1" dirty="0">
                <a:solidFill>
                  <a:schemeClr val="bg1">
                    <a:lumMod val="25000"/>
                  </a:schemeClr>
                </a:solidFill>
                <a:latin typeface="Arial" panose="020B0604020202020204" pitchFamily="34" charset="0"/>
                <a:cs typeface="Arial" panose="020B0604020202020204" pitchFamily="34" charset="0"/>
              </a:rPr>
              <a:t>On 6G new WID …</a:t>
            </a:r>
          </a:p>
        </p:txBody>
      </p:sp>
      <p:graphicFrame>
        <p:nvGraphicFramePr>
          <p:cNvPr id="2" name="Table 1">
            <a:extLst>
              <a:ext uri="{FF2B5EF4-FFF2-40B4-BE49-F238E27FC236}">
                <a16:creationId xmlns:a16="http://schemas.microsoft.com/office/drawing/2014/main" id="{0D82676B-5EDD-426F-8567-1462B18BAF11}"/>
              </a:ext>
            </a:extLst>
          </p:cNvPr>
          <p:cNvGraphicFramePr>
            <a:graphicFrameLocks noGrp="1"/>
          </p:cNvGraphicFramePr>
          <p:nvPr>
            <p:extLst>
              <p:ext uri="{D42A27DB-BD31-4B8C-83A1-F6EECF244321}">
                <p14:modId xmlns:p14="http://schemas.microsoft.com/office/powerpoint/2010/main" val="3564781657"/>
              </p:ext>
            </p:extLst>
          </p:nvPr>
        </p:nvGraphicFramePr>
        <p:xfrm>
          <a:off x="544900" y="1883408"/>
          <a:ext cx="11234724" cy="2432052"/>
        </p:xfrm>
        <a:graphic>
          <a:graphicData uri="http://schemas.openxmlformats.org/drawingml/2006/table">
            <a:tbl>
              <a:tblPr firstRow="1" firstCol="1" lastRow="1" lastCol="1" bandRow="1" bandCol="1">
                <a:tableStyleId>{5C22544A-7EE6-4342-B048-85BDC9FD1C3A}</a:tableStyleId>
              </a:tblPr>
              <a:tblGrid>
                <a:gridCol w="2465589">
                  <a:extLst>
                    <a:ext uri="{9D8B030D-6E8A-4147-A177-3AD203B41FA5}">
                      <a16:colId xmlns:a16="http://schemas.microsoft.com/office/drawing/2014/main" val="2452693190"/>
                    </a:ext>
                  </a:extLst>
                </a:gridCol>
                <a:gridCol w="2317175">
                  <a:extLst>
                    <a:ext uri="{9D8B030D-6E8A-4147-A177-3AD203B41FA5}">
                      <a16:colId xmlns:a16="http://schemas.microsoft.com/office/drawing/2014/main" val="4188478846"/>
                    </a:ext>
                  </a:extLst>
                </a:gridCol>
                <a:gridCol w="2268605">
                  <a:extLst>
                    <a:ext uri="{9D8B030D-6E8A-4147-A177-3AD203B41FA5}">
                      <a16:colId xmlns:a16="http://schemas.microsoft.com/office/drawing/2014/main" val="2217136851"/>
                    </a:ext>
                  </a:extLst>
                </a:gridCol>
                <a:gridCol w="2210230">
                  <a:extLst>
                    <a:ext uri="{9D8B030D-6E8A-4147-A177-3AD203B41FA5}">
                      <a16:colId xmlns:a16="http://schemas.microsoft.com/office/drawing/2014/main" val="364372127"/>
                    </a:ext>
                  </a:extLst>
                </a:gridCol>
                <a:gridCol w="1973125">
                  <a:extLst>
                    <a:ext uri="{9D8B030D-6E8A-4147-A177-3AD203B41FA5}">
                      <a16:colId xmlns:a16="http://schemas.microsoft.com/office/drawing/2014/main" val="681021808"/>
                    </a:ext>
                  </a:extLst>
                </a:gridCol>
              </a:tblGrid>
              <a:tr h="41232">
                <a:tc>
                  <a:txBody>
                    <a:bodyPr/>
                    <a:lstStyle/>
                    <a:p>
                      <a:pPr marL="0" marR="0">
                        <a:lnSpc>
                          <a:spcPct val="115000"/>
                        </a:lnSpc>
                        <a:spcBef>
                          <a:spcPts val="0"/>
                        </a:spcBef>
                        <a:spcAft>
                          <a:spcPts val="0"/>
                        </a:spcAft>
                      </a:pPr>
                      <a:r>
                        <a:rPr lang="en-GB" sz="1000" b="0" kern="1200" dirty="0">
                          <a:solidFill>
                            <a:schemeClr val="tx1"/>
                          </a:solidFill>
                          <a:effectLst/>
                          <a:latin typeface="Arial" panose="020B0604020202020204" pitchFamily="34" charset="0"/>
                          <a:ea typeface="+mn-ea"/>
                          <a:cs typeface="Arial" panose="020B0604020202020204" pitchFamily="34" charset="0"/>
                        </a:rPr>
                        <a:t>CPR Table 14.1.1-1 legacy support  </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14.1.5-1 (Data Collection &amp; Consumption)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14.1.8-1 General AI requirements for 6G system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CPR Table 14.1.11-1 (Satellite-based communication)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kern="1200" dirty="0">
                          <a:solidFill>
                            <a:schemeClr val="tx1"/>
                          </a:solidFill>
                          <a:effectLst/>
                          <a:latin typeface="Arial" panose="020B0604020202020204" pitchFamily="34" charset="0"/>
                          <a:ea typeface="+mn-ea"/>
                          <a:cs typeface="Arial" panose="020B0604020202020204" pitchFamily="34" charset="0"/>
                        </a:rPr>
                        <a:t>AI KPIs (</a:t>
                      </a:r>
                      <a:r>
                        <a:rPr lang="en-GB" sz="1000" b="0" kern="1200" dirty="0" err="1">
                          <a:solidFill>
                            <a:schemeClr val="tx1"/>
                          </a:solidFill>
                          <a:effectLst/>
                          <a:latin typeface="Arial" panose="020B0604020202020204" pitchFamily="34" charset="0"/>
                          <a:ea typeface="+mn-ea"/>
                          <a:cs typeface="Arial" panose="020B0604020202020204" pitchFamily="34" charset="0"/>
                        </a:rPr>
                        <a:t>bursty</a:t>
                      </a:r>
                      <a:r>
                        <a:rPr lang="en-GB" sz="1000" b="0" kern="1200" dirty="0">
                          <a:solidFill>
                            <a:schemeClr val="tx1"/>
                          </a:solidFill>
                          <a:effectLst/>
                          <a:latin typeface="Arial" panose="020B0604020202020204" pitchFamily="34" charset="0"/>
                          <a:ea typeface="+mn-ea"/>
                          <a:cs typeface="Arial" panose="020B0604020202020204" pitchFamily="34" charset="0"/>
                        </a:rPr>
                        <a:t> traffic KPIs, low-latency inference KPIs)</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0050354"/>
                  </a:ext>
                </a:extLst>
              </a:tr>
              <a:tr h="105875">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CPR Table 14.1.1-2 (Enhancements to legacy services and capabilities)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PCR Table 14.1.6-1 (Charging)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GB" sz="1000" b="0" kern="1200" dirty="0">
                          <a:solidFill>
                            <a:schemeClr val="tx1"/>
                          </a:solidFill>
                          <a:effectLst/>
                          <a:latin typeface="Arial" panose="020B0604020202020204" pitchFamily="34" charset="0"/>
                          <a:ea typeface="+mn-ea"/>
                          <a:cs typeface="Arial" panose="020B0604020202020204" pitchFamily="34" charset="0"/>
                        </a:rPr>
                        <a:t>CPR Table 14.1.8-2 Network AI agent</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CPR Table 14.1.11-2 (Satellite-based positioning)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000" b="0" kern="1200" dirty="0">
                          <a:solidFill>
                            <a:schemeClr val="tx1"/>
                          </a:solidFill>
                          <a:effectLst/>
                          <a:latin typeface="Arial" panose="020B0604020202020204" pitchFamily="34" charset="0"/>
                          <a:ea typeface="+mn-ea"/>
                          <a:cs typeface="Arial" panose="020B0604020202020204" pitchFamily="34" charset="0"/>
                        </a:rPr>
                        <a:t>ISAC KPIs</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1338373"/>
                  </a:ext>
                </a:extLst>
              </a:tr>
              <a:tr h="7165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fr-FR" sz="1000" b="0" kern="1200" dirty="0">
                          <a:solidFill>
                            <a:schemeClr val="tx1"/>
                          </a:solidFill>
                          <a:effectLst/>
                          <a:latin typeface="Arial" panose="020B0604020202020204" pitchFamily="34" charset="0"/>
                          <a:ea typeface="+mn-ea"/>
                          <a:cs typeface="Arial" panose="020B0604020202020204" pitchFamily="34" charset="0"/>
                        </a:rPr>
                        <a:t>CPR Table 14.1.1-3 (</a:t>
                      </a:r>
                      <a:r>
                        <a:rPr lang="fr-FR" sz="1000" b="0" kern="1200" dirty="0" err="1">
                          <a:solidFill>
                            <a:schemeClr val="tx1"/>
                          </a:solidFill>
                          <a:effectLst/>
                          <a:latin typeface="Arial" panose="020B0604020202020204" pitchFamily="34" charset="0"/>
                          <a:ea typeface="+mn-ea"/>
                          <a:cs typeface="Arial" panose="020B0604020202020204" pitchFamily="34" charset="0"/>
                        </a:rPr>
                        <a:t>Device</a:t>
                      </a:r>
                      <a:r>
                        <a:rPr lang="fr-FR" sz="1000" b="0" kern="1200" dirty="0">
                          <a:solidFill>
                            <a:schemeClr val="tx1"/>
                          </a:solidFill>
                          <a:effectLst/>
                          <a:latin typeface="Arial" panose="020B0604020202020204" pitchFamily="34" charset="0"/>
                          <a:ea typeface="+mn-ea"/>
                          <a:cs typeface="Arial" panose="020B0604020202020204" pitchFamily="34" charset="0"/>
                        </a:rPr>
                        <a:t> Support)</a:t>
                      </a:r>
                      <a:endParaRPr lang="en-US" sz="1000" b="0" kern="1200" dirty="0">
                        <a:solidFill>
                          <a:schemeClr val="tx1"/>
                        </a:solidFill>
                        <a:effectLst/>
                        <a:latin typeface="Arial" panose="020B0604020202020204" pitchFamily="34" charset="0"/>
                        <a:ea typeface="+mn-ea"/>
                        <a:cs typeface="Arial" panose="020B0604020202020204" pitchFamily="34" charset="0"/>
                      </a:endParaRPr>
                    </a:p>
                    <a:p>
                      <a:pPr marL="0" marR="0">
                        <a:lnSpc>
                          <a:spcPct val="115000"/>
                        </a:lnSpc>
                        <a:spcBef>
                          <a:spcPts val="0"/>
                        </a:spcBef>
                        <a:spcAft>
                          <a:spcPts val="0"/>
                        </a:spcAft>
                      </a:pP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14.1.4-1 (Energy-related Aspects)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CPR Table 14.1.8-3 3rd party AI Agent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CPR Table 14.1.11-3 (Other Aspects) -- Ubiquitous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000" b="0" kern="1200" dirty="0">
                          <a:solidFill>
                            <a:schemeClr val="tx1"/>
                          </a:solidFill>
                          <a:effectLst/>
                          <a:latin typeface="Arial" panose="020B0604020202020204" pitchFamily="34" charset="0"/>
                          <a:ea typeface="+mn-ea"/>
                          <a:cs typeface="Arial" panose="020B0604020202020204" pitchFamily="34" charset="0"/>
                        </a:rPr>
                        <a:t>Immersive com. KPIs</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6890784"/>
                  </a:ext>
                </a:extLst>
              </a:tr>
              <a:tr h="20202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Table 14.1.1-4: Non-AI or Immersive related IMS enhancements</a:t>
                      </a:r>
                    </a:p>
                    <a:p>
                      <a:pPr marL="0" marR="0">
                        <a:lnSpc>
                          <a:spcPct val="115000"/>
                        </a:lnSpc>
                        <a:spcBef>
                          <a:spcPts val="0"/>
                        </a:spcBef>
                        <a:spcAft>
                          <a:spcPts val="0"/>
                        </a:spcAft>
                      </a:pP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14.1.7-1 (NDT)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0" kern="1200" dirty="0">
                          <a:solidFill>
                            <a:schemeClr val="tx1"/>
                          </a:solidFill>
                          <a:effectLst/>
                          <a:latin typeface="Arial" panose="020B0604020202020204" pitchFamily="34" charset="0"/>
                          <a:ea typeface="+mn-ea"/>
                          <a:cs typeface="Arial" panose="020B0604020202020204" pitchFamily="34" charset="0"/>
                        </a:rPr>
                        <a:t>CPR Table 14.1.8-4 IMS based AI services AI related IMS services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kern="1200" dirty="0">
                          <a:solidFill>
                            <a:schemeClr val="tx1"/>
                          </a:solidFill>
                          <a:effectLst/>
                          <a:latin typeface="Arial" panose="020B0604020202020204" pitchFamily="34" charset="0"/>
                          <a:ea typeface="+mn-ea"/>
                          <a:cs typeface="Arial" panose="020B0604020202020204" pitchFamily="34" charset="0"/>
                        </a:rPr>
                        <a:t>CPR Table 14.1.12-1 (Immersive communication)</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kern="1200" dirty="0">
                          <a:solidFill>
                            <a:schemeClr val="tx1"/>
                          </a:solidFill>
                          <a:effectLst/>
                          <a:latin typeface="Arial" panose="020B0604020202020204" pitchFamily="34" charset="0"/>
                          <a:ea typeface="+mn-ea"/>
                          <a:cs typeface="Arial" panose="020B0604020202020204" pitchFamily="34" charset="0"/>
                        </a:rPr>
                        <a:t>Ubiquitous con. KPIs</a:t>
                      </a:r>
                      <a:r>
                        <a:rPr lang="en-US" sz="1000" b="0" kern="1200" dirty="0">
                          <a:solidFill>
                            <a:schemeClr val="tx1"/>
                          </a:solidFill>
                          <a:effectLst/>
                          <a:latin typeface="Arial" panose="020B0604020202020204" pitchFamily="34" charset="0"/>
                          <a:ea typeface="+mn-ea"/>
                          <a:cs typeface="Arial" panose="020B0604020202020204" pitchFamily="34" charset="0"/>
                        </a:rPr>
                        <a:t> (positioning, communication)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6406130"/>
                  </a:ext>
                </a:extLst>
              </a:tr>
              <a:tr h="29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14.1.2-1 (Security &amp; Privacy)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14.1.7-2 (OAM)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14.1.8-5 AI model training and inferencing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0" kern="1200" dirty="0">
                          <a:solidFill>
                            <a:schemeClr val="tx1"/>
                          </a:solidFill>
                          <a:effectLst/>
                          <a:latin typeface="Arial" panose="020B0604020202020204" pitchFamily="34" charset="0"/>
                          <a:ea typeface="+mn-ea"/>
                          <a:cs typeface="Arial" panose="020B0604020202020204" pitchFamily="34" charset="0"/>
                        </a:rPr>
                        <a:t>CPR Table 14.1.12-2 (Immersive communication related to IMS)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altLang="zh-CN" sz="1000" b="0" kern="1200" dirty="0">
                          <a:solidFill>
                            <a:schemeClr val="tx1"/>
                          </a:solidFill>
                          <a:effectLst/>
                          <a:latin typeface="Arial" panose="020B0604020202020204" pitchFamily="34" charset="0"/>
                          <a:ea typeface="+mn-ea"/>
                          <a:cs typeface="Arial" panose="020B0604020202020204" pitchFamily="34" charset="0"/>
                        </a:rPr>
                        <a:t>Massive com.</a:t>
                      </a:r>
                      <a:r>
                        <a:rPr lang="en-GB" sz="1000" b="0" kern="1200" dirty="0">
                          <a:solidFill>
                            <a:schemeClr val="tx1"/>
                          </a:solidFill>
                          <a:effectLst/>
                          <a:latin typeface="Arial" panose="020B0604020202020204" pitchFamily="34" charset="0"/>
                          <a:ea typeface="+mn-ea"/>
                          <a:cs typeface="Arial" panose="020B0604020202020204" pitchFamily="34" charset="0"/>
                        </a:rPr>
                        <a:t> KPIs</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4805629"/>
                  </a:ext>
                </a:extLst>
              </a:tr>
              <a:tr h="1058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14.1.2-2 (Lawful Interception)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kern="1200" dirty="0">
                          <a:solidFill>
                            <a:schemeClr val="tx1"/>
                          </a:solidFill>
                          <a:effectLst/>
                          <a:latin typeface="Arial" panose="020B0604020202020204" pitchFamily="34" charset="0"/>
                          <a:ea typeface="+mn-ea"/>
                          <a:cs typeface="Arial" panose="020B0604020202020204" pitchFamily="34" charset="0"/>
                        </a:rPr>
                        <a:t>CPR Table 14.1.10-1 (ISAC)</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14.1.8-6 AI traffic characteristics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0" kern="1200" dirty="0">
                          <a:solidFill>
                            <a:schemeClr val="tx1"/>
                          </a:solidFill>
                          <a:effectLst/>
                          <a:latin typeface="Arial" panose="020B0604020202020204" pitchFamily="34" charset="0"/>
                          <a:ea typeface="+mn-ea"/>
                          <a:cs typeface="Arial" panose="020B0604020202020204" pitchFamily="34" charset="0"/>
                        </a:rPr>
                        <a:t>CPR Table 14.1.12-3 (Immersive Other)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000" b="0" kern="1200" dirty="0">
                          <a:solidFill>
                            <a:schemeClr val="tx1"/>
                          </a:solidFill>
                          <a:effectLst/>
                          <a:latin typeface="Arial" panose="020B0604020202020204" pitchFamily="34" charset="0"/>
                          <a:ea typeface="+mn-ea"/>
                          <a:cs typeface="Arial" panose="020B0604020202020204" pitchFamily="34" charset="0"/>
                        </a:rPr>
                        <a:t>Industry and Verticals KPIs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9030517"/>
                  </a:ext>
                </a:extLst>
              </a:tr>
              <a:tr h="1430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14.1.3-1 (Resilience)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kern="1200" dirty="0">
                          <a:solidFill>
                            <a:schemeClr val="tx1"/>
                          </a:solidFill>
                          <a:effectLst/>
                          <a:latin typeface="Arial" panose="020B0604020202020204" pitchFamily="34" charset="0"/>
                          <a:ea typeface="+mn-ea"/>
                          <a:cs typeface="Arial" panose="020B0604020202020204" pitchFamily="34" charset="0"/>
                        </a:rPr>
                        <a:t>CPR Table 14.1.13-1 Massive Communication</a:t>
                      </a:r>
                      <a:endParaRPr lang="en-US" sz="1000" b="0" kern="1200" dirty="0">
                        <a:solidFill>
                          <a:schemeClr val="tx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14.1.8-7 Other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kern="1200" dirty="0">
                          <a:solidFill>
                            <a:schemeClr val="tx1"/>
                          </a:solidFill>
                          <a:effectLst/>
                          <a:latin typeface="Arial" panose="020B0604020202020204" pitchFamily="34" charset="0"/>
                          <a:ea typeface="+mn-ea"/>
                          <a:cs typeface="Arial" panose="020B0604020202020204" pitchFamily="34" charset="0"/>
                        </a:rPr>
                        <a:t>CPR Table 14.1.14 vertical and industry (incl. 5 sub-tables)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636201"/>
                  </a:ext>
                </a:extLst>
              </a:tr>
            </a:tbl>
          </a:graphicData>
        </a:graphic>
      </p:graphicFrame>
    </p:spTree>
    <p:extLst>
      <p:ext uri="{BB962C8B-B14F-4D97-AF65-F5344CB8AC3E}">
        <p14:creationId xmlns:p14="http://schemas.microsoft.com/office/powerpoint/2010/main" val="2789866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478F7-261E-F642-1B34-31B2C448D138}"/>
              </a:ext>
            </a:extLst>
          </p:cNvPr>
          <p:cNvSpPr>
            <a:spLocks noGrp="1"/>
          </p:cNvSpPr>
          <p:nvPr>
            <p:ph type="ctrTitle"/>
          </p:nvPr>
        </p:nvSpPr>
        <p:spPr>
          <a:xfrm>
            <a:off x="1524000" y="2734366"/>
            <a:ext cx="9144000" cy="775597"/>
          </a:xfrm>
        </p:spPr>
        <p:txBody>
          <a:bodyPr/>
          <a:lstStyle/>
          <a:p>
            <a:r>
              <a:rPr lang="en-US" cap="small" dirty="0">
                <a:solidFill>
                  <a:schemeClr val="accent3">
                    <a:lumMod val="50000"/>
                  </a:schemeClr>
                </a:solidFill>
              </a:rPr>
              <a:t>Thank You! </a:t>
            </a:r>
          </a:p>
        </p:txBody>
      </p:sp>
    </p:spTree>
    <p:extLst>
      <p:ext uri="{BB962C8B-B14F-4D97-AF65-F5344CB8AC3E}">
        <p14:creationId xmlns:p14="http://schemas.microsoft.com/office/powerpoint/2010/main" val="2908124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13" id="{774B433F-6B24-A448-9BD6-BAD1536D0C20}" vid="{A44F2C55-5449-6A43-9FD4-1675E963420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otalTime>16803</TotalTime>
  <Words>665</Words>
  <Application>Microsoft Office PowerPoint</Application>
  <PresentationFormat>Widescreen</PresentationFormat>
  <Paragraphs>119</Paragraphs>
  <Slides>5</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vt:i4>
      </vt:variant>
    </vt:vector>
  </HeadingPairs>
  <TitlesOfParts>
    <vt:vector size="16" baseType="lpstr">
      <vt:lpstr>Aptos Display</vt:lpstr>
      <vt:lpstr>MS PGothic</vt:lpstr>
      <vt:lpstr>MS PGothic</vt:lpstr>
      <vt:lpstr>Arial</vt:lpstr>
      <vt:lpstr>Calibri</vt:lpstr>
      <vt:lpstr>Calibri Light</vt:lpstr>
      <vt:lpstr>Century Gothic</vt:lpstr>
      <vt:lpstr>Microsoft Sans Serif</vt:lpstr>
      <vt:lpstr>Times New Roman</vt:lpstr>
      <vt:lpstr>Office Theme</vt:lpstr>
      <vt:lpstr>1_Qualcomm Executive External</vt:lpstr>
      <vt:lpstr>PowerPoint Presentation</vt:lpstr>
      <vt:lpstr>Summary of Use Cases and PRs in TR 22.870 v1.1.0.</vt:lpstr>
      <vt:lpstr>PowerPoint Presentation</vt:lpstr>
      <vt:lpstr>PowerPoint Presentation</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Lola Awoniyi-Oteri2</dc:creator>
  <cp:lastModifiedBy>ShuangZHANG</cp:lastModifiedBy>
  <cp:revision>116</cp:revision>
  <dcterms:created xsi:type="dcterms:W3CDTF">2024-02-15T17:50:33Z</dcterms:created>
  <dcterms:modified xsi:type="dcterms:W3CDTF">2026-01-28T09:12:17Z</dcterms:modified>
</cp:coreProperties>
</file>