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1135" r:id="rId3"/>
    <p:sldId id="1130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08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26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5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SP-251635</a:t>
            </a:r>
          </a:p>
          <a:p>
            <a:pPr algn="r"/>
            <a:r>
              <a:rPr lang="en-GB" sz="1800" dirty="0" smtClean="0"/>
              <a:t>(was SP-251567)</a:t>
            </a: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solidFill>
                  <a:schemeClr val="tx1"/>
                </a:solidFill>
              </a:rPr>
              <a:t>Discussion of possible SA2 ad </a:t>
            </a:r>
            <a:r>
              <a:rPr lang="en-GB" dirty="0" err="1" smtClean="0">
                <a:solidFill>
                  <a:schemeClr val="tx1"/>
                </a:solidFill>
              </a:rPr>
              <a:t>hocs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Andy Bennett</a:t>
            </a:r>
          </a:p>
          <a:p>
            <a:r>
              <a:rPr lang="en-GB" dirty="0" smtClean="0"/>
              <a:t>SA WG2 Chair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>
                <a:solidFill>
                  <a:schemeClr val="tx1"/>
                </a:solidFill>
              </a:rPr>
              <a:t>Proposed SA2 ad hoc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400" dirty="0" smtClean="0"/>
              <a:t>An SA2 ad hoc e-meeting is proposed </a:t>
            </a:r>
            <a:r>
              <a:rPr lang="en-GB" sz="2400" smtClean="0"/>
              <a:t>for </a:t>
            </a:r>
            <a:r>
              <a:rPr lang="en-GB" sz="2400" smtClean="0"/>
              <a:t>Q3 </a:t>
            </a:r>
            <a:r>
              <a:rPr lang="en-GB" sz="2400" dirty="0" smtClean="0"/>
              <a:t>2026 </a:t>
            </a:r>
            <a:r>
              <a:rPr lang="en-GB" sz="2400" dirty="0" smtClean="0"/>
              <a:t>(after the June Plenary) in </a:t>
            </a:r>
            <a:r>
              <a:rPr lang="en-GB" sz="2400" dirty="0" smtClean="0"/>
              <a:t>order to help progress the 6G study</a:t>
            </a:r>
          </a:p>
          <a:p>
            <a:pPr>
              <a:lnSpc>
                <a:spcPct val="110000"/>
              </a:lnSpc>
              <a:defRPr/>
            </a:pPr>
            <a:r>
              <a:rPr lang="en-US" altLang="en-US" sz="2400" dirty="0" smtClean="0"/>
              <a:t>The scope would be selected 6G topics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The detailed agenda will be determined by SA2 in Q2 2026</a:t>
            </a:r>
          </a:p>
          <a:p>
            <a:pPr>
              <a:lnSpc>
                <a:spcPct val="110000"/>
              </a:lnSpc>
              <a:defRPr/>
            </a:pPr>
            <a:r>
              <a:rPr lang="en-US" altLang="en-US" sz="2432" dirty="0" smtClean="0"/>
              <a:t>The proposed dates are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Submission deadline: Wednesday 17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June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Start of meeting: Wednesday 24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June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End of meeting: Tuesday 30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June</a:t>
            </a:r>
          </a:p>
          <a:p>
            <a:pPr lvl="1">
              <a:lnSpc>
                <a:spcPct val="110000"/>
              </a:lnSpc>
              <a:defRPr/>
            </a:pPr>
            <a:r>
              <a:rPr lang="en-US" altLang="en-US" sz="2000" dirty="0" smtClean="0"/>
              <a:t>There will be a quiet period for the weekend (27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and 28</a:t>
            </a:r>
            <a:r>
              <a:rPr lang="en-US" altLang="en-US" sz="2000" baseline="30000" dirty="0" smtClean="0"/>
              <a:t>th</a:t>
            </a:r>
            <a:r>
              <a:rPr lang="en-US" altLang="en-US" sz="2000" dirty="0" smtClean="0"/>
              <a:t> June)</a:t>
            </a:r>
          </a:p>
          <a:p>
            <a:pPr>
              <a:lnSpc>
                <a:spcPct val="110000"/>
              </a:lnSpc>
              <a:defRPr/>
            </a:pPr>
            <a:endParaRPr lang="en-US" alt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115938</TotalTime>
  <Words>96</Words>
  <Application>Microsoft Office PowerPoint</Application>
  <PresentationFormat>Widescreen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Discussion of possible SA2 ad hocs</vt:lpstr>
      <vt:lpstr>Proposed SA2 ad hoc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1192</cp:revision>
  <cp:lastPrinted>2023-08-02T08:25:48Z</cp:lastPrinted>
  <dcterms:created xsi:type="dcterms:W3CDTF">2018-05-24T11:49:12Z</dcterms:created>
  <dcterms:modified xsi:type="dcterms:W3CDTF">2025-12-10T22:50:37Z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