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DA8CDD-9566-F5BD-2A23-DA19E9971D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D1FD4C-0E1E-6578-F9F6-8A60B41917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83053-39D7-95B8-C466-36B88729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E66B6-6C3D-0578-C960-A76A6C626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9F89C-6893-0E8F-63AA-179A62879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811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541220-218E-9D63-B96A-0E520FFE6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7F548B-07F8-6279-A217-B14CC441FB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0026E-E1EB-67E2-17C3-8247118DD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0976E4-B5E8-C4B7-6F54-4B6FD3A63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49878B-4B2D-FAF9-2E5F-45EDAC639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8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51EDBE-7C9F-E016-D665-A2E3A04DB8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87CD94-E2FC-BF3B-A7D9-FD5232CB6A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C02D4-3A43-8DF5-CC27-4151A138B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656B63-3664-C1DA-3C21-44ACCC171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047834-CCD0-7CE1-01CE-1DC401469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7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5D62F-5142-F862-674A-61821B353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745C68-E856-A8B0-2489-0C504277FE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3BC30-0F1E-2A97-E174-564CFBB41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0074F7-96F5-B0A8-C4F6-A9F4547B1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91CBC5-595F-7CAA-7AC3-D78BD7AE3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580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63375-177A-507A-02DD-07382B318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951107-CC9C-C01C-F718-0945F1313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6B6DF6-5801-F0B9-EF9E-8D76612FC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1694DB-168D-2021-FE1D-A73CAB85E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6D4CE-5923-CB16-8133-C4B0C652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15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31ADB-3B22-DFFC-FF54-B411780DB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6AFA1-98CF-3D67-FB97-B1F9E594D0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4D6ECB-F68A-2346-8D0E-09A7939425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5DD64-2885-A517-F081-F3F113D87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B13698-6658-A318-1A53-40AC16AC0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0D65E2-8233-748F-1349-29B639D5C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54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24001-AFF8-7108-FEB9-692B21F24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73EDB-C256-E60E-054B-6EC159ADC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A63125-A80B-51B6-BDD1-5BACC53626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E9AE61-0710-A9DC-B9E5-BCF5911406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77FFB9-550A-72DF-3FDE-6294D8ADB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B3034A-C5B9-C2CA-7CA8-A8C585142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38C3ED-5FF7-36F2-E6D0-38609DE32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662B99-3283-04D0-07B2-E95D04A20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72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4723B-AC57-DAD8-B4BF-F41224D90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639E6B-968C-E195-BF81-2184DBD1D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5DEAD1-327A-9254-822E-53B08A5FB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0A457A-1E1B-67D9-E235-CCDC12BD9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89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3018B6-B15D-01EF-9675-996CB9759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BF4BAB-BE53-861B-6044-392B779EE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A36FAF-4D3F-5F0F-7A22-63DF51F2F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328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E98F1-F3B4-FFBD-463D-564D16BF3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C7586-A2B2-FCB4-896C-DF4EE7183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7BAAAF-4F30-B489-49F8-92E5DF23BB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2C033A-511E-01C9-17A3-AEB1C0E78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29E6BA-AD34-E23C-BFFF-A8422CC28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2E6F4-5915-B67E-7E7B-65857BE8E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794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241C9-93C5-2C6D-A65C-B97A9649D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09F7DA-CAAE-0609-8820-8777CCAEB8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61F08F-9AEF-407D-9594-B27525C3BC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DFA0F-0C8B-1B00-4CE4-B46BD3CB1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5756EE-1B65-F239-E7E0-36F1A0D69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A1BA4B-9583-66C7-94DB-23CA5F167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47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332617-ACB1-F869-C5C6-4679C2E45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A7293E-E79D-FEF7-3B60-3B00D4631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C295E-B2A2-2221-6ACA-4A6FCD46E7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D0AB21A-85B4-42C4-A868-345135B726CA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872A3-B6CA-00F0-E39D-4DF73803A5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4045AF-987B-79F7-6BF1-0B7CE72AD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B32A26-C425-4BD2-8404-E753A2F4F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316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00785-3675-B8F1-81C9-CA43C9F523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Way forward on </a:t>
            </a:r>
            <a:br>
              <a:rPr lang="en-GB" dirty="0"/>
            </a:br>
            <a:r>
              <a:rPr lang="en-US" dirty="0"/>
              <a:t>AI Traffic characteristics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710579-EF56-3DF1-D775-ED4E9721A9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BEC28A-EDC6-10D3-8AA1-0D5C4CC1C34E}"/>
              </a:ext>
            </a:extLst>
          </p:cNvPr>
          <p:cNvSpPr txBox="1"/>
          <p:nvPr/>
        </p:nvSpPr>
        <p:spPr>
          <a:xfrm>
            <a:off x="10668000" y="146304"/>
            <a:ext cx="1275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SP-251625</a:t>
            </a:r>
            <a:endParaRPr lang="en-DE" b="1" dirty="0"/>
          </a:p>
        </p:txBody>
      </p:sp>
    </p:spTree>
    <p:extLst>
      <p:ext uri="{BB962C8B-B14F-4D97-AF65-F5344CB8AC3E}">
        <p14:creationId xmlns:p14="http://schemas.microsoft.com/office/powerpoint/2010/main" val="36662924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9F3B2-CBFA-1B2E-6E53-03D97C6EF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FACF58-3068-95E9-4565-50C915A78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 tasks SA4 to take a lead </a:t>
            </a:r>
            <a:r>
              <a:rPr lang="en-US"/>
              <a:t>on AI </a:t>
            </a:r>
            <a:r>
              <a:rPr lang="en-US" dirty="0"/>
              <a:t>Media related application traffic characteristics between UE and Application Server. SA4 is asked to prioritize this work and should provide initial feedback by June plenary (earlier if possible). </a:t>
            </a:r>
          </a:p>
          <a:p>
            <a:r>
              <a:rPr lang="en-US" dirty="0"/>
              <a:t>SA4 to provide status to SA by March for on the different type of AI application traffic that needs to be studied. </a:t>
            </a:r>
          </a:p>
          <a:p>
            <a:r>
              <a:rPr lang="en-US" dirty="0"/>
              <a:t>SA2 can make progress in </a:t>
            </a:r>
            <a:r>
              <a:rPr lang="en-GB" dirty="0"/>
              <a:t>KI#5 and KI#19 that are </a:t>
            </a:r>
            <a:r>
              <a:rPr lang="en-US" dirty="0"/>
              <a:t>not related to AI traffic (i.e., KI#5 bullet#1 and KI#19 bullet#5).</a:t>
            </a:r>
          </a:p>
        </p:txBody>
      </p:sp>
    </p:spTree>
    <p:extLst>
      <p:ext uri="{BB962C8B-B14F-4D97-AF65-F5344CB8AC3E}">
        <p14:creationId xmlns:p14="http://schemas.microsoft.com/office/powerpoint/2010/main" val="754359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111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Way forward on  AI Traffic characteristics</vt:lpstr>
      <vt:lpstr>Way Forward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Jain, Puneet</dc:creator>
  <cp:lastModifiedBy>Rapporteurs2</cp:lastModifiedBy>
  <cp:revision>4</cp:revision>
  <dcterms:created xsi:type="dcterms:W3CDTF">2025-12-09T21:00:03Z</dcterms:created>
  <dcterms:modified xsi:type="dcterms:W3CDTF">2025-12-11T14:07:49Z</dcterms:modified>
</cp:coreProperties>
</file>