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90" d="100"/>
          <a:sy n="90" d="100"/>
        </p:scale>
        <p:origin x="2802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/>
              <a:t>Lunch (13:00-14:30)</a:t>
            </a:r>
            <a:endParaRPr lang="en-GB" altLang="en-US" sz="2000" dirty="0"/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 (2 CR)</a:t>
            </a: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TS38.561 (5 CR) 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TS36.508  (1 CR), </a:t>
            </a: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TR36.905 (2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TS36.521-1 (14 CR), TS36.521-3 (1 CR), TS36.521-2 (5 CR)</a:t>
            </a:r>
          </a:p>
          <a:p>
            <a:pPr eaLnBrk="1" hangingPunct="1">
              <a:buNone/>
              <a:defRPr/>
            </a:pPr>
            <a:endParaRPr lang="en-GB" altLang="en-US" sz="90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br>
              <a:rPr lang="en-GB" altLang="en-US" sz="1050" b="1" dirty="0">
                <a:latin typeface="Arial" charset="0"/>
              </a:rPr>
            </a:br>
            <a:r>
              <a:rPr lang="en-GB" altLang="en-US" sz="1050" b="1" dirty="0">
                <a:latin typeface="Arial" charset="0"/>
              </a:rPr>
              <a:t>Day ends at 19:30hrs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FR2-MU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(5 CRs+ 1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38.521-2 ( 2 CR)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38.533 ( 1 Disc 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38.903 (3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highlight>
                <a:srgbClr val="FFFF00"/>
              </a:highlight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RRM Test Tolerance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(83 CR+ 0 Disc)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37.571-1 (7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38.533 (38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38.903 (38 CR)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16:00hrs)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(2)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TS38.509 (1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(36 CR+ 2 Disc)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 (19 CR+ 1 Disc)</a:t>
            </a:r>
          </a:p>
          <a:p>
            <a:pPr eaLnBrk="1" hangingPunct="1">
              <a:buFontTx/>
              <a:buNone/>
            </a:pP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1050" b="1" dirty="0"/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TS38.591-2 (2 Disc)</a:t>
            </a:r>
          </a:p>
          <a:p>
            <a:pPr eaLnBrk="1" hangingPunct="1">
              <a:buFontTx/>
              <a:buNone/>
            </a:pPr>
            <a:r>
              <a:rPr lang="en-GB" altLang="en-US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TS38.591-4 ( 1 Disc)</a:t>
            </a:r>
            <a:endParaRPr lang="en-GB" altLang="en-US" sz="1000" dirty="0"/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(25 CR, 1 Disc)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(17 CR)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 </a:t>
            </a:r>
            <a:r>
              <a:rPr lang="en-US" altLang="en-US" sz="600" dirty="0">
                <a:latin typeface="Arial" charset="0"/>
              </a:rPr>
              <a:t>(44)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TS38.508-1(10 CR),TS38.508-2(1 CR), TS38.521-5(43 CR), TS38.522 (6 CR), TS38.533 (21 CR, 2 Disc), TR38.903( 0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 </a:t>
            </a:r>
            <a:r>
              <a:rPr lang="en-GB" sz="600" dirty="0">
                <a:solidFill>
                  <a:srgbClr val="312E25"/>
                </a:solidFill>
              </a:rPr>
              <a:t>(30)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 (15 CR, 1 Disc),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TS36.521-3 (2 CR, 1 Disc)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TS36.521-2 (0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TS36.508 (6 CR, 1 Disc), 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TR36.903( 0 CR), TR36.905(2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 dirty="0"/>
              <a:t>Joint 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10:45AM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4764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0530" y="115888"/>
            <a:ext cx="5256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RAN5#110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		            Break: </a:t>
            </a:r>
            <a:r>
              <a:rPr lang="en-US" altLang="en-US" sz="1000" b="1" dirty="0"/>
              <a:t>10:30 </a:t>
            </a:r>
            <a:r>
              <a:rPr lang="en-US" altLang="en-US" sz="1100" b="1" dirty="0"/>
              <a:t>–</a:t>
            </a:r>
            <a:r>
              <a:rPr lang="en-US" altLang="en-US" sz="1000" b="1" dirty="0"/>
              <a:t> 11:00 (all week)</a:t>
            </a:r>
            <a:endParaRPr lang="en-US" altLang="en-US" sz="9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8:30hrs ( rest of the week)                        	</a:t>
            </a:r>
            <a:r>
              <a:rPr lang="en-US" altLang="en-US" sz="1100" b="1"/>
              <a:t>            	16</a:t>
            </a:r>
            <a:r>
              <a:rPr lang="en-US" altLang="en-US" sz="1000" b="1"/>
              <a:t>:30  </a:t>
            </a:r>
            <a:r>
              <a:rPr lang="en-US" altLang="en-US" sz="1000" b="1" dirty="0"/>
              <a:t>– 17:00 </a:t>
            </a:r>
            <a:r>
              <a:rPr lang="en-US" altLang="en-US" sz="1000" b="1" dirty="0" err="1"/>
              <a:t>hrs</a:t>
            </a:r>
            <a:r>
              <a:rPr lang="en-US" altLang="en-US" sz="1000" b="1" dirty="0"/>
              <a:t> ( except Friday)</a:t>
            </a: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12-Thu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11-Wed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10-Tue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9-Mon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13-Fri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1829" y="1660498"/>
            <a:ext cx="1412864" cy="11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16:00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 (17 CR)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(85 CR+2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 (47 CR+4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(56 CR + 1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TR38.903(2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77" y="1037882"/>
            <a:ext cx="15552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</a:t>
            </a:r>
            <a:r>
              <a:rPr lang="en-US" altLang="en-US" sz="700" b="1" dirty="0"/>
              <a:t>WI’s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TS38.522 (29 CR + 0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 (0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 (14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924834"/>
            <a:ext cx="603895" cy="61277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809749" y="3909266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568914" y="1718549"/>
            <a:ext cx="355840" cy="1282784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NR- POS </a:t>
            </a:r>
            <a:endParaRPr lang="en-US" sz="900" i="1" dirty="0">
              <a:solidFill>
                <a:srgbClr val="FF0000"/>
              </a:solidFill>
            </a:endParaRP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597610" y="3256799"/>
            <a:ext cx="359693" cy="1406004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r>
              <a:rPr lang="en-US" sz="700" i="1" dirty="0">
                <a:solidFill>
                  <a:srgbClr val="FF0000"/>
                </a:solidFill>
              </a:rPr>
              <a:t>NR- MIMO OTA &amp;&amp; TRP TRS 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6548098" y="4946963"/>
            <a:ext cx="452862" cy="10924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41329" y="499328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79333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, App T-put, NW Slicing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698643" y="4184558"/>
            <a:ext cx="291724" cy="132573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LTE</a:t>
            </a:r>
            <a:r>
              <a:rPr lang="en-US" sz="900" i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0E85400-84B3-672E-40E4-02164900057C}"/>
              </a:ext>
            </a:extLst>
          </p:cNvPr>
          <p:cNvSpPr/>
          <p:nvPr/>
        </p:nvSpPr>
        <p:spPr>
          <a:xfrm rot="16200000">
            <a:off x="4898193" y="3477618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645095" y="4878935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RRM-  TT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8092A-A6F7-6DCF-7AD5-A0DB8A6E5EFD}"/>
              </a:ext>
            </a:extLst>
          </p:cNvPr>
          <p:cNvSpPr txBox="1"/>
          <p:nvPr/>
        </p:nvSpPr>
        <p:spPr>
          <a:xfrm>
            <a:off x="6231479" y="5494779"/>
            <a:ext cx="12165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6640855-21BC-CF71-9EEF-742F5138DA13}"/>
              </a:ext>
            </a:extLst>
          </p:cNvPr>
          <p:cNvSpPr/>
          <p:nvPr/>
        </p:nvSpPr>
        <p:spPr>
          <a:xfrm rot="16200000">
            <a:off x="1399350" y="5039086"/>
            <a:ext cx="296925" cy="101599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b="1" i="1" dirty="0">
                <a:solidFill>
                  <a:srgbClr val="FF0000"/>
                </a:solidFill>
              </a:rPr>
              <a:t>A-IoT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56189</TotalTime>
  <Words>588</Words>
  <Application>Microsoft Office PowerPoint</Application>
  <PresentationFormat>On-screen Show (4:3)</PresentationFormat>
  <Paragraphs>148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1082</cp:revision>
  <dcterms:created xsi:type="dcterms:W3CDTF">2006-08-17T18:57:36Z</dcterms:created>
  <dcterms:modified xsi:type="dcterms:W3CDTF">2026-02-09T07:16:05Z</dcterms:modified>
</cp:coreProperties>
</file>